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1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2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5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0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34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3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E654E7-10C9-4F18-91B4-782CBCC9F8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6371-EFA4-4CD5-9AE2-EA48ED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08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DD10-E13D-0234-A17E-E909F1494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Big Mountain Resort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BFA28-7EB2-60F0-0BBF-A83700074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Summary and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8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0FC9-B59E-2268-F2F8-D1567CDB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6C09-A972-1B2C-F136-9BD53E1F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Big Mountain Resort, a ski resort located in Montana, recently installed a new chairlift, which increased their operating costs by $1,540,000. The strategy of offsetting these additional costs, charging a premium above the average price of resorts in the same market segment, has aroused suspicion that Big Mountain is not capitalizing on its facilities as much as it could.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1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807B-A7F2-EDFB-46BD-D67A2A9C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40B1-4D36-65FF-E90D-DCF32172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Upon carefully examining multiple factors impacting operating costs, and making comparisons to resorts nationwide, it is recommended that Big Mountain close up to 10 of its least used runs.</a:t>
            </a:r>
          </a:p>
          <a:p>
            <a:r>
              <a:rPr lang="en-US" dirty="0"/>
              <a:t>Closing up to 10 runs will not have a significant impact on ticket price and revenue.</a:t>
            </a:r>
          </a:p>
          <a:p>
            <a:r>
              <a:rPr lang="en-US" dirty="0"/>
              <a:t>Closing up to 10 runs will alleviate funds currently used for maintenance, staff, and snow production of those runs.</a:t>
            </a:r>
          </a:p>
          <a:p>
            <a:r>
              <a:rPr lang="en-US" dirty="0"/>
              <a:t>Adding or expanding a run(s) will create the need for another new chair lift, as well as more snow production, which will result in a ticket price increase of $1.99, and higher overall operating costs.</a:t>
            </a:r>
          </a:p>
          <a:p>
            <a:r>
              <a:rPr lang="en-US" dirty="0"/>
              <a:t>Big Mountain is priced higher than other resorts in Montana.</a:t>
            </a:r>
          </a:p>
        </p:txBody>
      </p:sp>
    </p:spTree>
    <p:extLst>
      <p:ext uri="{BB962C8B-B14F-4D97-AF65-F5344CB8AC3E}">
        <p14:creationId xmlns:p14="http://schemas.microsoft.com/office/powerpoint/2010/main" val="23518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8B2DEE-CB5A-2AAA-9082-B628EE91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" y="152401"/>
            <a:ext cx="11785600" cy="48828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DEA78C-AF1D-5C70-C3F0-1F0984819B78}"/>
              </a:ext>
            </a:extLst>
          </p:cNvPr>
          <p:cNvSpPr txBox="1"/>
          <p:nvPr/>
        </p:nvSpPr>
        <p:spPr>
          <a:xfrm>
            <a:off x="853440" y="5344160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figures above demonstrate the effects of closing runs on ticket price and revenue.</a:t>
            </a:r>
          </a:p>
        </p:txBody>
      </p:sp>
    </p:spTree>
    <p:extLst>
      <p:ext uri="{BB962C8B-B14F-4D97-AF65-F5344CB8AC3E}">
        <p14:creationId xmlns:p14="http://schemas.microsoft.com/office/powerpoint/2010/main" val="285084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BCBA17-0B35-F628-54BF-AAF96818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D3886-6C1C-E109-DDFE-C7C4FE084395}"/>
              </a:ext>
            </a:extLst>
          </p:cNvPr>
          <p:cNvSpPr txBox="1"/>
          <p:nvPr/>
        </p:nvSpPr>
        <p:spPr>
          <a:xfrm rot="10800000" flipV="1">
            <a:off x="690880" y="5519351"/>
            <a:ext cx="1119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figure above demonstrates the market share distribution for Montana. Big Mountain is priced higher in comparison to other resorts in Montana, allowing for a slight decrease.</a:t>
            </a:r>
          </a:p>
        </p:txBody>
      </p:sp>
    </p:spTree>
    <p:extLst>
      <p:ext uri="{BB962C8B-B14F-4D97-AF65-F5344CB8AC3E}">
        <p14:creationId xmlns:p14="http://schemas.microsoft.com/office/powerpoint/2010/main" val="2131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35E9-2A09-5B1D-3129-D73A8438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164C-BD75-6185-53A6-1D8E7B7D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should close up to 10 of its least used runs.</a:t>
            </a:r>
          </a:p>
          <a:p>
            <a:r>
              <a:rPr lang="en-US" dirty="0"/>
              <a:t>This will cut maintenance costs.</a:t>
            </a:r>
          </a:p>
          <a:p>
            <a:r>
              <a:rPr lang="en-US" dirty="0"/>
              <a:t>Big Mountain should also consider examining other areas of operating costs (other amenities, utilities,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42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289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Big Mountain Resort</vt:lpstr>
      <vt:lpstr>Problem Statement </vt:lpstr>
      <vt:lpstr>Recommendation and Key Findings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Eric Schneider</dc:creator>
  <cp:lastModifiedBy>Eric Schneider</cp:lastModifiedBy>
  <cp:revision>1</cp:revision>
  <dcterms:created xsi:type="dcterms:W3CDTF">2024-02-19T22:08:18Z</dcterms:created>
  <dcterms:modified xsi:type="dcterms:W3CDTF">2024-02-19T22:33:10Z</dcterms:modified>
</cp:coreProperties>
</file>