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3" r:id="rId3"/>
    <p:sldId id="265" r:id="rId4"/>
    <p:sldId id="264" r:id="rId5"/>
    <p:sldId id="256" r:id="rId6"/>
    <p:sldId id="258" r:id="rId7"/>
    <p:sldId id="259" r:id="rId8"/>
    <p:sldId id="261" r:id="rId9"/>
    <p:sldId id="262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A6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0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5BB09-A700-4CDC-AB0C-D398CFBB7A8B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395BF-B201-4FDE-9299-AE8EE716F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84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记录信息和记录头信息（</a:t>
            </a:r>
            <a:r>
              <a:rPr lang="en-US" altLang="zh-CN"/>
              <a:t>Compact</a:t>
            </a:r>
            <a:r>
              <a:rPr lang="zh-CN" altLang="en-US"/>
              <a:t>行格式）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395BF-B201-4FDE-9299-AE8EE716FE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12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目录项记录</a:t>
            </a:r>
            <a:r>
              <a:rPr lang="en-US" altLang="zh-CN"/>
              <a:t>-</a:t>
            </a:r>
            <a:r>
              <a:rPr lang="zh-CN" altLang="en-US"/>
              <a:t>简化版数据页中记录结构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395BF-B201-4FDE-9299-AE8EE716FE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1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独立表空间结构图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395BF-B201-4FDE-9299-AE8EE716FE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96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系统表空间结构图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395BF-B201-4FDE-9299-AE8EE716FE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2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记录信息和记录头信息，有主键和无主键（</a:t>
            </a:r>
            <a:r>
              <a:rPr lang="en-US" altLang="zh-CN"/>
              <a:t>Compact</a:t>
            </a:r>
            <a:r>
              <a:rPr lang="zh-CN" altLang="en-US"/>
              <a:t>行格式）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395BF-B201-4FDE-9299-AE8EE716FE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5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记录头信息</a:t>
            </a:r>
            <a:r>
              <a:rPr lang="en-US" altLang="zh-CN"/>
              <a:t>-</a:t>
            </a:r>
            <a:r>
              <a:rPr lang="zh-CN" altLang="en-US"/>
              <a:t>变长字段列表</a:t>
            </a:r>
            <a:r>
              <a:rPr lang="en-US" altLang="zh-CN" sz="1200"/>
              <a:t>(CHARSET=ASCII ROW_FORMAT=COMPACT)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395BF-B201-4FDE-9299-AE8EE716FE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36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记录头信息</a:t>
            </a:r>
            <a:r>
              <a:rPr lang="en-US" altLang="zh-CN"/>
              <a:t>-NULL</a:t>
            </a:r>
            <a:r>
              <a:rPr lang="zh-CN" altLang="en-US"/>
              <a:t>值列表</a:t>
            </a:r>
            <a:r>
              <a:rPr lang="en-US" altLang="zh-CN" sz="1200"/>
              <a:t>(CHARSET=ASCII ROW_FORMAT=COMPACT)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395BF-B201-4FDE-9299-AE8EE716FE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560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数据页结构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395BF-B201-4FDE-9299-AE8EE716FE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36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简化版数据页中记录结构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395BF-B201-4FDE-9299-AE8EE716FE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8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删除记录</a:t>
            </a:r>
            <a:r>
              <a:rPr lang="en-US" altLang="zh-CN"/>
              <a:t>-</a:t>
            </a:r>
            <a:r>
              <a:rPr lang="zh-CN" altLang="en-US"/>
              <a:t>简化版数据页中记录结构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395BF-B201-4FDE-9299-AE8EE716FE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7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删除后再插入记录</a:t>
            </a:r>
            <a:r>
              <a:rPr lang="en-US" altLang="zh-CN"/>
              <a:t>-</a:t>
            </a:r>
            <a:r>
              <a:rPr lang="zh-CN" altLang="en-US"/>
              <a:t>简化版数据页中记录结构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395BF-B201-4FDE-9299-AE8EE716FE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412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目录项记录</a:t>
            </a:r>
            <a:r>
              <a:rPr lang="en-US" altLang="zh-CN"/>
              <a:t>-</a:t>
            </a:r>
            <a:r>
              <a:rPr lang="zh-CN" altLang="en-US"/>
              <a:t>简化版数据页中记录结构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395BF-B201-4FDE-9299-AE8EE716FE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6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2B3-1BAB-4273-8FB3-55A8114D0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50FCBA-79D6-4601-8214-3EB8C9B02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CE759-7CC4-48A8-9A73-57F4E372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C4F9-914F-43BE-BC63-E7F3BD6D7A5B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A7D17-AF54-420E-A4B3-158D70B0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2704B-E492-43D0-B907-0F36070A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A190-7A33-4C82-9414-3F184A755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3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B6D2A-39DF-4700-ADC6-F064AC00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97935B-AC3F-486E-B8FC-0DA863EBB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91E48-3776-4D29-B5E4-D5F4CAA3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C4F9-914F-43BE-BC63-E7F3BD6D7A5B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9B51F-F6A7-42F9-BF4F-64D22380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0AFAB-946D-44BC-B7EC-68C3F6D4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A190-7A33-4C82-9414-3F184A755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59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3FD937-BBC1-4988-9E1D-3DE3B7034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11E71B-B4C8-4F34-B802-7111ECBDD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AE3D8-9E96-485A-8DC0-1238603B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C4F9-914F-43BE-BC63-E7F3BD6D7A5B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8E286-0B88-45D5-8868-F8EC4F83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C8827-D552-4645-AA36-49026995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A190-7A33-4C82-9414-3F184A755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9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E9D53-EBC1-436D-8466-A59BFA46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37AE8-36DF-4892-843C-ECFA0B92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2FC4F-EFFF-4065-BD11-87BF5761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C4F9-914F-43BE-BC63-E7F3BD6D7A5B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32F86-1C77-45C2-9EBE-53B4CEBC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8C093-498C-413F-84A3-61AAAEA5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A190-7A33-4C82-9414-3F184A755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07A75-B236-4F6B-9D8D-B1F01865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91F3BF-146F-468F-871C-78F47EAEF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3F27A-BE39-4A3A-92F1-BF2C0ED5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C4F9-914F-43BE-BC63-E7F3BD6D7A5B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94377-C030-4DAD-B942-E3B2377D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611F3-EEA1-4834-AF47-D337CEA3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A190-7A33-4C82-9414-3F184A755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F2122-61D8-408E-892B-1F9B1AC2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6D494-9DA1-4E9B-8773-1DA865519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8BAC1C-DF9A-4561-B0F6-B741CC1E3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2299F-A63D-49D1-BB2F-5A3DDB25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C4F9-914F-43BE-BC63-E7F3BD6D7A5B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400C0A-836B-4258-879D-575EDC5B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16C6CF-11EC-444F-B12F-61542B09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A190-7A33-4C82-9414-3F184A755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1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6EC35-393E-46B0-88AC-BEF07B05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98E5AB-7441-4348-87A3-5C2622C0B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EEF90A-E858-4BC7-9C39-68655D9E5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2725C4-10F3-4964-A08E-DD6C343E1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4E9267-E1D1-46D6-B509-AFAD120A8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CCAC61-3D19-41BA-A44F-53B587CA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C4F9-914F-43BE-BC63-E7F3BD6D7A5B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BC6B9E-5468-45E8-9B67-37A3B0F7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95E7DC-E507-4174-B8B0-E4955E80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A190-7A33-4C82-9414-3F184A755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72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340CF-726F-4B9B-9771-84F12A3D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A2709C-D632-4767-9FB9-F49EA8A4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C4F9-914F-43BE-BC63-E7F3BD6D7A5B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64B3CA-CD9F-4FF5-B940-AD948498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45B395-B0B9-45F8-8F7E-0B11403B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A190-7A33-4C82-9414-3F184A755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89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990F83-56D0-477B-AEFD-362B9564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C4F9-914F-43BE-BC63-E7F3BD6D7A5B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E6752A-6BF0-451A-9560-27A3BB00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DCBF27-E273-4994-A345-BF27C51D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A190-7A33-4C82-9414-3F184A755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45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54DE5-651D-43D4-91B4-7E916AF6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1C700-3913-44E8-95F1-EBFEDD75C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2855C5-CAE8-4AAA-8C69-D16107580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364FC-E8C9-48AC-BC3E-4D7AEE93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C4F9-914F-43BE-BC63-E7F3BD6D7A5B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CF325F-8058-4E19-9A05-5B0FA699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1A63A7-2ECC-4389-AECA-8D88C5DA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A190-7A33-4C82-9414-3F184A755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12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A08C4-1F1F-408B-A1D1-2857B033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AC3412-5C27-4532-A50C-FB461ECB7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9C1-008C-4321-8023-ED0A75B1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2AD65-B3B4-483B-BA0D-91305045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C4F9-914F-43BE-BC63-E7F3BD6D7A5B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74D8FC-05BB-4779-ADA1-2B134643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B3197-1685-45A6-AA2D-D0433C0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A190-7A33-4C82-9414-3F184A755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89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098A94-D773-4D92-B5CC-AFE5810B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6D94BA-44E7-4BB4-94A1-1356BF80C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6CB6-AEA5-4D78-9DA5-76491B863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3C4F9-914F-43BE-BC63-E7F3BD6D7A5B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FB72F-1A7E-40AE-A82B-8E47BF34B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177B5-E1F3-4270-99CF-B3A4E15C9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DA190-7A33-4C82-9414-3F184A755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7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C1B7929-B0A0-40A4-86DD-3C744050317B}"/>
              </a:ext>
            </a:extLst>
          </p:cNvPr>
          <p:cNvSpPr/>
          <p:nvPr/>
        </p:nvSpPr>
        <p:spPr>
          <a:xfrm>
            <a:off x="207391" y="952107"/>
            <a:ext cx="1645414" cy="443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变长字段长度列表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AE3226-E6C2-41F2-A024-6DC382EDA598}"/>
              </a:ext>
            </a:extLst>
          </p:cNvPr>
          <p:cNvSpPr/>
          <p:nvPr/>
        </p:nvSpPr>
        <p:spPr>
          <a:xfrm>
            <a:off x="1852805" y="952107"/>
            <a:ext cx="1441424" cy="443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NULL</a:t>
            </a:r>
            <a:r>
              <a:rPr lang="zh-CN" altLang="en-US" sz="1400"/>
              <a:t>值列表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D68489-B075-48E6-9E3A-EA2EB8792AD8}"/>
              </a:ext>
            </a:extLst>
          </p:cNvPr>
          <p:cNvSpPr/>
          <p:nvPr/>
        </p:nvSpPr>
        <p:spPr>
          <a:xfrm>
            <a:off x="3294228" y="952107"/>
            <a:ext cx="1774246" cy="4430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记录头信息（</a:t>
            </a:r>
            <a:r>
              <a:rPr lang="en-US" altLang="zh-CN" sz="1400"/>
              <a:t>5bytes</a:t>
            </a:r>
            <a:r>
              <a:rPr lang="zh-CN" altLang="en-US" sz="1400"/>
              <a:t>）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9381D24-4747-442C-A855-8F7D07B9478D}"/>
              </a:ext>
            </a:extLst>
          </p:cNvPr>
          <p:cNvCxnSpPr/>
          <p:nvPr/>
        </p:nvCxnSpPr>
        <p:spPr>
          <a:xfrm flipV="1">
            <a:off x="207392" y="273377"/>
            <a:ext cx="0" cy="67873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AC2E5D6-EE41-4A81-8C38-9FE05A7BF0E6}"/>
              </a:ext>
            </a:extLst>
          </p:cNvPr>
          <p:cNvSpPr/>
          <p:nvPr/>
        </p:nvSpPr>
        <p:spPr>
          <a:xfrm>
            <a:off x="5071620" y="952107"/>
            <a:ext cx="1329179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C1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C076B8-DA00-480C-B1CB-4E0C3AE10437}"/>
              </a:ext>
            </a:extLst>
          </p:cNvPr>
          <p:cNvSpPr/>
          <p:nvPr/>
        </p:nvSpPr>
        <p:spPr>
          <a:xfrm>
            <a:off x="6400799" y="952107"/>
            <a:ext cx="1329179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transaction_id</a:t>
            </a:r>
          </a:p>
          <a:p>
            <a:pPr algn="ctr"/>
            <a:r>
              <a:rPr lang="en-US" altLang="zh-CN" sz="1400"/>
              <a:t>(6bytes)</a:t>
            </a:r>
            <a:endParaRPr lang="zh-CN" altLang="en-US" sz="14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EE8BB6-B68A-4159-9247-87552D065B9A}"/>
              </a:ext>
            </a:extLst>
          </p:cNvPr>
          <p:cNvSpPr/>
          <p:nvPr/>
        </p:nvSpPr>
        <p:spPr>
          <a:xfrm>
            <a:off x="7726836" y="952107"/>
            <a:ext cx="1329179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roll_pointer</a:t>
            </a:r>
          </a:p>
          <a:p>
            <a:pPr algn="ctr"/>
            <a:r>
              <a:rPr lang="en-US" altLang="zh-CN" sz="1400"/>
              <a:t>(7bytes)</a:t>
            </a:r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AEB581-B858-4D23-89A4-50AAA5513357}"/>
              </a:ext>
            </a:extLst>
          </p:cNvPr>
          <p:cNvSpPr/>
          <p:nvPr/>
        </p:nvSpPr>
        <p:spPr>
          <a:xfrm>
            <a:off x="9056015" y="952107"/>
            <a:ext cx="1329179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C2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674DF8-1C2D-4F84-B47B-894F6DD1B90C}"/>
              </a:ext>
            </a:extLst>
          </p:cNvPr>
          <p:cNvSpPr/>
          <p:nvPr/>
        </p:nvSpPr>
        <p:spPr>
          <a:xfrm>
            <a:off x="10363201" y="952107"/>
            <a:ext cx="1329179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C3</a:t>
            </a:r>
            <a:endParaRPr lang="zh-CN" altLang="en-US" sz="140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3167BEC-E80B-437F-A574-C4713BBD59EA}"/>
              </a:ext>
            </a:extLst>
          </p:cNvPr>
          <p:cNvCxnSpPr/>
          <p:nvPr/>
        </p:nvCxnSpPr>
        <p:spPr>
          <a:xfrm flipV="1">
            <a:off x="5071620" y="273377"/>
            <a:ext cx="0" cy="67873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93DE69D-6690-43E6-A0FA-38C874670CFD}"/>
              </a:ext>
            </a:extLst>
          </p:cNvPr>
          <p:cNvCxnSpPr/>
          <p:nvPr/>
        </p:nvCxnSpPr>
        <p:spPr>
          <a:xfrm flipV="1">
            <a:off x="11692380" y="273377"/>
            <a:ext cx="0" cy="67873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80B6D4A-D26A-460B-AC6D-CE4616384D30}"/>
              </a:ext>
            </a:extLst>
          </p:cNvPr>
          <p:cNvSpPr txBox="1"/>
          <p:nvPr/>
        </p:nvSpPr>
        <p:spPr>
          <a:xfrm>
            <a:off x="1796688" y="45579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记录的额外信息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B007C44-D422-4264-BDD2-7A7D459BBBE9}"/>
              </a:ext>
            </a:extLst>
          </p:cNvPr>
          <p:cNvSpPr txBox="1"/>
          <p:nvPr/>
        </p:nvSpPr>
        <p:spPr>
          <a:xfrm>
            <a:off x="7640174" y="45885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记录的真实信息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0A739A8-614C-472A-BBD4-F528D65647C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07391" y="609682"/>
            <a:ext cx="1589297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A407315-5501-4ED8-85B8-08B293829D8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238108" y="609682"/>
            <a:ext cx="1830366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F573BA6-52FC-4758-BD4D-0B1998B62C16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5071620" y="612740"/>
            <a:ext cx="2568554" cy="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9BD2E3E-55DD-4D9A-8AC1-5361952BF085}"/>
              </a:ext>
            </a:extLst>
          </p:cNvPr>
          <p:cNvCxnSpPr>
            <a:stCxn id="19" idx="3"/>
          </p:cNvCxnSpPr>
          <p:nvPr/>
        </p:nvCxnSpPr>
        <p:spPr>
          <a:xfrm flipV="1">
            <a:off x="9081594" y="612740"/>
            <a:ext cx="2610785" cy="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3DDABC18-4734-4628-B619-7E98FD2893DD}"/>
              </a:ext>
            </a:extLst>
          </p:cNvPr>
          <p:cNvSpPr/>
          <p:nvPr/>
        </p:nvSpPr>
        <p:spPr>
          <a:xfrm rot="5400000">
            <a:off x="7649113" y="143713"/>
            <a:ext cx="155446" cy="26583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对话气泡: 椭圆形 28">
            <a:extLst>
              <a:ext uri="{FF2B5EF4-FFF2-40B4-BE49-F238E27FC236}">
                <a16:creationId xmlns:a16="http://schemas.microsoft.com/office/drawing/2014/main" id="{624C242C-D791-4827-B219-56725BEDCF40}"/>
              </a:ext>
            </a:extLst>
          </p:cNvPr>
          <p:cNvSpPr/>
          <p:nvPr/>
        </p:nvSpPr>
        <p:spPr>
          <a:xfrm rot="5400000">
            <a:off x="10535459" y="1342116"/>
            <a:ext cx="841484" cy="1767727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隐藏列无主键时包含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row_id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B1D8FBF-7E07-4D47-A699-1FE6714E1D4D}"/>
              </a:ext>
            </a:extLst>
          </p:cNvPr>
          <p:cNvCxnSpPr>
            <a:cxnSpLocks/>
            <a:endCxn id="28" idx="1"/>
          </p:cNvCxnSpPr>
          <p:nvPr/>
        </p:nvCxnSpPr>
        <p:spPr>
          <a:xfrm flipH="1" flipV="1">
            <a:off x="7726836" y="1550615"/>
            <a:ext cx="2133963" cy="50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49419DD-150F-4C68-8877-58B25253F9B4}"/>
              </a:ext>
            </a:extLst>
          </p:cNvPr>
          <p:cNvSpPr/>
          <p:nvPr/>
        </p:nvSpPr>
        <p:spPr>
          <a:xfrm>
            <a:off x="479388" y="3429000"/>
            <a:ext cx="273376" cy="3417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19AF7F1-2C51-4F7A-BE53-DAA733B60801}"/>
              </a:ext>
            </a:extLst>
          </p:cNvPr>
          <p:cNvSpPr/>
          <p:nvPr/>
        </p:nvSpPr>
        <p:spPr>
          <a:xfrm>
            <a:off x="752764" y="3429000"/>
            <a:ext cx="273376" cy="3417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6737AA0-AFBA-43C6-8951-773557B4FAAB}"/>
              </a:ext>
            </a:extLst>
          </p:cNvPr>
          <p:cNvSpPr/>
          <p:nvPr/>
        </p:nvSpPr>
        <p:spPr>
          <a:xfrm>
            <a:off x="1026140" y="3429000"/>
            <a:ext cx="273376" cy="3417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D8FA3E8-3832-4702-A951-4A32D3008F78}"/>
              </a:ext>
            </a:extLst>
          </p:cNvPr>
          <p:cNvSpPr/>
          <p:nvPr/>
        </p:nvSpPr>
        <p:spPr>
          <a:xfrm>
            <a:off x="1299516" y="3429000"/>
            <a:ext cx="273376" cy="3417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85B4465-A8E8-4911-BF6A-B4734995C1E6}"/>
              </a:ext>
            </a:extLst>
          </p:cNvPr>
          <p:cNvSpPr/>
          <p:nvPr/>
        </p:nvSpPr>
        <p:spPr>
          <a:xfrm>
            <a:off x="1572892" y="3429000"/>
            <a:ext cx="273376" cy="3417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8836C5A-114E-40D7-B3D1-B6369893E2AE}"/>
              </a:ext>
            </a:extLst>
          </p:cNvPr>
          <p:cNvSpPr/>
          <p:nvPr/>
        </p:nvSpPr>
        <p:spPr>
          <a:xfrm>
            <a:off x="1846268" y="3429000"/>
            <a:ext cx="273376" cy="3417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3C5600A-8C5D-4EAC-8738-86D33657799D}"/>
              </a:ext>
            </a:extLst>
          </p:cNvPr>
          <p:cNvSpPr/>
          <p:nvPr/>
        </p:nvSpPr>
        <p:spPr>
          <a:xfrm>
            <a:off x="2119644" y="3429000"/>
            <a:ext cx="273376" cy="3417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C2DD396-8B27-46EA-B7AE-666C677148C9}"/>
              </a:ext>
            </a:extLst>
          </p:cNvPr>
          <p:cNvSpPr/>
          <p:nvPr/>
        </p:nvSpPr>
        <p:spPr>
          <a:xfrm>
            <a:off x="2393020" y="3429000"/>
            <a:ext cx="273376" cy="3417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6B7BEDC-BA49-4C8C-97BF-7D70D6269005}"/>
              </a:ext>
            </a:extLst>
          </p:cNvPr>
          <p:cNvSpPr/>
          <p:nvPr/>
        </p:nvSpPr>
        <p:spPr>
          <a:xfrm>
            <a:off x="2666396" y="3429000"/>
            <a:ext cx="273376" cy="34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0FDA430-4E80-430C-8F52-A926A3183D92}"/>
              </a:ext>
            </a:extLst>
          </p:cNvPr>
          <p:cNvSpPr/>
          <p:nvPr/>
        </p:nvSpPr>
        <p:spPr>
          <a:xfrm>
            <a:off x="2939772" y="3429000"/>
            <a:ext cx="273376" cy="34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8D6A0CD-EA75-4819-8F20-BD342D326314}"/>
              </a:ext>
            </a:extLst>
          </p:cNvPr>
          <p:cNvSpPr/>
          <p:nvPr/>
        </p:nvSpPr>
        <p:spPr>
          <a:xfrm>
            <a:off x="3213148" y="3429000"/>
            <a:ext cx="273376" cy="34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FB383CD-A5DF-4CD2-AD2A-E2D602A94271}"/>
              </a:ext>
            </a:extLst>
          </p:cNvPr>
          <p:cNvSpPr/>
          <p:nvPr/>
        </p:nvSpPr>
        <p:spPr>
          <a:xfrm>
            <a:off x="3486524" y="3429000"/>
            <a:ext cx="273376" cy="34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77490E7-E8A7-40DE-9335-3CA3057D17EB}"/>
              </a:ext>
            </a:extLst>
          </p:cNvPr>
          <p:cNvSpPr/>
          <p:nvPr/>
        </p:nvSpPr>
        <p:spPr>
          <a:xfrm>
            <a:off x="3759900" y="3429000"/>
            <a:ext cx="273376" cy="34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809A368-58C9-4AB1-B28F-EB692D57246B}"/>
              </a:ext>
            </a:extLst>
          </p:cNvPr>
          <p:cNvSpPr/>
          <p:nvPr/>
        </p:nvSpPr>
        <p:spPr>
          <a:xfrm>
            <a:off x="4033276" y="3429000"/>
            <a:ext cx="273376" cy="34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DE8A388-8CD2-42D5-A9B7-02EF8FA86475}"/>
              </a:ext>
            </a:extLst>
          </p:cNvPr>
          <p:cNvSpPr/>
          <p:nvPr/>
        </p:nvSpPr>
        <p:spPr>
          <a:xfrm>
            <a:off x="4306652" y="3429000"/>
            <a:ext cx="273376" cy="34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7D8CD78-D913-4A6C-A785-FEDB63C048B7}"/>
              </a:ext>
            </a:extLst>
          </p:cNvPr>
          <p:cNvSpPr/>
          <p:nvPr/>
        </p:nvSpPr>
        <p:spPr>
          <a:xfrm>
            <a:off x="4580028" y="3429000"/>
            <a:ext cx="273376" cy="34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697BF6D-EBCA-4ECD-A1BA-784B118C70D8}"/>
              </a:ext>
            </a:extLst>
          </p:cNvPr>
          <p:cNvSpPr/>
          <p:nvPr/>
        </p:nvSpPr>
        <p:spPr>
          <a:xfrm>
            <a:off x="4837738" y="3429000"/>
            <a:ext cx="273376" cy="34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F1F81C9-F002-4E6E-AFB7-B56A281C6CFA}"/>
              </a:ext>
            </a:extLst>
          </p:cNvPr>
          <p:cNvSpPr/>
          <p:nvPr/>
        </p:nvSpPr>
        <p:spPr>
          <a:xfrm>
            <a:off x="5111114" y="3429000"/>
            <a:ext cx="273376" cy="34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E2A536D-C2CC-4EA1-8231-5D5FD9B68AC0}"/>
              </a:ext>
            </a:extLst>
          </p:cNvPr>
          <p:cNvSpPr/>
          <p:nvPr/>
        </p:nvSpPr>
        <p:spPr>
          <a:xfrm>
            <a:off x="5384490" y="3429000"/>
            <a:ext cx="273376" cy="34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10375BF-BC0F-41C2-AB47-D60E64A048AE}"/>
              </a:ext>
            </a:extLst>
          </p:cNvPr>
          <p:cNvSpPr/>
          <p:nvPr/>
        </p:nvSpPr>
        <p:spPr>
          <a:xfrm>
            <a:off x="5657866" y="3429000"/>
            <a:ext cx="273376" cy="34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CB412E2-6CF4-4249-BA47-D0577B73430F}"/>
              </a:ext>
            </a:extLst>
          </p:cNvPr>
          <p:cNvSpPr/>
          <p:nvPr/>
        </p:nvSpPr>
        <p:spPr>
          <a:xfrm>
            <a:off x="5931242" y="3429000"/>
            <a:ext cx="273376" cy="34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C6AF39C-07DD-4CD7-92D8-6D6D12A611E0}"/>
              </a:ext>
            </a:extLst>
          </p:cNvPr>
          <p:cNvSpPr/>
          <p:nvPr/>
        </p:nvSpPr>
        <p:spPr>
          <a:xfrm>
            <a:off x="6204618" y="3429000"/>
            <a:ext cx="273376" cy="341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0DE2967-9C90-4999-A53A-345E8CA40998}"/>
              </a:ext>
            </a:extLst>
          </p:cNvPr>
          <p:cNvSpPr/>
          <p:nvPr/>
        </p:nvSpPr>
        <p:spPr>
          <a:xfrm>
            <a:off x="6477994" y="3429000"/>
            <a:ext cx="273376" cy="341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BC18AE7-0253-439C-AB83-D069B4B66AA9}"/>
              </a:ext>
            </a:extLst>
          </p:cNvPr>
          <p:cNvSpPr/>
          <p:nvPr/>
        </p:nvSpPr>
        <p:spPr>
          <a:xfrm>
            <a:off x="6751370" y="3429000"/>
            <a:ext cx="273376" cy="341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4C34E4E-CC45-4F69-8BA8-C09EEECCD25F}"/>
              </a:ext>
            </a:extLst>
          </p:cNvPr>
          <p:cNvSpPr/>
          <p:nvPr/>
        </p:nvSpPr>
        <p:spPr>
          <a:xfrm>
            <a:off x="7024746" y="3429000"/>
            <a:ext cx="273376" cy="341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04CE4CD-9BCD-4757-9BD8-06DAE1E1E6C9}"/>
              </a:ext>
            </a:extLst>
          </p:cNvPr>
          <p:cNvSpPr/>
          <p:nvPr/>
        </p:nvSpPr>
        <p:spPr>
          <a:xfrm>
            <a:off x="7298122" y="3429000"/>
            <a:ext cx="273376" cy="341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2C385BD-88ED-4813-BCD7-0BF61D2E93BB}"/>
              </a:ext>
            </a:extLst>
          </p:cNvPr>
          <p:cNvSpPr/>
          <p:nvPr/>
        </p:nvSpPr>
        <p:spPr>
          <a:xfrm>
            <a:off x="7571498" y="3429000"/>
            <a:ext cx="273376" cy="341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BBB4E1-2244-4B0A-8114-8A150B384A08}"/>
              </a:ext>
            </a:extLst>
          </p:cNvPr>
          <p:cNvSpPr/>
          <p:nvPr/>
        </p:nvSpPr>
        <p:spPr>
          <a:xfrm>
            <a:off x="7844874" y="3429000"/>
            <a:ext cx="273376" cy="341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FD879FA-DD92-417C-945B-067D412D254D}"/>
              </a:ext>
            </a:extLst>
          </p:cNvPr>
          <p:cNvSpPr/>
          <p:nvPr/>
        </p:nvSpPr>
        <p:spPr>
          <a:xfrm>
            <a:off x="8118250" y="3429000"/>
            <a:ext cx="273376" cy="341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D3D2E55-797B-49FE-8B57-9D476CF50B71}"/>
              </a:ext>
            </a:extLst>
          </p:cNvPr>
          <p:cNvSpPr/>
          <p:nvPr/>
        </p:nvSpPr>
        <p:spPr>
          <a:xfrm>
            <a:off x="8391626" y="3429000"/>
            <a:ext cx="273376" cy="341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B20DF9A-68B7-4C5C-9A82-2CF46D2524F8}"/>
              </a:ext>
            </a:extLst>
          </p:cNvPr>
          <p:cNvSpPr/>
          <p:nvPr/>
        </p:nvSpPr>
        <p:spPr>
          <a:xfrm>
            <a:off x="8665002" y="3429000"/>
            <a:ext cx="273376" cy="341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CBE58E3-48BF-4DAB-ABBC-CACCBA7E07EF}"/>
              </a:ext>
            </a:extLst>
          </p:cNvPr>
          <p:cNvSpPr/>
          <p:nvPr/>
        </p:nvSpPr>
        <p:spPr>
          <a:xfrm>
            <a:off x="8938378" y="3429000"/>
            <a:ext cx="273376" cy="341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8C7B0FA-FAA8-475E-B867-FC04614923F4}"/>
              </a:ext>
            </a:extLst>
          </p:cNvPr>
          <p:cNvSpPr/>
          <p:nvPr/>
        </p:nvSpPr>
        <p:spPr>
          <a:xfrm>
            <a:off x="9211754" y="3429000"/>
            <a:ext cx="273376" cy="341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7CF0E56-FF59-4CA9-B59C-648AA1D19F44}"/>
              </a:ext>
            </a:extLst>
          </p:cNvPr>
          <p:cNvSpPr/>
          <p:nvPr/>
        </p:nvSpPr>
        <p:spPr>
          <a:xfrm>
            <a:off x="9485130" y="3429000"/>
            <a:ext cx="273376" cy="341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4F48CA8-6B5F-49D7-A563-5FDA2494ADA1}"/>
              </a:ext>
            </a:extLst>
          </p:cNvPr>
          <p:cNvSpPr/>
          <p:nvPr/>
        </p:nvSpPr>
        <p:spPr>
          <a:xfrm>
            <a:off x="9758506" y="3429000"/>
            <a:ext cx="273376" cy="341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01510DB-DE98-4601-931E-48354184AC5C}"/>
              </a:ext>
            </a:extLst>
          </p:cNvPr>
          <p:cNvSpPr/>
          <p:nvPr/>
        </p:nvSpPr>
        <p:spPr>
          <a:xfrm>
            <a:off x="10031882" y="3429000"/>
            <a:ext cx="273376" cy="341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BB8AF5C-0AE2-44DB-A4E1-DCF6453CF4AB}"/>
              </a:ext>
            </a:extLst>
          </p:cNvPr>
          <p:cNvSpPr/>
          <p:nvPr/>
        </p:nvSpPr>
        <p:spPr>
          <a:xfrm>
            <a:off x="10305258" y="3429000"/>
            <a:ext cx="273376" cy="341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8821124-5BC1-484E-97C7-B8886E98141E}"/>
              </a:ext>
            </a:extLst>
          </p:cNvPr>
          <p:cNvSpPr/>
          <p:nvPr/>
        </p:nvSpPr>
        <p:spPr>
          <a:xfrm>
            <a:off x="10578634" y="3429000"/>
            <a:ext cx="273376" cy="341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27DE007-88D6-49DF-84C4-DC1E04C0F149}"/>
              </a:ext>
            </a:extLst>
          </p:cNvPr>
          <p:cNvSpPr/>
          <p:nvPr/>
        </p:nvSpPr>
        <p:spPr>
          <a:xfrm>
            <a:off x="10852010" y="3429000"/>
            <a:ext cx="273376" cy="341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B0136D9-4BF1-4A5A-9EFD-A6AAFC0C1D1E}"/>
              </a:ext>
            </a:extLst>
          </p:cNvPr>
          <p:cNvSpPr/>
          <p:nvPr/>
        </p:nvSpPr>
        <p:spPr>
          <a:xfrm>
            <a:off x="11125386" y="3429000"/>
            <a:ext cx="273376" cy="341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8C3F064-6F95-4E87-8CE6-1794498CB353}"/>
              </a:ext>
            </a:extLst>
          </p:cNvPr>
          <p:cNvCxnSpPr>
            <a:cxnSpLocks/>
          </p:cNvCxnSpPr>
          <p:nvPr/>
        </p:nvCxnSpPr>
        <p:spPr>
          <a:xfrm flipH="1">
            <a:off x="479388" y="1395167"/>
            <a:ext cx="2814841" cy="203383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08EA33A-999D-4444-A2F1-BB3CE0B43818}"/>
              </a:ext>
            </a:extLst>
          </p:cNvPr>
          <p:cNvCxnSpPr>
            <a:cxnSpLocks/>
          </p:cNvCxnSpPr>
          <p:nvPr/>
        </p:nvCxnSpPr>
        <p:spPr>
          <a:xfrm>
            <a:off x="5071619" y="1395167"/>
            <a:ext cx="6327143" cy="203383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9C0964F-0B4D-4F2F-9537-88329DA4B962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616076" y="3770722"/>
            <a:ext cx="0" cy="43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A05B6C1-DC0E-4659-AF35-B28EA2E5F629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89452" y="3770722"/>
            <a:ext cx="0" cy="87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141EDF1-D294-4687-A63C-0DB6D759CEA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162828" y="3770722"/>
            <a:ext cx="0" cy="133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1F602B8-A6EA-4C2D-8C1E-A8D24E23C224}"/>
              </a:ext>
            </a:extLst>
          </p:cNvPr>
          <p:cNvCxnSpPr>
            <a:endCxn id="38" idx="2"/>
          </p:cNvCxnSpPr>
          <p:nvPr/>
        </p:nvCxnSpPr>
        <p:spPr>
          <a:xfrm flipV="1">
            <a:off x="1436204" y="3770722"/>
            <a:ext cx="0" cy="174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左大括号 88">
            <a:extLst>
              <a:ext uri="{FF2B5EF4-FFF2-40B4-BE49-F238E27FC236}">
                <a16:creationId xmlns:a16="http://schemas.microsoft.com/office/drawing/2014/main" id="{7B8FCBFF-9D65-4F3C-988C-71176F385A88}"/>
              </a:ext>
            </a:extLst>
          </p:cNvPr>
          <p:cNvSpPr/>
          <p:nvPr/>
        </p:nvSpPr>
        <p:spPr>
          <a:xfrm rot="16200000">
            <a:off x="2025377" y="3318236"/>
            <a:ext cx="188536" cy="10935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左大括号 89">
            <a:extLst>
              <a:ext uri="{FF2B5EF4-FFF2-40B4-BE49-F238E27FC236}">
                <a16:creationId xmlns:a16="http://schemas.microsoft.com/office/drawing/2014/main" id="{0F2C1339-6EEF-46C0-9B0D-81DB114A274B}"/>
              </a:ext>
            </a:extLst>
          </p:cNvPr>
          <p:cNvSpPr/>
          <p:nvPr/>
        </p:nvSpPr>
        <p:spPr>
          <a:xfrm rot="16200000">
            <a:off x="4336143" y="2090781"/>
            <a:ext cx="190892" cy="35460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E4A679B3-DF2A-4245-84B4-D97D7C73A636}"/>
              </a:ext>
            </a:extLst>
          </p:cNvPr>
          <p:cNvSpPr/>
          <p:nvPr/>
        </p:nvSpPr>
        <p:spPr>
          <a:xfrm rot="16200000">
            <a:off x="6523157" y="3455311"/>
            <a:ext cx="190894" cy="8122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左大括号 91">
            <a:extLst>
              <a:ext uri="{FF2B5EF4-FFF2-40B4-BE49-F238E27FC236}">
                <a16:creationId xmlns:a16="http://schemas.microsoft.com/office/drawing/2014/main" id="{4B7E2BF7-7CDA-42BB-945F-C5749189D97E}"/>
              </a:ext>
            </a:extLst>
          </p:cNvPr>
          <p:cNvSpPr/>
          <p:nvPr/>
        </p:nvSpPr>
        <p:spPr>
          <a:xfrm rot="16200000">
            <a:off x="9121012" y="1676793"/>
            <a:ext cx="190896" cy="43646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9261DC3-CEF9-44F8-9329-4B3DD4CE0212}"/>
              </a:ext>
            </a:extLst>
          </p:cNvPr>
          <p:cNvSpPr txBox="1"/>
          <p:nvPr/>
        </p:nvSpPr>
        <p:spPr>
          <a:xfrm>
            <a:off x="115346" y="4206711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预留位</a:t>
            </a:r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70CA8BC-3FAD-4C2B-B4D4-00DF59C53E4B}"/>
              </a:ext>
            </a:extLst>
          </p:cNvPr>
          <p:cNvSpPr txBox="1"/>
          <p:nvPr/>
        </p:nvSpPr>
        <p:spPr>
          <a:xfrm>
            <a:off x="366400" y="4637987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预留位</a:t>
            </a:r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511832D-0C8E-447D-BB06-9A27E003FA3D}"/>
              </a:ext>
            </a:extLst>
          </p:cNvPr>
          <p:cNvSpPr txBox="1"/>
          <p:nvPr/>
        </p:nvSpPr>
        <p:spPr>
          <a:xfrm>
            <a:off x="212488" y="506690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/>
              <a:t>delete_mask</a:t>
            </a:r>
          </a:p>
          <a:p>
            <a:pPr algn="ctr"/>
            <a:r>
              <a:rPr lang="zh-CN" altLang="en-US" sz="1200"/>
              <a:t>标记是否被删除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41AE0DA-6A85-44B0-AE26-05CD50E7AADE}"/>
              </a:ext>
            </a:extLst>
          </p:cNvPr>
          <p:cNvSpPr txBox="1"/>
          <p:nvPr/>
        </p:nvSpPr>
        <p:spPr>
          <a:xfrm>
            <a:off x="176855" y="5534079"/>
            <a:ext cx="2682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err="1"/>
              <a:t>min_rec_</a:t>
            </a:r>
            <a:r>
              <a:rPr lang="en-US" altLang="zh-CN" sz="1200"/>
              <a:t>mask</a:t>
            </a:r>
          </a:p>
          <a:p>
            <a:pPr algn="ctr"/>
            <a:r>
              <a:rPr lang="en-US" altLang="zh-CN" sz="1200"/>
              <a:t>B+</a:t>
            </a:r>
            <a:r>
              <a:rPr lang="zh-CN" altLang="en-US" sz="1200"/>
              <a:t>树每层非叶子节点的最小记录标记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3056576-1E67-4D10-B534-63C0E77177B9}"/>
              </a:ext>
            </a:extLst>
          </p:cNvPr>
          <p:cNvSpPr txBox="1"/>
          <p:nvPr/>
        </p:nvSpPr>
        <p:spPr>
          <a:xfrm>
            <a:off x="1344160" y="3960847"/>
            <a:ext cx="17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/>
              <a:t>n_owned</a:t>
            </a:r>
          </a:p>
          <a:p>
            <a:pPr algn="ctr"/>
            <a:r>
              <a:rPr lang="zh-CN" altLang="en-US" sz="1200"/>
              <a:t>当前记录拥有的记录数</a:t>
            </a:r>
            <a:endParaRPr lang="zh-CN" altLang="en-US" sz="12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2F05C2E-D8A0-4056-A391-0F94B18DB77C}"/>
              </a:ext>
            </a:extLst>
          </p:cNvPr>
          <p:cNvSpPr txBox="1"/>
          <p:nvPr/>
        </p:nvSpPr>
        <p:spPr>
          <a:xfrm>
            <a:off x="3350204" y="3988716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/>
              <a:t>heap_no(13bits)</a:t>
            </a:r>
          </a:p>
          <a:p>
            <a:pPr algn="ctr"/>
            <a:r>
              <a:rPr lang="zh-CN" altLang="en-US" sz="1200"/>
              <a:t>当前记录在记录堆的相对位置</a:t>
            </a:r>
            <a:endParaRPr lang="zh-CN" altLang="en-US" sz="12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A7980D8-860A-4B88-822D-99C1BA817E6F}"/>
              </a:ext>
            </a:extLst>
          </p:cNvPr>
          <p:cNvSpPr txBox="1"/>
          <p:nvPr/>
        </p:nvSpPr>
        <p:spPr>
          <a:xfrm>
            <a:off x="5704475" y="3976275"/>
            <a:ext cx="1840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/>
              <a:t>record_type</a:t>
            </a:r>
          </a:p>
          <a:p>
            <a:pPr algn="ctr"/>
            <a:r>
              <a:rPr lang="zh-CN" altLang="en-US" sz="1200"/>
              <a:t>当前记录的类型</a:t>
            </a:r>
            <a:endParaRPr lang="en-US" altLang="zh-CN" sz="1200"/>
          </a:p>
          <a:p>
            <a:pPr algn="ctr"/>
            <a:r>
              <a:rPr lang="en-US" altLang="zh-CN" sz="1200"/>
              <a:t>0</a:t>
            </a:r>
            <a:r>
              <a:rPr lang="zh-CN" altLang="en-US" sz="1200"/>
              <a:t>、普通记录</a:t>
            </a:r>
            <a:endParaRPr lang="en-US" altLang="zh-CN" sz="1200"/>
          </a:p>
          <a:p>
            <a:pPr algn="ctr"/>
            <a:r>
              <a:rPr lang="en-US" altLang="zh-CN" sz="1200"/>
              <a:t>1</a:t>
            </a:r>
            <a:r>
              <a:rPr lang="zh-CN" altLang="en-US" sz="1200"/>
              <a:t>、</a:t>
            </a:r>
            <a:r>
              <a:rPr lang="en-US" altLang="zh-CN" sz="1200"/>
              <a:t>B+</a:t>
            </a:r>
            <a:r>
              <a:rPr lang="zh-CN" altLang="en-US" sz="1200"/>
              <a:t>树非叶子节点记录</a:t>
            </a:r>
            <a:endParaRPr lang="en-US" altLang="zh-CN" sz="1200"/>
          </a:p>
          <a:p>
            <a:pPr algn="ctr"/>
            <a:r>
              <a:rPr lang="en-US" altLang="zh-CN" sz="1200"/>
              <a:t>2</a:t>
            </a:r>
            <a:r>
              <a:rPr lang="zh-CN" altLang="en-US" sz="1200"/>
              <a:t>、最小记录</a:t>
            </a:r>
            <a:endParaRPr lang="en-US" altLang="zh-CN" sz="1200"/>
          </a:p>
          <a:p>
            <a:pPr algn="ctr"/>
            <a:r>
              <a:rPr lang="en-US" altLang="zh-CN" sz="1200"/>
              <a:t>3</a:t>
            </a:r>
            <a:r>
              <a:rPr lang="zh-CN" altLang="en-US" sz="1200"/>
              <a:t>、最大记录</a:t>
            </a:r>
            <a:endParaRPr lang="zh-CN" altLang="en-US" sz="12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3352A40-0BC2-4435-94BC-7326BB26DAD5}"/>
              </a:ext>
            </a:extLst>
          </p:cNvPr>
          <p:cNvSpPr txBox="1"/>
          <p:nvPr/>
        </p:nvSpPr>
        <p:spPr>
          <a:xfrm>
            <a:off x="8349979" y="3976249"/>
            <a:ext cx="17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/>
              <a:t>next_record(16bits)</a:t>
            </a:r>
          </a:p>
          <a:p>
            <a:pPr algn="ctr"/>
            <a:r>
              <a:rPr lang="zh-CN" altLang="en-US" sz="1200"/>
              <a:t>下一条记录的相对位置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934194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A3D17C2-223C-4F34-A5D8-9B62DC3F4710}"/>
              </a:ext>
            </a:extLst>
          </p:cNvPr>
          <p:cNvSpPr/>
          <p:nvPr/>
        </p:nvSpPr>
        <p:spPr>
          <a:xfrm>
            <a:off x="1375888" y="1154384"/>
            <a:ext cx="9726657" cy="1456841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EF81CE-D938-4B8B-906A-351CA4D23420}"/>
              </a:ext>
            </a:extLst>
          </p:cNvPr>
          <p:cNvSpPr/>
          <p:nvPr/>
        </p:nvSpPr>
        <p:spPr>
          <a:xfrm>
            <a:off x="2686829" y="1407231"/>
            <a:ext cx="585433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32</a:t>
            </a:r>
            <a:endParaRPr lang="zh-CN" altLang="en-US" sz="14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899D88-84D7-4213-B810-DE3A1CC79F34}"/>
              </a:ext>
            </a:extLst>
          </p:cNvPr>
          <p:cNvSpPr/>
          <p:nvPr/>
        </p:nvSpPr>
        <p:spPr>
          <a:xfrm>
            <a:off x="3272259" y="1407231"/>
            <a:ext cx="663747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B2D787-AFFF-458A-ABEF-B61C2BD08A33}"/>
              </a:ext>
            </a:extLst>
          </p:cNvPr>
          <p:cNvSpPr/>
          <p:nvPr/>
        </p:nvSpPr>
        <p:spPr>
          <a:xfrm>
            <a:off x="3943963" y="1407230"/>
            <a:ext cx="659789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100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8E32C2-8288-4A33-8CB9-08ABE795C924}"/>
              </a:ext>
            </a:extLst>
          </p:cNvPr>
          <p:cNvSpPr/>
          <p:nvPr/>
        </p:nvSpPr>
        <p:spPr>
          <a:xfrm>
            <a:off x="4577339" y="1407230"/>
            <a:ext cx="659790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‘</a:t>
            </a:r>
            <a:r>
              <a:rPr lang="en-US" altLang="zh-CN" sz="1400"/>
              <a:t>aaaa</a:t>
            </a:r>
            <a:r>
              <a:rPr lang="zh-CN" altLang="en-US" sz="1400"/>
              <a:t>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11D7D8-518B-435D-B9AB-91EE9842A198}"/>
              </a:ext>
            </a:extLst>
          </p:cNvPr>
          <p:cNvSpPr/>
          <p:nvPr/>
        </p:nvSpPr>
        <p:spPr>
          <a:xfrm>
            <a:off x="5237128" y="1407230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A8343CC-6CED-4070-B286-4A361DE81FF4}"/>
              </a:ext>
            </a:extLst>
          </p:cNvPr>
          <p:cNvSpPr/>
          <p:nvPr/>
        </p:nvSpPr>
        <p:spPr>
          <a:xfrm>
            <a:off x="2101395" y="1407230"/>
            <a:ext cx="585433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502E965-48CA-47B3-B1BB-67D3D89B8F04}"/>
              </a:ext>
            </a:extLst>
          </p:cNvPr>
          <p:cNvSpPr txBox="1"/>
          <p:nvPr/>
        </p:nvSpPr>
        <p:spPr>
          <a:xfrm>
            <a:off x="1871023" y="116100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1D699D5-ED98-44FB-B7C6-0CD3D2241D02}"/>
              </a:ext>
            </a:extLst>
          </p:cNvPr>
          <p:cNvSpPr txBox="1"/>
          <p:nvPr/>
        </p:nvSpPr>
        <p:spPr>
          <a:xfrm>
            <a:off x="2632048" y="1154384"/>
            <a:ext cx="83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97FED54-DDF1-4046-AE46-7111FBBF5064}"/>
              </a:ext>
            </a:extLst>
          </p:cNvPr>
          <p:cNvSpPr/>
          <p:nvPr/>
        </p:nvSpPr>
        <p:spPr>
          <a:xfrm>
            <a:off x="1344857" y="134102"/>
            <a:ext cx="9732942" cy="8084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F6767A7-E774-43EC-B196-690A3573A454}"/>
              </a:ext>
            </a:extLst>
          </p:cNvPr>
          <p:cNvSpPr/>
          <p:nvPr/>
        </p:nvSpPr>
        <p:spPr>
          <a:xfrm>
            <a:off x="6302097" y="417459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28</a:t>
            </a:r>
            <a:endParaRPr lang="zh-CN" altLang="en-US" sz="140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518938C-BC74-4B9E-A05D-AB34911C8A20}"/>
              </a:ext>
            </a:extLst>
          </p:cNvPr>
          <p:cNvSpPr/>
          <p:nvPr/>
        </p:nvSpPr>
        <p:spPr>
          <a:xfrm>
            <a:off x="7024819" y="417459"/>
            <a:ext cx="1035306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‘infimum’</a:t>
            </a:r>
            <a:endParaRPr lang="zh-CN" altLang="en-US" sz="140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299167F-8C87-4787-8EEE-C72857012C0F}"/>
              </a:ext>
            </a:extLst>
          </p:cNvPr>
          <p:cNvSpPr txBox="1"/>
          <p:nvPr/>
        </p:nvSpPr>
        <p:spPr>
          <a:xfrm>
            <a:off x="2473610" y="171238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D72FEF1-B6AB-4DAD-81A5-89970A59AA54}"/>
              </a:ext>
            </a:extLst>
          </p:cNvPr>
          <p:cNvSpPr txBox="1"/>
          <p:nvPr/>
        </p:nvSpPr>
        <p:spPr>
          <a:xfrm>
            <a:off x="3278465" y="171237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3FF39A5-5482-4844-8014-80C714652864}"/>
              </a:ext>
            </a:extLst>
          </p:cNvPr>
          <p:cNvSpPr/>
          <p:nvPr/>
        </p:nvSpPr>
        <p:spPr>
          <a:xfrm>
            <a:off x="5579371" y="417459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2A951F0-B73F-4788-BABC-82F2B270E94C}"/>
              </a:ext>
            </a:extLst>
          </p:cNvPr>
          <p:cNvSpPr/>
          <p:nvPr/>
        </p:nvSpPr>
        <p:spPr>
          <a:xfrm>
            <a:off x="4856645" y="417459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422286A-85B4-4FD2-B1F7-55DE6603BFC3}"/>
              </a:ext>
            </a:extLst>
          </p:cNvPr>
          <p:cNvSpPr/>
          <p:nvPr/>
        </p:nvSpPr>
        <p:spPr>
          <a:xfrm>
            <a:off x="4133922" y="417459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2854709-1468-47D8-AE5C-1C348D77C4F6}"/>
              </a:ext>
            </a:extLst>
          </p:cNvPr>
          <p:cNvSpPr/>
          <p:nvPr/>
        </p:nvSpPr>
        <p:spPr>
          <a:xfrm>
            <a:off x="3411196" y="417459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05B5838-0546-4EEB-A7AD-6E90D3662D70}"/>
              </a:ext>
            </a:extLst>
          </p:cNvPr>
          <p:cNvSpPr/>
          <p:nvPr/>
        </p:nvSpPr>
        <p:spPr>
          <a:xfrm>
            <a:off x="2688470" y="417459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FC462C7-A1BE-44BB-87BD-87EA766C3965}"/>
              </a:ext>
            </a:extLst>
          </p:cNvPr>
          <p:cNvSpPr txBox="1"/>
          <p:nvPr/>
        </p:nvSpPr>
        <p:spPr>
          <a:xfrm>
            <a:off x="3986664" y="171237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B5A879D-E24B-4D23-A800-EAF95AC7D722}"/>
              </a:ext>
            </a:extLst>
          </p:cNvPr>
          <p:cNvSpPr txBox="1"/>
          <p:nvPr/>
        </p:nvSpPr>
        <p:spPr>
          <a:xfrm>
            <a:off x="4723914" y="171237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9141E67-0908-409D-8634-D18E5365CB4F}"/>
              </a:ext>
            </a:extLst>
          </p:cNvPr>
          <p:cNvSpPr txBox="1"/>
          <p:nvPr/>
        </p:nvSpPr>
        <p:spPr>
          <a:xfrm>
            <a:off x="5440349" y="171237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C540F0FA-99A6-4EE9-A372-547EED0D3739}"/>
              </a:ext>
            </a:extLst>
          </p:cNvPr>
          <p:cNvSpPr txBox="1"/>
          <p:nvPr/>
        </p:nvSpPr>
        <p:spPr>
          <a:xfrm>
            <a:off x="6169011" y="171237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D2E9A5C-3189-42B5-9373-D3EF28C2941D}"/>
              </a:ext>
            </a:extLst>
          </p:cNvPr>
          <p:cNvSpPr/>
          <p:nvPr/>
        </p:nvSpPr>
        <p:spPr>
          <a:xfrm>
            <a:off x="386459" y="320795"/>
            <a:ext cx="701179" cy="63659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15148C6-7BB0-4226-AEDB-2C078889B9F6}"/>
              </a:ext>
            </a:extLst>
          </p:cNvPr>
          <p:cNvSpPr/>
          <p:nvPr/>
        </p:nvSpPr>
        <p:spPr>
          <a:xfrm>
            <a:off x="498751" y="577679"/>
            <a:ext cx="492057" cy="402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99</a:t>
            </a:r>
            <a:endParaRPr lang="zh-CN" altLang="en-US" sz="140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AB7FE301-93A6-4AEA-94FF-341270AE5799}"/>
              </a:ext>
            </a:extLst>
          </p:cNvPr>
          <p:cNvSpPr/>
          <p:nvPr/>
        </p:nvSpPr>
        <p:spPr>
          <a:xfrm>
            <a:off x="480141" y="1947527"/>
            <a:ext cx="492057" cy="402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112</a:t>
            </a:r>
            <a:endParaRPr lang="zh-CN" altLang="en-US" sz="160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928EB9A-B04F-4AE1-8719-39C2200C3DEB}"/>
              </a:ext>
            </a:extLst>
          </p:cNvPr>
          <p:cNvSpPr txBox="1"/>
          <p:nvPr/>
        </p:nvSpPr>
        <p:spPr>
          <a:xfrm>
            <a:off x="-28781" y="62812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槽</a:t>
            </a:r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5C7BABEA-F5D1-4EEE-87A9-DC34A8BFFB45}"/>
              </a:ext>
            </a:extLst>
          </p:cNvPr>
          <p:cNvSpPr txBox="1"/>
          <p:nvPr/>
        </p:nvSpPr>
        <p:spPr>
          <a:xfrm>
            <a:off x="-37923" y="196292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槽</a:t>
            </a:r>
            <a:r>
              <a:rPr lang="en-US" altLang="zh-CN" sz="1400"/>
              <a:t>1</a:t>
            </a:r>
            <a:endParaRPr lang="zh-CN" altLang="en-US" sz="1400"/>
          </a:p>
        </p:txBody>
      </p: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BD244F57-ECF4-45FD-AF86-DD70A20663B0}"/>
              </a:ext>
            </a:extLst>
          </p:cNvPr>
          <p:cNvCxnSpPr>
            <a:cxnSpLocks/>
            <a:stCxn id="97" idx="3"/>
            <a:endCxn id="99" idx="3"/>
          </p:cNvCxnSpPr>
          <p:nvPr/>
        </p:nvCxnSpPr>
        <p:spPr>
          <a:xfrm flipV="1">
            <a:off x="990808" y="620135"/>
            <a:ext cx="6034014" cy="158899"/>
          </a:xfrm>
          <a:prstGeom prst="bentConnector5">
            <a:avLst>
              <a:gd name="adj1" fmla="val 4017"/>
              <a:gd name="adj2" fmla="val 454471"/>
              <a:gd name="adj3" fmla="val 10004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右大括号 197">
            <a:extLst>
              <a:ext uri="{FF2B5EF4-FFF2-40B4-BE49-F238E27FC236}">
                <a16:creationId xmlns:a16="http://schemas.microsoft.com/office/drawing/2014/main" id="{C6C6D680-E599-484B-AC6C-C78A46A29E9F}"/>
              </a:ext>
            </a:extLst>
          </p:cNvPr>
          <p:cNvSpPr/>
          <p:nvPr/>
        </p:nvSpPr>
        <p:spPr>
          <a:xfrm>
            <a:off x="11030703" y="134102"/>
            <a:ext cx="329222" cy="8017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右大括号 198">
            <a:extLst>
              <a:ext uri="{FF2B5EF4-FFF2-40B4-BE49-F238E27FC236}">
                <a16:creationId xmlns:a16="http://schemas.microsoft.com/office/drawing/2014/main" id="{792B7303-D75F-4C5F-B148-28951116CD16}"/>
              </a:ext>
            </a:extLst>
          </p:cNvPr>
          <p:cNvSpPr/>
          <p:nvPr/>
        </p:nvSpPr>
        <p:spPr>
          <a:xfrm>
            <a:off x="11074220" y="1154385"/>
            <a:ext cx="277748" cy="1435716"/>
          </a:xfrm>
          <a:prstGeom prst="rightBrace">
            <a:avLst>
              <a:gd name="adj1" fmla="val 8333"/>
              <a:gd name="adj2" fmla="val 519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AE7AC62A-5E1C-4DDA-A93A-C2BBD1D4D6B8}"/>
              </a:ext>
            </a:extLst>
          </p:cNvPr>
          <p:cNvSpPr txBox="1"/>
          <p:nvPr/>
        </p:nvSpPr>
        <p:spPr>
          <a:xfrm>
            <a:off x="11328733" y="313718"/>
            <a:ext cx="73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1</a:t>
            </a:r>
            <a:r>
              <a:rPr lang="zh-CN" altLang="en-US" sz="1400"/>
              <a:t>组</a:t>
            </a: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D30E4279-F1D1-4DDA-8973-0B50958EBCEA}"/>
              </a:ext>
            </a:extLst>
          </p:cNvPr>
          <p:cNvSpPr txBox="1"/>
          <p:nvPr/>
        </p:nvSpPr>
        <p:spPr>
          <a:xfrm>
            <a:off x="11376483" y="1728915"/>
            <a:ext cx="73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2</a:t>
            </a:r>
            <a:r>
              <a:rPr lang="zh-CN" altLang="en-US" sz="1400"/>
              <a:t>组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D9EC8988-244D-46B7-9B16-47ACCD1D8FE7}"/>
              </a:ext>
            </a:extLst>
          </p:cNvPr>
          <p:cNvSpPr/>
          <p:nvPr/>
        </p:nvSpPr>
        <p:spPr>
          <a:xfrm>
            <a:off x="7203042" y="1408597"/>
            <a:ext cx="585433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32</a:t>
            </a:r>
            <a:endParaRPr lang="zh-CN" altLang="en-US" sz="140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35A70A6-03DF-4898-9D95-2E5762C49973}"/>
              </a:ext>
            </a:extLst>
          </p:cNvPr>
          <p:cNvSpPr/>
          <p:nvPr/>
        </p:nvSpPr>
        <p:spPr>
          <a:xfrm>
            <a:off x="7788472" y="1408597"/>
            <a:ext cx="663747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DBBAB4D9-06FE-462E-A3B0-7798D948F41B}"/>
              </a:ext>
            </a:extLst>
          </p:cNvPr>
          <p:cNvSpPr/>
          <p:nvPr/>
        </p:nvSpPr>
        <p:spPr>
          <a:xfrm>
            <a:off x="8460176" y="1408596"/>
            <a:ext cx="659789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100</a:t>
            </a:r>
            <a:endParaRPr lang="zh-CN" altLang="en-US" sz="140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95F2F05D-B179-4956-87B1-1F49C424B7BF}"/>
              </a:ext>
            </a:extLst>
          </p:cNvPr>
          <p:cNvSpPr/>
          <p:nvPr/>
        </p:nvSpPr>
        <p:spPr>
          <a:xfrm>
            <a:off x="9093552" y="1408596"/>
            <a:ext cx="659790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‘</a:t>
            </a:r>
            <a:r>
              <a:rPr lang="en-US" altLang="zh-CN" sz="1400"/>
              <a:t>aaaa</a:t>
            </a:r>
            <a:r>
              <a:rPr lang="zh-CN" altLang="en-US" sz="1400"/>
              <a:t>’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6955060-A545-4D21-81DD-BC3E1A166FBA}"/>
              </a:ext>
            </a:extLst>
          </p:cNvPr>
          <p:cNvSpPr/>
          <p:nvPr/>
        </p:nvSpPr>
        <p:spPr>
          <a:xfrm>
            <a:off x="9753341" y="1408596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BD16580-5F43-45ED-BC68-4F88BC5FB953}"/>
              </a:ext>
            </a:extLst>
          </p:cNvPr>
          <p:cNvSpPr/>
          <p:nvPr/>
        </p:nvSpPr>
        <p:spPr>
          <a:xfrm>
            <a:off x="6617608" y="1408596"/>
            <a:ext cx="585433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4D99B7FE-9CB0-4F60-BD45-CDDFD65493DB}"/>
              </a:ext>
            </a:extLst>
          </p:cNvPr>
          <p:cNvSpPr txBox="1"/>
          <p:nvPr/>
        </p:nvSpPr>
        <p:spPr>
          <a:xfrm>
            <a:off x="6387236" y="1162375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16EDEE2B-6B4B-4070-AD99-C2AE32D45205}"/>
              </a:ext>
            </a:extLst>
          </p:cNvPr>
          <p:cNvSpPr txBox="1"/>
          <p:nvPr/>
        </p:nvSpPr>
        <p:spPr>
          <a:xfrm>
            <a:off x="7148261" y="1155750"/>
            <a:ext cx="83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7A98B421-91ED-41B8-A041-A56E4C12FD0D}"/>
              </a:ext>
            </a:extLst>
          </p:cNvPr>
          <p:cNvSpPr/>
          <p:nvPr/>
        </p:nvSpPr>
        <p:spPr>
          <a:xfrm>
            <a:off x="2686829" y="2113091"/>
            <a:ext cx="585433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32</a:t>
            </a:r>
            <a:endParaRPr lang="zh-CN" altLang="en-US" sz="140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FE00BBCF-C275-4348-A918-150D91E60E7A}"/>
              </a:ext>
            </a:extLst>
          </p:cNvPr>
          <p:cNvSpPr/>
          <p:nvPr/>
        </p:nvSpPr>
        <p:spPr>
          <a:xfrm>
            <a:off x="3272259" y="2113091"/>
            <a:ext cx="663747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3D954E81-7D6C-40FF-9F96-95EA7BD383C7}"/>
              </a:ext>
            </a:extLst>
          </p:cNvPr>
          <p:cNvSpPr/>
          <p:nvPr/>
        </p:nvSpPr>
        <p:spPr>
          <a:xfrm>
            <a:off x="3943963" y="2113090"/>
            <a:ext cx="659789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100</a:t>
            </a:r>
            <a:endParaRPr lang="zh-CN" altLang="en-US" sz="140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280B384-25E3-47FC-9D30-FB52C7EBA70C}"/>
              </a:ext>
            </a:extLst>
          </p:cNvPr>
          <p:cNvSpPr/>
          <p:nvPr/>
        </p:nvSpPr>
        <p:spPr>
          <a:xfrm>
            <a:off x="4577339" y="2113090"/>
            <a:ext cx="659790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‘</a:t>
            </a:r>
            <a:r>
              <a:rPr lang="en-US" altLang="zh-CN" sz="1400"/>
              <a:t>aaaa</a:t>
            </a:r>
            <a:r>
              <a:rPr lang="zh-CN" altLang="en-US" sz="1400"/>
              <a:t>’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2A2DA7BE-5594-4017-9FF9-39AF15DD7AE3}"/>
              </a:ext>
            </a:extLst>
          </p:cNvPr>
          <p:cNvSpPr/>
          <p:nvPr/>
        </p:nvSpPr>
        <p:spPr>
          <a:xfrm>
            <a:off x="5237128" y="2113090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515F24F7-6ABE-4BBD-B940-9DC9446B6AE0}"/>
              </a:ext>
            </a:extLst>
          </p:cNvPr>
          <p:cNvSpPr/>
          <p:nvPr/>
        </p:nvSpPr>
        <p:spPr>
          <a:xfrm>
            <a:off x="2101395" y="2113090"/>
            <a:ext cx="585433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4FE95A69-BE62-4B00-8C78-E8D9008D8117}"/>
              </a:ext>
            </a:extLst>
          </p:cNvPr>
          <p:cNvSpPr txBox="1"/>
          <p:nvPr/>
        </p:nvSpPr>
        <p:spPr>
          <a:xfrm>
            <a:off x="1871023" y="186686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80A1D29E-AD6B-4779-A20E-602FB750C397}"/>
              </a:ext>
            </a:extLst>
          </p:cNvPr>
          <p:cNvSpPr txBox="1"/>
          <p:nvPr/>
        </p:nvSpPr>
        <p:spPr>
          <a:xfrm>
            <a:off x="2632048" y="1860244"/>
            <a:ext cx="83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14105F0-CC70-4FD1-A24B-F6D7D7F91A96}"/>
              </a:ext>
            </a:extLst>
          </p:cNvPr>
          <p:cNvSpPr/>
          <p:nvPr/>
        </p:nvSpPr>
        <p:spPr>
          <a:xfrm>
            <a:off x="7203042" y="2114457"/>
            <a:ext cx="585433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32</a:t>
            </a:r>
            <a:endParaRPr lang="zh-CN" altLang="en-US" sz="140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EC165CDA-AE4A-4529-9D64-4DC779690E88}"/>
              </a:ext>
            </a:extLst>
          </p:cNvPr>
          <p:cNvSpPr/>
          <p:nvPr/>
        </p:nvSpPr>
        <p:spPr>
          <a:xfrm>
            <a:off x="7788472" y="2114457"/>
            <a:ext cx="663747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578EF64B-E622-48AC-847F-DFD76D16BADF}"/>
              </a:ext>
            </a:extLst>
          </p:cNvPr>
          <p:cNvSpPr/>
          <p:nvPr/>
        </p:nvSpPr>
        <p:spPr>
          <a:xfrm>
            <a:off x="8460176" y="2114456"/>
            <a:ext cx="659789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100</a:t>
            </a:r>
            <a:endParaRPr lang="zh-CN" altLang="en-US" sz="140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09A7BE83-73D6-45B6-AF3B-0EAA41FD89F6}"/>
              </a:ext>
            </a:extLst>
          </p:cNvPr>
          <p:cNvSpPr/>
          <p:nvPr/>
        </p:nvSpPr>
        <p:spPr>
          <a:xfrm>
            <a:off x="9093552" y="2114456"/>
            <a:ext cx="659790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‘</a:t>
            </a:r>
            <a:r>
              <a:rPr lang="en-US" altLang="zh-CN" sz="1400"/>
              <a:t>aaaa</a:t>
            </a:r>
            <a:r>
              <a:rPr lang="zh-CN" altLang="en-US" sz="1400"/>
              <a:t>’</a:t>
            </a: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D3C09A69-FF3C-488C-ABED-F711A960605A}"/>
              </a:ext>
            </a:extLst>
          </p:cNvPr>
          <p:cNvSpPr/>
          <p:nvPr/>
        </p:nvSpPr>
        <p:spPr>
          <a:xfrm>
            <a:off x="9753341" y="2114456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82A96EE6-FC8D-4259-BFD0-5E00020E52F4}"/>
              </a:ext>
            </a:extLst>
          </p:cNvPr>
          <p:cNvSpPr/>
          <p:nvPr/>
        </p:nvSpPr>
        <p:spPr>
          <a:xfrm>
            <a:off x="6617608" y="2114456"/>
            <a:ext cx="585433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557496F1-6549-484E-906A-C37B37EAB0FD}"/>
              </a:ext>
            </a:extLst>
          </p:cNvPr>
          <p:cNvSpPr txBox="1"/>
          <p:nvPr/>
        </p:nvSpPr>
        <p:spPr>
          <a:xfrm>
            <a:off x="6387236" y="1868235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8DC88AFC-AB5B-46FD-9FAE-002F6BA464C7}"/>
              </a:ext>
            </a:extLst>
          </p:cNvPr>
          <p:cNvSpPr txBox="1"/>
          <p:nvPr/>
        </p:nvSpPr>
        <p:spPr>
          <a:xfrm>
            <a:off x="7148261" y="1861610"/>
            <a:ext cx="83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72EE9DFB-2C52-4322-86C0-3E5E9353A94E}"/>
              </a:ext>
            </a:extLst>
          </p:cNvPr>
          <p:cNvSpPr/>
          <p:nvPr/>
        </p:nvSpPr>
        <p:spPr>
          <a:xfrm>
            <a:off x="1375888" y="2786163"/>
            <a:ext cx="9726657" cy="14568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4B178697-DF0F-4705-89E1-7C0686760DF0}"/>
              </a:ext>
            </a:extLst>
          </p:cNvPr>
          <p:cNvSpPr/>
          <p:nvPr/>
        </p:nvSpPr>
        <p:spPr>
          <a:xfrm>
            <a:off x="2686829" y="3039010"/>
            <a:ext cx="585433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32</a:t>
            </a:r>
            <a:endParaRPr lang="zh-CN" altLang="en-US" sz="140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53819413-3C03-4FBD-9F5F-286DF91A4A7E}"/>
              </a:ext>
            </a:extLst>
          </p:cNvPr>
          <p:cNvSpPr/>
          <p:nvPr/>
        </p:nvSpPr>
        <p:spPr>
          <a:xfrm>
            <a:off x="3272259" y="3039010"/>
            <a:ext cx="663747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5</a:t>
            </a:r>
            <a:endParaRPr lang="zh-CN" altLang="en-US" sz="140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78ED14C-A77E-45D3-8FF5-6B8E2BC87C7D}"/>
              </a:ext>
            </a:extLst>
          </p:cNvPr>
          <p:cNvSpPr/>
          <p:nvPr/>
        </p:nvSpPr>
        <p:spPr>
          <a:xfrm>
            <a:off x="3943963" y="3039009"/>
            <a:ext cx="659789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100</a:t>
            </a:r>
            <a:endParaRPr lang="zh-CN" altLang="en-US" sz="140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142114EC-F515-4B62-B424-BCC4CE7DFFC6}"/>
              </a:ext>
            </a:extLst>
          </p:cNvPr>
          <p:cNvSpPr/>
          <p:nvPr/>
        </p:nvSpPr>
        <p:spPr>
          <a:xfrm>
            <a:off x="4577339" y="3039009"/>
            <a:ext cx="659790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‘</a:t>
            </a:r>
            <a:r>
              <a:rPr lang="en-US" altLang="zh-CN" sz="1400"/>
              <a:t>aaaa</a:t>
            </a:r>
            <a:r>
              <a:rPr lang="zh-CN" altLang="en-US" sz="1400"/>
              <a:t>’</a:t>
            </a: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4DABDBD2-49B8-4F2C-A95C-061B8F8696E6}"/>
              </a:ext>
            </a:extLst>
          </p:cNvPr>
          <p:cNvSpPr/>
          <p:nvPr/>
        </p:nvSpPr>
        <p:spPr>
          <a:xfrm>
            <a:off x="5237128" y="3039009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1922A184-F06B-45C5-96B3-FA46DEA65451}"/>
              </a:ext>
            </a:extLst>
          </p:cNvPr>
          <p:cNvSpPr/>
          <p:nvPr/>
        </p:nvSpPr>
        <p:spPr>
          <a:xfrm>
            <a:off x="2101395" y="3039009"/>
            <a:ext cx="585433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AA1A4EEC-7B9A-42C2-BB73-9F856E3ABE95}"/>
              </a:ext>
            </a:extLst>
          </p:cNvPr>
          <p:cNvSpPr txBox="1"/>
          <p:nvPr/>
        </p:nvSpPr>
        <p:spPr>
          <a:xfrm>
            <a:off x="1871023" y="2792788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E4A7D3BC-21ED-4972-822C-C73A770EF399}"/>
              </a:ext>
            </a:extLst>
          </p:cNvPr>
          <p:cNvSpPr txBox="1"/>
          <p:nvPr/>
        </p:nvSpPr>
        <p:spPr>
          <a:xfrm>
            <a:off x="2632048" y="2786163"/>
            <a:ext cx="83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220E1F5E-ED8E-4AFA-97ED-6E006A8ADD96}"/>
              </a:ext>
            </a:extLst>
          </p:cNvPr>
          <p:cNvSpPr/>
          <p:nvPr/>
        </p:nvSpPr>
        <p:spPr>
          <a:xfrm>
            <a:off x="7203042" y="3040376"/>
            <a:ext cx="585433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32</a:t>
            </a:r>
            <a:endParaRPr lang="zh-CN" altLang="en-US" sz="1400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8F440C00-81B1-474E-B8FC-BDA08EB99B29}"/>
              </a:ext>
            </a:extLst>
          </p:cNvPr>
          <p:cNvSpPr/>
          <p:nvPr/>
        </p:nvSpPr>
        <p:spPr>
          <a:xfrm>
            <a:off x="7788472" y="3040376"/>
            <a:ext cx="663747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6</a:t>
            </a:r>
            <a:endParaRPr lang="zh-CN" altLang="en-US" sz="140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E06F12BE-64E2-48EC-B814-66FC333F2E17}"/>
              </a:ext>
            </a:extLst>
          </p:cNvPr>
          <p:cNvSpPr/>
          <p:nvPr/>
        </p:nvSpPr>
        <p:spPr>
          <a:xfrm>
            <a:off x="8460176" y="3040375"/>
            <a:ext cx="659789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100</a:t>
            </a:r>
            <a:endParaRPr lang="zh-CN" altLang="en-US" sz="1400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EC7CD87B-9E36-41BA-B21D-15CC5D172FAD}"/>
              </a:ext>
            </a:extLst>
          </p:cNvPr>
          <p:cNvSpPr/>
          <p:nvPr/>
        </p:nvSpPr>
        <p:spPr>
          <a:xfrm>
            <a:off x="9093552" y="3040375"/>
            <a:ext cx="659790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‘</a:t>
            </a:r>
            <a:r>
              <a:rPr lang="en-US" altLang="zh-CN" sz="1400"/>
              <a:t>aaaa</a:t>
            </a:r>
            <a:r>
              <a:rPr lang="zh-CN" altLang="en-US" sz="1400"/>
              <a:t>’</a:t>
            </a: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5461C118-FD5A-45D3-9356-BB3C6106602C}"/>
              </a:ext>
            </a:extLst>
          </p:cNvPr>
          <p:cNvSpPr/>
          <p:nvPr/>
        </p:nvSpPr>
        <p:spPr>
          <a:xfrm>
            <a:off x="9753341" y="3040375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52818C6D-14E9-464B-B1AC-DA26DD5B4FA7}"/>
              </a:ext>
            </a:extLst>
          </p:cNvPr>
          <p:cNvSpPr/>
          <p:nvPr/>
        </p:nvSpPr>
        <p:spPr>
          <a:xfrm>
            <a:off x="6617608" y="3040375"/>
            <a:ext cx="585433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84DA2947-64A3-4CFD-A17E-68FC2DE02563}"/>
              </a:ext>
            </a:extLst>
          </p:cNvPr>
          <p:cNvSpPr txBox="1"/>
          <p:nvPr/>
        </p:nvSpPr>
        <p:spPr>
          <a:xfrm>
            <a:off x="6387236" y="279415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58249D9A-C91D-4A43-A97D-F07B24BAA44F}"/>
              </a:ext>
            </a:extLst>
          </p:cNvPr>
          <p:cNvSpPr txBox="1"/>
          <p:nvPr/>
        </p:nvSpPr>
        <p:spPr>
          <a:xfrm>
            <a:off x="7148261" y="2787529"/>
            <a:ext cx="83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5CACD73C-4DAF-4339-9796-E1ACC9E2525D}"/>
              </a:ext>
            </a:extLst>
          </p:cNvPr>
          <p:cNvSpPr/>
          <p:nvPr/>
        </p:nvSpPr>
        <p:spPr>
          <a:xfrm>
            <a:off x="2686829" y="3744870"/>
            <a:ext cx="585433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32</a:t>
            </a:r>
            <a:endParaRPr lang="zh-CN" altLang="en-US" sz="140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91AF343E-0B66-4360-B5D4-B226FE7FC7B2}"/>
              </a:ext>
            </a:extLst>
          </p:cNvPr>
          <p:cNvSpPr/>
          <p:nvPr/>
        </p:nvSpPr>
        <p:spPr>
          <a:xfrm>
            <a:off x="3272259" y="3744870"/>
            <a:ext cx="663747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7</a:t>
            </a:r>
            <a:endParaRPr lang="zh-CN" altLang="en-US" sz="140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4B9ABD69-5D91-4584-8906-1E88462FE01A}"/>
              </a:ext>
            </a:extLst>
          </p:cNvPr>
          <p:cNvSpPr/>
          <p:nvPr/>
        </p:nvSpPr>
        <p:spPr>
          <a:xfrm>
            <a:off x="3943963" y="3744869"/>
            <a:ext cx="659789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100</a:t>
            </a:r>
            <a:endParaRPr lang="zh-CN" altLang="en-US" sz="140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1D358EE3-75F2-424B-9624-419EAE8A2013}"/>
              </a:ext>
            </a:extLst>
          </p:cNvPr>
          <p:cNvSpPr/>
          <p:nvPr/>
        </p:nvSpPr>
        <p:spPr>
          <a:xfrm>
            <a:off x="4577339" y="3744869"/>
            <a:ext cx="659790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‘</a:t>
            </a:r>
            <a:r>
              <a:rPr lang="en-US" altLang="zh-CN" sz="1400"/>
              <a:t>aaaa</a:t>
            </a:r>
            <a:r>
              <a:rPr lang="zh-CN" altLang="en-US" sz="1400"/>
              <a:t>’</a:t>
            </a: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4C801638-8C63-4D53-857F-AFFF5C2EAA38}"/>
              </a:ext>
            </a:extLst>
          </p:cNvPr>
          <p:cNvSpPr/>
          <p:nvPr/>
        </p:nvSpPr>
        <p:spPr>
          <a:xfrm>
            <a:off x="5237128" y="3744869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14A18EBB-7238-41E0-AC02-76DAE2759305}"/>
              </a:ext>
            </a:extLst>
          </p:cNvPr>
          <p:cNvSpPr/>
          <p:nvPr/>
        </p:nvSpPr>
        <p:spPr>
          <a:xfrm>
            <a:off x="2101395" y="3744869"/>
            <a:ext cx="585433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E9638D19-8A40-4775-8DD6-1044AC546D6B}"/>
              </a:ext>
            </a:extLst>
          </p:cNvPr>
          <p:cNvSpPr txBox="1"/>
          <p:nvPr/>
        </p:nvSpPr>
        <p:spPr>
          <a:xfrm>
            <a:off x="1871023" y="3498648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58D9E5E5-6412-47D6-AA76-3E0DDEF82429}"/>
              </a:ext>
            </a:extLst>
          </p:cNvPr>
          <p:cNvSpPr txBox="1"/>
          <p:nvPr/>
        </p:nvSpPr>
        <p:spPr>
          <a:xfrm>
            <a:off x="2632048" y="3492023"/>
            <a:ext cx="83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EE2C68E2-E085-4378-92CA-DCDF7E25220F}"/>
              </a:ext>
            </a:extLst>
          </p:cNvPr>
          <p:cNvSpPr/>
          <p:nvPr/>
        </p:nvSpPr>
        <p:spPr>
          <a:xfrm>
            <a:off x="7203042" y="3746236"/>
            <a:ext cx="585433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32</a:t>
            </a:r>
            <a:endParaRPr lang="zh-CN" altLang="en-US" sz="140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25D5FEA9-8C52-4C1C-B659-A51E6BE63AEA}"/>
              </a:ext>
            </a:extLst>
          </p:cNvPr>
          <p:cNvSpPr/>
          <p:nvPr/>
        </p:nvSpPr>
        <p:spPr>
          <a:xfrm>
            <a:off x="7788472" y="3746236"/>
            <a:ext cx="663747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8</a:t>
            </a:r>
            <a:endParaRPr lang="zh-CN" altLang="en-US" sz="140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523743F7-F455-4F09-B82B-69B5059DD88C}"/>
              </a:ext>
            </a:extLst>
          </p:cNvPr>
          <p:cNvSpPr/>
          <p:nvPr/>
        </p:nvSpPr>
        <p:spPr>
          <a:xfrm>
            <a:off x="8460176" y="3746235"/>
            <a:ext cx="659789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100</a:t>
            </a:r>
            <a:endParaRPr lang="zh-CN" altLang="en-US" sz="140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432CC005-FB34-45DF-8345-10A6BFB5B9ED}"/>
              </a:ext>
            </a:extLst>
          </p:cNvPr>
          <p:cNvSpPr/>
          <p:nvPr/>
        </p:nvSpPr>
        <p:spPr>
          <a:xfrm>
            <a:off x="9093552" y="3746235"/>
            <a:ext cx="659790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‘</a:t>
            </a:r>
            <a:r>
              <a:rPr lang="en-US" altLang="zh-CN" sz="1400"/>
              <a:t>aaaa</a:t>
            </a:r>
            <a:r>
              <a:rPr lang="zh-CN" altLang="en-US" sz="1400"/>
              <a:t>’</a:t>
            </a: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E9094730-3ADD-4F37-8523-73C27E41629E}"/>
              </a:ext>
            </a:extLst>
          </p:cNvPr>
          <p:cNvSpPr/>
          <p:nvPr/>
        </p:nvSpPr>
        <p:spPr>
          <a:xfrm>
            <a:off x="9753341" y="3746235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522046A1-A70E-4277-AA06-E3D878AD3182}"/>
              </a:ext>
            </a:extLst>
          </p:cNvPr>
          <p:cNvSpPr/>
          <p:nvPr/>
        </p:nvSpPr>
        <p:spPr>
          <a:xfrm>
            <a:off x="6617608" y="3746235"/>
            <a:ext cx="585433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143219FC-A3CA-4AE2-BFDC-D5B4F879147F}"/>
              </a:ext>
            </a:extLst>
          </p:cNvPr>
          <p:cNvSpPr txBox="1"/>
          <p:nvPr/>
        </p:nvSpPr>
        <p:spPr>
          <a:xfrm>
            <a:off x="6387236" y="350001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5DE9EC05-E7BC-42EF-9025-C89A9972D995}"/>
              </a:ext>
            </a:extLst>
          </p:cNvPr>
          <p:cNvSpPr txBox="1"/>
          <p:nvPr/>
        </p:nvSpPr>
        <p:spPr>
          <a:xfrm>
            <a:off x="7148261" y="3493389"/>
            <a:ext cx="83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CC8DC9D0-9F07-483F-A0A1-59DD5AABD851}"/>
              </a:ext>
            </a:extLst>
          </p:cNvPr>
          <p:cNvSpPr/>
          <p:nvPr/>
        </p:nvSpPr>
        <p:spPr>
          <a:xfrm>
            <a:off x="1375888" y="4417942"/>
            <a:ext cx="9726657" cy="2268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F23EDB5A-2DF4-4AD4-942E-421C33471BE2}"/>
              </a:ext>
            </a:extLst>
          </p:cNvPr>
          <p:cNvSpPr/>
          <p:nvPr/>
        </p:nvSpPr>
        <p:spPr>
          <a:xfrm>
            <a:off x="2686829" y="4670789"/>
            <a:ext cx="585433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32</a:t>
            </a:r>
            <a:endParaRPr lang="zh-CN" altLang="en-US" sz="140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8D797274-C090-4D4E-A7E8-29DA2405F5F6}"/>
              </a:ext>
            </a:extLst>
          </p:cNvPr>
          <p:cNvSpPr/>
          <p:nvPr/>
        </p:nvSpPr>
        <p:spPr>
          <a:xfrm>
            <a:off x="3272259" y="4670789"/>
            <a:ext cx="663747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9</a:t>
            </a:r>
            <a:endParaRPr lang="zh-CN" altLang="en-US" sz="140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3BD81B9F-CCC5-4F00-A528-3B7C9A2EA893}"/>
              </a:ext>
            </a:extLst>
          </p:cNvPr>
          <p:cNvSpPr/>
          <p:nvPr/>
        </p:nvSpPr>
        <p:spPr>
          <a:xfrm>
            <a:off x="3943963" y="4670788"/>
            <a:ext cx="659789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100</a:t>
            </a:r>
            <a:endParaRPr lang="zh-CN" altLang="en-US" sz="140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2C55A88F-3AFC-4722-9203-F7F34C908A8F}"/>
              </a:ext>
            </a:extLst>
          </p:cNvPr>
          <p:cNvSpPr/>
          <p:nvPr/>
        </p:nvSpPr>
        <p:spPr>
          <a:xfrm>
            <a:off x="4577339" y="4670788"/>
            <a:ext cx="659790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‘</a:t>
            </a:r>
            <a:r>
              <a:rPr lang="en-US" altLang="zh-CN" sz="1400"/>
              <a:t>aaaa</a:t>
            </a:r>
            <a:r>
              <a:rPr lang="zh-CN" altLang="en-US" sz="1400"/>
              <a:t>’</a:t>
            </a: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F58C50C7-6080-42C7-B6BB-9DCFEEEAE5A9}"/>
              </a:ext>
            </a:extLst>
          </p:cNvPr>
          <p:cNvSpPr/>
          <p:nvPr/>
        </p:nvSpPr>
        <p:spPr>
          <a:xfrm>
            <a:off x="5237128" y="4670788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54D365D1-83DF-40AB-847A-B61A5701A923}"/>
              </a:ext>
            </a:extLst>
          </p:cNvPr>
          <p:cNvSpPr/>
          <p:nvPr/>
        </p:nvSpPr>
        <p:spPr>
          <a:xfrm>
            <a:off x="2101395" y="4670788"/>
            <a:ext cx="585433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53E14D07-EB1B-4677-AC98-C1712309BF8C}"/>
              </a:ext>
            </a:extLst>
          </p:cNvPr>
          <p:cNvSpPr txBox="1"/>
          <p:nvPr/>
        </p:nvSpPr>
        <p:spPr>
          <a:xfrm>
            <a:off x="1871023" y="4424567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2237E556-7B96-4722-B454-692F4D5283E6}"/>
              </a:ext>
            </a:extLst>
          </p:cNvPr>
          <p:cNvSpPr txBox="1"/>
          <p:nvPr/>
        </p:nvSpPr>
        <p:spPr>
          <a:xfrm>
            <a:off x="2632048" y="4417942"/>
            <a:ext cx="83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A3749BC7-4FD7-4C17-98C4-D6A92D46015B}"/>
              </a:ext>
            </a:extLst>
          </p:cNvPr>
          <p:cNvSpPr/>
          <p:nvPr/>
        </p:nvSpPr>
        <p:spPr>
          <a:xfrm>
            <a:off x="7203042" y="4672155"/>
            <a:ext cx="585433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32</a:t>
            </a:r>
            <a:endParaRPr lang="zh-CN" altLang="en-US" sz="1400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1749BE4C-727D-4B8C-9F89-15955C5F301D}"/>
              </a:ext>
            </a:extLst>
          </p:cNvPr>
          <p:cNvSpPr/>
          <p:nvPr/>
        </p:nvSpPr>
        <p:spPr>
          <a:xfrm>
            <a:off x="7788472" y="4672155"/>
            <a:ext cx="663747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10</a:t>
            </a:r>
            <a:endParaRPr lang="zh-CN" altLang="en-US" sz="140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2A431A42-3109-4494-987B-C4C696A24160}"/>
              </a:ext>
            </a:extLst>
          </p:cNvPr>
          <p:cNvSpPr/>
          <p:nvPr/>
        </p:nvSpPr>
        <p:spPr>
          <a:xfrm>
            <a:off x="8460176" y="4672154"/>
            <a:ext cx="659789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100</a:t>
            </a:r>
            <a:endParaRPr lang="zh-CN" altLang="en-US" sz="140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65496CBE-DC59-4EF7-9F51-CE5D71ABB82F}"/>
              </a:ext>
            </a:extLst>
          </p:cNvPr>
          <p:cNvSpPr/>
          <p:nvPr/>
        </p:nvSpPr>
        <p:spPr>
          <a:xfrm>
            <a:off x="9093552" y="4672154"/>
            <a:ext cx="659790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‘</a:t>
            </a:r>
            <a:r>
              <a:rPr lang="en-US" altLang="zh-CN" sz="1400"/>
              <a:t>aaaa</a:t>
            </a:r>
            <a:r>
              <a:rPr lang="zh-CN" altLang="en-US" sz="1400"/>
              <a:t>’</a:t>
            </a: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512C74E5-0050-44F7-BE4C-730F79B5CEF1}"/>
              </a:ext>
            </a:extLst>
          </p:cNvPr>
          <p:cNvSpPr/>
          <p:nvPr/>
        </p:nvSpPr>
        <p:spPr>
          <a:xfrm>
            <a:off x="9753341" y="4672154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69B23598-6535-4483-AEF2-F5D7953A5989}"/>
              </a:ext>
            </a:extLst>
          </p:cNvPr>
          <p:cNvSpPr/>
          <p:nvPr/>
        </p:nvSpPr>
        <p:spPr>
          <a:xfrm>
            <a:off x="6617608" y="4672154"/>
            <a:ext cx="585433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F059370C-4CC1-4FC8-9C19-0090F76051FE}"/>
              </a:ext>
            </a:extLst>
          </p:cNvPr>
          <p:cNvSpPr txBox="1"/>
          <p:nvPr/>
        </p:nvSpPr>
        <p:spPr>
          <a:xfrm>
            <a:off x="6387236" y="4425933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F0800F48-0841-482A-A2B3-0B44913F87DF}"/>
              </a:ext>
            </a:extLst>
          </p:cNvPr>
          <p:cNvSpPr txBox="1"/>
          <p:nvPr/>
        </p:nvSpPr>
        <p:spPr>
          <a:xfrm>
            <a:off x="7148261" y="4419308"/>
            <a:ext cx="83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876AC7AD-677C-46E4-9D09-9571F224FA71}"/>
              </a:ext>
            </a:extLst>
          </p:cNvPr>
          <p:cNvSpPr/>
          <p:nvPr/>
        </p:nvSpPr>
        <p:spPr>
          <a:xfrm>
            <a:off x="2686829" y="5376649"/>
            <a:ext cx="585433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32</a:t>
            </a:r>
            <a:endParaRPr lang="zh-CN" altLang="en-US" sz="1400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D379716B-496A-4BD6-8A85-FB56248019C9}"/>
              </a:ext>
            </a:extLst>
          </p:cNvPr>
          <p:cNvSpPr/>
          <p:nvPr/>
        </p:nvSpPr>
        <p:spPr>
          <a:xfrm>
            <a:off x="3272259" y="5376649"/>
            <a:ext cx="663747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11</a:t>
            </a:r>
            <a:endParaRPr lang="zh-CN" altLang="en-US" sz="1400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ED3ADE28-B1E1-4B31-8E44-9B3E555850B3}"/>
              </a:ext>
            </a:extLst>
          </p:cNvPr>
          <p:cNvSpPr/>
          <p:nvPr/>
        </p:nvSpPr>
        <p:spPr>
          <a:xfrm>
            <a:off x="3943963" y="5376648"/>
            <a:ext cx="659789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100</a:t>
            </a:r>
            <a:endParaRPr lang="zh-CN" altLang="en-US" sz="1400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64A28564-6AC7-4400-A647-E3811A17C828}"/>
              </a:ext>
            </a:extLst>
          </p:cNvPr>
          <p:cNvSpPr/>
          <p:nvPr/>
        </p:nvSpPr>
        <p:spPr>
          <a:xfrm>
            <a:off x="4577339" y="5376648"/>
            <a:ext cx="659790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‘</a:t>
            </a:r>
            <a:r>
              <a:rPr lang="en-US" altLang="zh-CN" sz="1400"/>
              <a:t>aaaa</a:t>
            </a:r>
            <a:r>
              <a:rPr lang="zh-CN" altLang="en-US" sz="1400"/>
              <a:t>’</a:t>
            </a: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2A7214CA-346C-47F4-BAAD-D7E8B6B7F909}"/>
              </a:ext>
            </a:extLst>
          </p:cNvPr>
          <p:cNvSpPr/>
          <p:nvPr/>
        </p:nvSpPr>
        <p:spPr>
          <a:xfrm>
            <a:off x="5237128" y="5376648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D96EF6D2-EFD6-4FAF-A403-6430BD1002AB}"/>
              </a:ext>
            </a:extLst>
          </p:cNvPr>
          <p:cNvSpPr/>
          <p:nvPr/>
        </p:nvSpPr>
        <p:spPr>
          <a:xfrm>
            <a:off x="2101395" y="5376648"/>
            <a:ext cx="585433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D358B3D7-98F1-43C7-A281-052DD33982A9}"/>
              </a:ext>
            </a:extLst>
          </p:cNvPr>
          <p:cNvSpPr txBox="1"/>
          <p:nvPr/>
        </p:nvSpPr>
        <p:spPr>
          <a:xfrm>
            <a:off x="1871023" y="5130427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F91FDF7C-27CB-47C6-97E6-E856061D8A91}"/>
              </a:ext>
            </a:extLst>
          </p:cNvPr>
          <p:cNvSpPr txBox="1"/>
          <p:nvPr/>
        </p:nvSpPr>
        <p:spPr>
          <a:xfrm>
            <a:off x="2632048" y="5123802"/>
            <a:ext cx="83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942D4846-AD31-4BA3-8691-D6CC7AF8F654}"/>
              </a:ext>
            </a:extLst>
          </p:cNvPr>
          <p:cNvSpPr/>
          <p:nvPr/>
        </p:nvSpPr>
        <p:spPr>
          <a:xfrm>
            <a:off x="7203042" y="5378015"/>
            <a:ext cx="585433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32</a:t>
            </a:r>
            <a:endParaRPr lang="zh-CN" altLang="en-US" sz="1400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CC0CA2AA-9B9B-464B-A7DC-42E2BAB1767E}"/>
              </a:ext>
            </a:extLst>
          </p:cNvPr>
          <p:cNvSpPr/>
          <p:nvPr/>
        </p:nvSpPr>
        <p:spPr>
          <a:xfrm>
            <a:off x="7788472" y="5378015"/>
            <a:ext cx="663747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12</a:t>
            </a:r>
            <a:endParaRPr lang="zh-CN" altLang="en-US" sz="1400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C28BD1E7-FAEB-49FC-A9C0-468031CFE317}"/>
              </a:ext>
            </a:extLst>
          </p:cNvPr>
          <p:cNvSpPr/>
          <p:nvPr/>
        </p:nvSpPr>
        <p:spPr>
          <a:xfrm>
            <a:off x="8460176" y="5378014"/>
            <a:ext cx="659789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100</a:t>
            </a:r>
            <a:endParaRPr lang="zh-CN" altLang="en-US" sz="140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CC012866-D52F-4A41-8317-89C07FB53A2C}"/>
              </a:ext>
            </a:extLst>
          </p:cNvPr>
          <p:cNvSpPr/>
          <p:nvPr/>
        </p:nvSpPr>
        <p:spPr>
          <a:xfrm>
            <a:off x="9093552" y="5378014"/>
            <a:ext cx="659790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‘</a:t>
            </a:r>
            <a:r>
              <a:rPr lang="en-US" altLang="zh-CN" sz="1400"/>
              <a:t>aaaa</a:t>
            </a:r>
            <a:r>
              <a:rPr lang="zh-CN" altLang="en-US" sz="1400"/>
              <a:t>’</a:t>
            </a: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F75D5A24-EDD1-4E34-ADFF-D6ECA5F1E6C7}"/>
              </a:ext>
            </a:extLst>
          </p:cNvPr>
          <p:cNvSpPr/>
          <p:nvPr/>
        </p:nvSpPr>
        <p:spPr>
          <a:xfrm>
            <a:off x="9753341" y="5378014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48BAC976-5E84-4D67-BA44-DAC8C26C4E02}"/>
              </a:ext>
            </a:extLst>
          </p:cNvPr>
          <p:cNvSpPr/>
          <p:nvPr/>
        </p:nvSpPr>
        <p:spPr>
          <a:xfrm>
            <a:off x="6617608" y="5378014"/>
            <a:ext cx="585433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7A382188-BF75-4EA6-AAAF-4E0CBA560DE6}"/>
              </a:ext>
            </a:extLst>
          </p:cNvPr>
          <p:cNvSpPr txBox="1"/>
          <p:nvPr/>
        </p:nvSpPr>
        <p:spPr>
          <a:xfrm>
            <a:off x="6387236" y="5131793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2046BB5E-62AA-42D6-85DC-AEEC464C2BC3}"/>
              </a:ext>
            </a:extLst>
          </p:cNvPr>
          <p:cNvSpPr txBox="1"/>
          <p:nvPr/>
        </p:nvSpPr>
        <p:spPr>
          <a:xfrm>
            <a:off x="7148261" y="5125168"/>
            <a:ext cx="83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7D5BB0F1-E466-4B96-AEA4-401FE1F64D8E}"/>
              </a:ext>
            </a:extLst>
          </p:cNvPr>
          <p:cNvSpPr/>
          <p:nvPr/>
        </p:nvSpPr>
        <p:spPr>
          <a:xfrm>
            <a:off x="5697576" y="6157717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B922FAED-140E-4B78-98B5-DD51686E8C14}"/>
              </a:ext>
            </a:extLst>
          </p:cNvPr>
          <p:cNvSpPr/>
          <p:nvPr/>
        </p:nvSpPr>
        <p:spPr>
          <a:xfrm>
            <a:off x="6421638" y="6157717"/>
            <a:ext cx="1077804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‘supremum’</a:t>
            </a:r>
            <a:endParaRPr lang="zh-CN" altLang="en-US" sz="140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AA2D5216-CAB7-42CF-883C-F65F4CE66C13}"/>
              </a:ext>
            </a:extLst>
          </p:cNvPr>
          <p:cNvSpPr txBox="1"/>
          <p:nvPr/>
        </p:nvSpPr>
        <p:spPr>
          <a:xfrm>
            <a:off x="1860911" y="5915148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188DE0E6-7EC8-4557-A17A-C3935920C694}"/>
              </a:ext>
            </a:extLst>
          </p:cNvPr>
          <p:cNvSpPr txBox="1"/>
          <p:nvPr/>
        </p:nvSpPr>
        <p:spPr>
          <a:xfrm>
            <a:off x="2674946" y="5911495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1A160632-D69B-4F33-A6DC-31572B64B635}"/>
              </a:ext>
            </a:extLst>
          </p:cNvPr>
          <p:cNvSpPr/>
          <p:nvPr/>
        </p:nvSpPr>
        <p:spPr>
          <a:xfrm>
            <a:off x="4974850" y="6157717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147D2DC6-36E5-49D0-94DD-5B271F180FE6}"/>
              </a:ext>
            </a:extLst>
          </p:cNvPr>
          <p:cNvSpPr/>
          <p:nvPr/>
        </p:nvSpPr>
        <p:spPr>
          <a:xfrm>
            <a:off x="4252124" y="6157717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50E3E3DC-3404-46F6-8E8E-180541283F88}"/>
              </a:ext>
            </a:extLst>
          </p:cNvPr>
          <p:cNvSpPr/>
          <p:nvPr/>
        </p:nvSpPr>
        <p:spPr>
          <a:xfrm>
            <a:off x="3529401" y="6157717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5</a:t>
            </a:r>
            <a:endParaRPr lang="zh-CN" altLang="en-US" sz="140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D0ABD3AD-6C8C-4160-BE73-163841FA0576}"/>
              </a:ext>
            </a:extLst>
          </p:cNvPr>
          <p:cNvSpPr/>
          <p:nvPr/>
        </p:nvSpPr>
        <p:spPr>
          <a:xfrm>
            <a:off x="2806675" y="6157717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FA4E2957-97D8-4183-A065-CC83FC15C82B}"/>
              </a:ext>
            </a:extLst>
          </p:cNvPr>
          <p:cNvSpPr/>
          <p:nvPr/>
        </p:nvSpPr>
        <p:spPr>
          <a:xfrm>
            <a:off x="2083949" y="6157717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EF4B47D-D952-48BF-B1F2-34DFA73182D0}"/>
              </a:ext>
            </a:extLst>
          </p:cNvPr>
          <p:cNvSpPr txBox="1"/>
          <p:nvPr/>
        </p:nvSpPr>
        <p:spPr>
          <a:xfrm>
            <a:off x="3383145" y="5911495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F688993-91E4-4F50-9577-9DA56EABA6F9}"/>
              </a:ext>
            </a:extLst>
          </p:cNvPr>
          <p:cNvSpPr txBox="1"/>
          <p:nvPr/>
        </p:nvSpPr>
        <p:spPr>
          <a:xfrm>
            <a:off x="4120395" y="5911495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298C1249-6F22-4560-B033-1FFBE7816C29}"/>
              </a:ext>
            </a:extLst>
          </p:cNvPr>
          <p:cNvSpPr txBox="1"/>
          <p:nvPr/>
        </p:nvSpPr>
        <p:spPr>
          <a:xfrm>
            <a:off x="4836830" y="5911495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C45697F5-1579-48D3-BF0B-FB5D1742C03D}"/>
              </a:ext>
            </a:extLst>
          </p:cNvPr>
          <p:cNvSpPr txBox="1"/>
          <p:nvPr/>
        </p:nvSpPr>
        <p:spPr>
          <a:xfrm>
            <a:off x="5565492" y="5911495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cxnSp>
        <p:nvCxnSpPr>
          <p:cNvPr id="250" name="连接符: 肘形 249">
            <a:extLst>
              <a:ext uri="{FF2B5EF4-FFF2-40B4-BE49-F238E27FC236}">
                <a16:creationId xmlns:a16="http://schemas.microsoft.com/office/drawing/2014/main" id="{DD9209A8-F5EA-4501-BAF7-DAD74D72D956}"/>
              </a:ext>
            </a:extLst>
          </p:cNvPr>
          <p:cNvCxnSpPr>
            <a:cxnSpLocks/>
            <a:stCxn id="162" idx="3"/>
            <a:endCxn id="170" idx="3"/>
          </p:cNvCxnSpPr>
          <p:nvPr/>
        </p:nvCxnSpPr>
        <p:spPr>
          <a:xfrm>
            <a:off x="972198" y="2148882"/>
            <a:ext cx="6816277" cy="168251"/>
          </a:xfrm>
          <a:prstGeom prst="bentConnector5">
            <a:avLst>
              <a:gd name="adj1" fmla="val 4631"/>
              <a:gd name="adj2" fmla="val 325514"/>
              <a:gd name="adj3" fmla="val 100035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>
            <a:extLst>
              <a:ext uri="{FF2B5EF4-FFF2-40B4-BE49-F238E27FC236}">
                <a16:creationId xmlns:a16="http://schemas.microsoft.com/office/drawing/2014/main" id="{513AC40D-19E7-49F6-B197-3796CCFFB5BE}"/>
              </a:ext>
            </a:extLst>
          </p:cNvPr>
          <p:cNvSpPr/>
          <p:nvPr/>
        </p:nvSpPr>
        <p:spPr>
          <a:xfrm>
            <a:off x="469583" y="3642877"/>
            <a:ext cx="492057" cy="402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125</a:t>
            </a:r>
            <a:endParaRPr lang="zh-CN" altLang="en-US" sz="1600"/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2EFD529C-CA37-4A13-B442-98EF6447AF9F}"/>
              </a:ext>
            </a:extLst>
          </p:cNvPr>
          <p:cNvCxnSpPr>
            <a:cxnSpLocks/>
            <a:stCxn id="255" idx="3"/>
            <a:endCxn id="209" idx="3"/>
          </p:cNvCxnSpPr>
          <p:nvPr/>
        </p:nvCxnSpPr>
        <p:spPr>
          <a:xfrm>
            <a:off x="961640" y="3844232"/>
            <a:ext cx="6826835" cy="104680"/>
          </a:xfrm>
          <a:prstGeom prst="bentConnector5">
            <a:avLst>
              <a:gd name="adj1" fmla="val 3872"/>
              <a:gd name="adj2" fmla="val 480477"/>
              <a:gd name="adj3" fmla="val 100035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文本框 256">
            <a:extLst>
              <a:ext uri="{FF2B5EF4-FFF2-40B4-BE49-F238E27FC236}">
                <a16:creationId xmlns:a16="http://schemas.microsoft.com/office/drawing/2014/main" id="{046808AC-828C-4F6B-87E0-AF4033D50045}"/>
              </a:ext>
            </a:extLst>
          </p:cNvPr>
          <p:cNvSpPr txBox="1"/>
          <p:nvPr/>
        </p:nvSpPr>
        <p:spPr>
          <a:xfrm>
            <a:off x="-28781" y="369034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槽</a:t>
            </a:r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810646D6-CCE4-4F9C-A0F8-8AC5535A857E}"/>
              </a:ext>
            </a:extLst>
          </p:cNvPr>
          <p:cNvSpPr/>
          <p:nvPr/>
        </p:nvSpPr>
        <p:spPr>
          <a:xfrm>
            <a:off x="470942" y="5710140"/>
            <a:ext cx="492057" cy="402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140</a:t>
            </a:r>
            <a:endParaRPr lang="zh-CN" altLang="en-US" sz="160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1EE563C7-DDF8-47FD-927C-2DD85454D83D}"/>
              </a:ext>
            </a:extLst>
          </p:cNvPr>
          <p:cNvSpPr txBox="1"/>
          <p:nvPr/>
        </p:nvSpPr>
        <p:spPr>
          <a:xfrm>
            <a:off x="-27422" y="57576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槽</a:t>
            </a:r>
            <a:r>
              <a:rPr lang="en-US" altLang="zh-CN" sz="1400"/>
              <a:t>3</a:t>
            </a:r>
            <a:endParaRPr lang="zh-CN" altLang="en-US" sz="1400"/>
          </a:p>
        </p:txBody>
      </p: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1C5D6368-4501-4CD1-97DD-873F8E5CC000}"/>
              </a:ext>
            </a:extLst>
          </p:cNvPr>
          <p:cNvCxnSpPr>
            <a:cxnSpLocks/>
            <a:stCxn id="258" idx="3"/>
            <a:endCxn id="144" idx="3"/>
          </p:cNvCxnSpPr>
          <p:nvPr/>
        </p:nvCxnSpPr>
        <p:spPr>
          <a:xfrm>
            <a:off x="962999" y="5911495"/>
            <a:ext cx="5457302" cy="448898"/>
          </a:xfrm>
          <a:prstGeom prst="bentConnector3">
            <a:avLst>
              <a:gd name="adj1" fmla="val 10004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右大括号 265">
            <a:extLst>
              <a:ext uri="{FF2B5EF4-FFF2-40B4-BE49-F238E27FC236}">
                <a16:creationId xmlns:a16="http://schemas.microsoft.com/office/drawing/2014/main" id="{094AC68C-9101-42D3-B73C-84DBF8878E20}"/>
              </a:ext>
            </a:extLst>
          </p:cNvPr>
          <p:cNvSpPr/>
          <p:nvPr/>
        </p:nvSpPr>
        <p:spPr>
          <a:xfrm>
            <a:off x="11102545" y="2778913"/>
            <a:ext cx="249423" cy="1456841"/>
          </a:xfrm>
          <a:prstGeom prst="rightBrace">
            <a:avLst>
              <a:gd name="adj1" fmla="val 8333"/>
              <a:gd name="adj2" fmla="val 519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C27FD511-1BDC-4DA0-B705-AB4A552CE578}"/>
              </a:ext>
            </a:extLst>
          </p:cNvPr>
          <p:cNvSpPr txBox="1"/>
          <p:nvPr/>
        </p:nvSpPr>
        <p:spPr>
          <a:xfrm>
            <a:off x="11368527" y="3353444"/>
            <a:ext cx="73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3</a:t>
            </a:r>
            <a:r>
              <a:rPr lang="zh-CN" altLang="en-US" sz="1400"/>
              <a:t>组</a:t>
            </a:r>
          </a:p>
        </p:txBody>
      </p:sp>
      <p:sp>
        <p:nvSpPr>
          <p:cNvPr id="268" name="右大括号 267">
            <a:extLst>
              <a:ext uri="{FF2B5EF4-FFF2-40B4-BE49-F238E27FC236}">
                <a16:creationId xmlns:a16="http://schemas.microsoft.com/office/drawing/2014/main" id="{D54C3280-B22D-4200-831B-7C6AD25D1C99}"/>
              </a:ext>
            </a:extLst>
          </p:cNvPr>
          <p:cNvSpPr/>
          <p:nvPr/>
        </p:nvSpPr>
        <p:spPr>
          <a:xfrm>
            <a:off x="11133821" y="4424567"/>
            <a:ext cx="226103" cy="2262194"/>
          </a:xfrm>
          <a:prstGeom prst="rightBrace">
            <a:avLst>
              <a:gd name="adj1" fmla="val 8333"/>
              <a:gd name="adj2" fmla="val 519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45FC08AD-7112-4D99-8CF1-50CDDD8774BB}"/>
              </a:ext>
            </a:extLst>
          </p:cNvPr>
          <p:cNvSpPr txBox="1"/>
          <p:nvPr/>
        </p:nvSpPr>
        <p:spPr>
          <a:xfrm>
            <a:off x="11445415" y="5425435"/>
            <a:ext cx="668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4</a:t>
            </a:r>
            <a:r>
              <a:rPr lang="zh-CN" altLang="en-US" sz="1400"/>
              <a:t>组</a:t>
            </a:r>
          </a:p>
        </p:txBody>
      </p:sp>
    </p:spTree>
    <p:extLst>
      <p:ext uri="{BB962C8B-B14F-4D97-AF65-F5344CB8AC3E}">
        <p14:creationId xmlns:p14="http://schemas.microsoft.com/office/powerpoint/2010/main" val="139168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B94D61-C86B-4128-A353-536C5BCB7738}"/>
              </a:ext>
            </a:extLst>
          </p:cNvPr>
          <p:cNvSpPr/>
          <p:nvPr/>
        </p:nvSpPr>
        <p:spPr>
          <a:xfrm>
            <a:off x="361159" y="2226329"/>
            <a:ext cx="922836" cy="195538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Extent 0 (1MB)</a:t>
            </a:r>
            <a:endParaRPr lang="zh-CN" altLang="en-US" sz="6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C8558A6-BEC3-4DBB-9DA7-07462137D0B0}"/>
              </a:ext>
            </a:extLst>
          </p:cNvPr>
          <p:cNvSpPr/>
          <p:nvPr/>
        </p:nvSpPr>
        <p:spPr>
          <a:xfrm>
            <a:off x="361145" y="2413523"/>
            <a:ext cx="922836" cy="195538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Extent 1 (1MB)</a:t>
            </a:r>
            <a:endParaRPr lang="zh-CN" altLang="en-US" sz="6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B79E47A-17DA-4745-82EE-0574EC86FCFC}"/>
              </a:ext>
            </a:extLst>
          </p:cNvPr>
          <p:cNvSpPr/>
          <p:nvPr/>
        </p:nvSpPr>
        <p:spPr>
          <a:xfrm>
            <a:off x="361145" y="2598780"/>
            <a:ext cx="922836" cy="195538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Extent 2 (1MB)</a:t>
            </a:r>
            <a:endParaRPr lang="zh-CN" altLang="en-US" sz="6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20EB87F-25F7-48DD-A4B9-C6F2282E0DB1}"/>
              </a:ext>
            </a:extLst>
          </p:cNvPr>
          <p:cNvSpPr/>
          <p:nvPr/>
        </p:nvSpPr>
        <p:spPr>
          <a:xfrm>
            <a:off x="361145" y="2789562"/>
            <a:ext cx="922836" cy="287352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……</a:t>
            </a:r>
            <a:endParaRPr lang="zh-CN" altLang="en-US" sz="6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1FEA08-AFF3-4B98-87AE-98127975FB3C}"/>
              </a:ext>
            </a:extLst>
          </p:cNvPr>
          <p:cNvSpPr/>
          <p:nvPr/>
        </p:nvSpPr>
        <p:spPr>
          <a:xfrm>
            <a:off x="361145" y="3074126"/>
            <a:ext cx="922836" cy="195538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Extent 255 (1MB)</a:t>
            </a:r>
            <a:endParaRPr lang="zh-CN" altLang="en-US" sz="6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B21258-A590-4401-B404-43596CBE5CDB}"/>
              </a:ext>
            </a:extLst>
          </p:cNvPr>
          <p:cNvSpPr txBox="1"/>
          <p:nvPr/>
        </p:nvSpPr>
        <p:spPr>
          <a:xfrm>
            <a:off x="105161" y="2102416"/>
            <a:ext cx="2177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0</a:t>
            </a:r>
            <a:endParaRPr lang="zh-CN" altLang="en-US" sz="6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9BD5393-B08B-4716-9EDD-24D1A2A1C920}"/>
              </a:ext>
            </a:extLst>
          </p:cNvPr>
          <p:cNvSpPr txBox="1"/>
          <p:nvPr/>
        </p:nvSpPr>
        <p:spPr>
          <a:xfrm>
            <a:off x="18997" y="2317048"/>
            <a:ext cx="3343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1MB</a:t>
            </a:r>
            <a:endParaRPr lang="zh-CN" altLang="en-US" sz="6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13F9276-7427-4A7F-B042-C6764FF62BEA}"/>
              </a:ext>
            </a:extLst>
          </p:cNvPr>
          <p:cNvSpPr txBox="1"/>
          <p:nvPr/>
        </p:nvSpPr>
        <p:spPr>
          <a:xfrm>
            <a:off x="26797" y="2516000"/>
            <a:ext cx="3343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2MB</a:t>
            </a:r>
            <a:endParaRPr lang="zh-CN" altLang="en-US" sz="6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DE1E8CA-F0AC-45FA-AA43-AD3F7FEDF94A}"/>
              </a:ext>
            </a:extLst>
          </p:cNvPr>
          <p:cNvSpPr txBox="1"/>
          <p:nvPr/>
        </p:nvSpPr>
        <p:spPr>
          <a:xfrm>
            <a:off x="18997" y="2691946"/>
            <a:ext cx="3343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3MB</a:t>
            </a:r>
            <a:endParaRPr lang="zh-CN" altLang="en-US" sz="6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A53BED2-CCC2-46F1-8CF6-541B2836287C}"/>
              </a:ext>
            </a:extLst>
          </p:cNvPr>
          <p:cNvSpPr txBox="1"/>
          <p:nvPr/>
        </p:nvSpPr>
        <p:spPr>
          <a:xfrm>
            <a:off x="-50356" y="2975638"/>
            <a:ext cx="4114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255MB</a:t>
            </a:r>
            <a:endParaRPr lang="zh-CN" altLang="en-US" sz="6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6E4DD8E-B5B1-43EF-93D5-FCE2CB637A93}"/>
              </a:ext>
            </a:extLst>
          </p:cNvPr>
          <p:cNvSpPr/>
          <p:nvPr/>
        </p:nvSpPr>
        <p:spPr>
          <a:xfrm>
            <a:off x="361145" y="3265352"/>
            <a:ext cx="922836" cy="195538"/>
          </a:xfrm>
          <a:prstGeom prst="rect">
            <a:avLst/>
          </a:prstGeom>
          <a:solidFill>
            <a:srgbClr val="92D05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Extent 256 (1MB)</a:t>
            </a:r>
            <a:endParaRPr lang="zh-CN" altLang="en-US" sz="6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2CAC699-288C-4DF3-8ACD-AB8D4E3F04F8}"/>
              </a:ext>
            </a:extLst>
          </p:cNvPr>
          <p:cNvSpPr/>
          <p:nvPr/>
        </p:nvSpPr>
        <p:spPr>
          <a:xfrm>
            <a:off x="361145" y="3458512"/>
            <a:ext cx="922836" cy="195538"/>
          </a:xfrm>
          <a:prstGeom prst="rect">
            <a:avLst/>
          </a:prstGeom>
          <a:solidFill>
            <a:srgbClr val="92D05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Extent 257 (1MB)</a:t>
            </a:r>
            <a:endParaRPr lang="zh-CN" altLang="en-US" sz="6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5FC4D4F-AF59-4027-BED8-DAD42EE30D38}"/>
              </a:ext>
            </a:extLst>
          </p:cNvPr>
          <p:cNvSpPr/>
          <p:nvPr/>
        </p:nvSpPr>
        <p:spPr>
          <a:xfrm>
            <a:off x="361145" y="3654385"/>
            <a:ext cx="922836" cy="275356"/>
          </a:xfrm>
          <a:prstGeom prst="rect">
            <a:avLst/>
          </a:prstGeom>
          <a:solidFill>
            <a:srgbClr val="92D05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……</a:t>
            </a:r>
            <a:endParaRPr lang="zh-CN" altLang="en-US" sz="6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E51B4E9-EED0-4F14-AC5C-C1844F625E52}"/>
              </a:ext>
            </a:extLst>
          </p:cNvPr>
          <p:cNvSpPr/>
          <p:nvPr/>
        </p:nvSpPr>
        <p:spPr>
          <a:xfrm>
            <a:off x="361145" y="3925955"/>
            <a:ext cx="922836" cy="195538"/>
          </a:xfrm>
          <a:prstGeom prst="rect">
            <a:avLst/>
          </a:prstGeom>
          <a:solidFill>
            <a:srgbClr val="92D05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Extent 511 (1MB)</a:t>
            </a:r>
            <a:endParaRPr lang="zh-CN" altLang="en-US" sz="60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CB56719-54BF-423E-9A74-7BC9DAB36F00}"/>
              </a:ext>
            </a:extLst>
          </p:cNvPr>
          <p:cNvSpPr txBox="1"/>
          <p:nvPr/>
        </p:nvSpPr>
        <p:spPr>
          <a:xfrm>
            <a:off x="-50357" y="3160502"/>
            <a:ext cx="4114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256MB</a:t>
            </a:r>
            <a:endParaRPr lang="zh-CN" altLang="en-US" sz="6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E6B7B8C-613F-42F6-BAEF-FEB9B9C02645}"/>
              </a:ext>
            </a:extLst>
          </p:cNvPr>
          <p:cNvSpPr txBox="1"/>
          <p:nvPr/>
        </p:nvSpPr>
        <p:spPr>
          <a:xfrm>
            <a:off x="-50357" y="3348237"/>
            <a:ext cx="4114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257MB</a:t>
            </a:r>
            <a:endParaRPr lang="zh-CN" altLang="en-US" sz="6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5BE9028-9430-4D88-9ABD-9E9153B86AFB}"/>
              </a:ext>
            </a:extLst>
          </p:cNvPr>
          <p:cNvSpPr txBox="1"/>
          <p:nvPr/>
        </p:nvSpPr>
        <p:spPr>
          <a:xfrm>
            <a:off x="-50357" y="3828066"/>
            <a:ext cx="4114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511MB</a:t>
            </a:r>
            <a:endParaRPr lang="zh-CN" altLang="en-US" sz="6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0C5BFA4-DFB8-4012-BA94-8206E1226E10}"/>
              </a:ext>
            </a:extLst>
          </p:cNvPr>
          <p:cNvSpPr/>
          <p:nvPr/>
        </p:nvSpPr>
        <p:spPr>
          <a:xfrm>
            <a:off x="361145" y="4114803"/>
            <a:ext cx="922836" cy="195538"/>
          </a:xfrm>
          <a:prstGeom prst="rect">
            <a:avLst/>
          </a:prstGeom>
          <a:solidFill>
            <a:schemeClr val="accent2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Extent 512 (1MB)</a:t>
            </a:r>
            <a:endParaRPr lang="zh-CN" altLang="en-US" sz="6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E172366-C9AC-4743-BD81-B2A6A6902375}"/>
              </a:ext>
            </a:extLst>
          </p:cNvPr>
          <p:cNvSpPr/>
          <p:nvPr/>
        </p:nvSpPr>
        <p:spPr>
          <a:xfrm>
            <a:off x="361145" y="4308646"/>
            <a:ext cx="922836" cy="195538"/>
          </a:xfrm>
          <a:prstGeom prst="rect">
            <a:avLst/>
          </a:prstGeom>
          <a:solidFill>
            <a:schemeClr val="accent2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Extent 513 (1MB)</a:t>
            </a:r>
            <a:endParaRPr lang="zh-CN" altLang="en-US" sz="6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4726878-4053-44DC-88DC-0545F48FF612}"/>
              </a:ext>
            </a:extLst>
          </p:cNvPr>
          <p:cNvSpPr/>
          <p:nvPr/>
        </p:nvSpPr>
        <p:spPr>
          <a:xfrm>
            <a:off x="361145" y="4499894"/>
            <a:ext cx="922836" cy="275341"/>
          </a:xfrm>
          <a:prstGeom prst="rect">
            <a:avLst/>
          </a:prstGeom>
          <a:solidFill>
            <a:schemeClr val="accent2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……</a:t>
            </a:r>
            <a:endParaRPr lang="zh-CN" altLang="en-US" sz="6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FDCEDCC-168E-41C4-98DD-6F2EEB1DD18F}"/>
              </a:ext>
            </a:extLst>
          </p:cNvPr>
          <p:cNvSpPr txBox="1"/>
          <p:nvPr/>
        </p:nvSpPr>
        <p:spPr>
          <a:xfrm>
            <a:off x="-50357" y="4013396"/>
            <a:ext cx="4114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512MB</a:t>
            </a:r>
            <a:endParaRPr lang="zh-CN" altLang="en-US" sz="6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1C2DA59-F85B-4079-A67A-35962721D644}"/>
              </a:ext>
            </a:extLst>
          </p:cNvPr>
          <p:cNvSpPr txBox="1"/>
          <p:nvPr/>
        </p:nvSpPr>
        <p:spPr>
          <a:xfrm>
            <a:off x="-50357" y="4202376"/>
            <a:ext cx="4114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513MB</a:t>
            </a:r>
            <a:endParaRPr lang="zh-CN" altLang="en-US" sz="6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271445-32BB-43E5-AA81-D8A6C25F725A}"/>
              </a:ext>
            </a:extLst>
          </p:cNvPr>
          <p:cNvSpPr txBox="1"/>
          <p:nvPr/>
        </p:nvSpPr>
        <p:spPr>
          <a:xfrm>
            <a:off x="525518" y="4775235"/>
            <a:ext cx="5940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表空间结构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E2DFB8-019B-4127-9D15-8C0EC987098F}"/>
              </a:ext>
            </a:extLst>
          </p:cNvPr>
          <p:cNvSpPr txBox="1"/>
          <p:nvPr/>
        </p:nvSpPr>
        <p:spPr>
          <a:xfrm>
            <a:off x="2198116" y="1484322"/>
            <a:ext cx="6992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/>
              <a:t>Extend 0</a:t>
            </a:r>
            <a:r>
              <a:rPr lang="zh-CN" altLang="en-US" sz="600"/>
              <a:t>各个页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682335-950E-4EE5-BA63-EF2937763586}"/>
              </a:ext>
            </a:extLst>
          </p:cNvPr>
          <p:cNvSpPr/>
          <p:nvPr/>
        </p:nvSpPr>
        <p:spPr>
          <a:xfrm>
            <a:off x="2086327" y="1662583"/>
            <a:ext cx="922836" cy="195538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FSP_HDR (16KB)</a:t>
            </a:r>
            <a:endParaRPr lang="zh-CN" altLang="en-US" sz="6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B892D8E-1CFF-4C6B-9D27-C44EE0C6A55F}"/>
              </a:ext>
            </a:extLst>
          </p:cNvPr>
          <p:cNvSpPr/>
          <p:nvPr/>
        </p:nvSpPr>
        <p:spPr>
          <a:xfrm>
            <a:off x="2086313" y="1849777"/>
            <a:ext cx="922836" cy="195538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IBUF_BITMAP(16KB)</a:t>
            </a:r>
            <a:endParaRPr lang="zh-CN" altLang="en-US" sz="6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00FBC09-9468-490E-B3BD-1800E2AAA0B2}"/>
              </a:ext>
            </a:extLst>
          </p:cNvPr>
          <p:cNvSpPr/>
          <p:nvPr/>
        </p:nvSpPr>
        <p:spPr>
          <a:xfrm>
            <a:off x="2086313" y="2035034"/>
            <a:ext cx="922836" cy="195538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INODE(16KB)</a:t>
            </a:r>
            <a:endParaRPr lang="zh-CN" altLang="en-US" sz="60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45F8949-305D-42AB-B279-0C50B681228E}"/>
              </a:ext>
            </a:extLst>
          </p:cNvPr>
          <p:cNvSpPr/>
          <p:nvPr/>
        </p:nvSpPr>
        <p:spPr>
          <a:xfrm>
            <a:off x="2086313" y="2225816"/>
            <a:ext cx="922836" cy="287352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……</a:t>
            </a:r>
            <a:endParaRPr lang="zh-CN" altLang="en-US" sz="6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F98EB07-14D7-4F2B-AB62-11A4CDDF3780}"/>
              </a:ext>
            </a:extLst>
          </p:cNvPr>
          <p:cNvSpPr txBox="1"/>
          <p:nvPr/>
        </p:nvSpPr>
        <p:spPr>
          <a:xfrm>
            <a:off x="1860710" y="1535158"/>
            <a:ext cx="2177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0</a:t>
            </a:r>
            <a:endParaRPr lang="zh-CN" altLang="en-US" sz="60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6B869BE-2BCD-4638-BCAC-5006F72D7D10}"/>
              </a:ext>
            </a:extLst>
          </p:cNvPr>
          <p:cNvSpPr txBox="1"/>
          <p:nvPr/>
        </p:nvSpPr>
        <p:spPr>
          <a:xfrm>
            <a:off x="1747318" y="1745462"/>
            <a:ext cx="3838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16KB</a:t>
            </a:r>
            <a:endParaRPr lang="zh-CN" altLang="en-US" sz="6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8BDD2DE-682C-4C04-9987-BF6A612AFEA5}"/>
              </a:ext>
            </a:extLst>
          </p:cNvPr>
          <p:cNvSpPr txBox="1"/>
          <p:nvPr/>
        </p:nvSpPr>
        <p:spPr>
          <a:xfrm>
            <a:off x="1745680" y="1938276"/>
            <a:ext cx="3838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32KB</a:t>
            </a:r>
            <a:endParaRPr lang="zh-CN" altLang="en-US" sz="60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7A8B9C0-3FA5-4109-835E-208224BF332C}"/>
              </a:ext>
            </a:extLst>
          </p:cNvPr>
          <p:cNvSpPr txBox="1"/>
          <p:nvPr/>
        </p:nvSpPr>
        <p:spPr>
          <a:xfrm>
            <a:off x="1740509" y="2121563"/>
            <a:ext cx="3838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48KB</a:t>
            </a:r>
            <a:endParaRPr lang="zh-CN" altLang="en-US" sz="6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334E9FA-482C-46EA-AD3D-569CD318B773}"/>
              </a:ext>
            </a:extLst>
          </p:cNvPr>
          <p:cNvSpPr txBox="1"/>
          <p:nvPr/>
        </p:nvSpPr>
        <p:spPr>
          <a:xfrm>
            <a:off x="1751965" y="2397795"/>
            <a:ext cx="3343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1MB</a:t>
            </a:r>
            <a:endParaRPr lang="zh-CN" altLang="en-US" sz="60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04DB5C4-777C-4A6A-9F53-E4FF8C59F6DB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1291796" y="1627491"/>
            <a:ext cx="568914" cy="5746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0294808-DC7C-422B-96A8-1F4CECF4C433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1291796" y="2412414"/>
            <a:ext cx="460169" cy="77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270E4110-72AE-4FC9-9E98-E74DBB400CB3}"/>
              </a:ext>
            </a:extLst>
          </p:cNvPr>
          <p:cNvSpPr txBox="1"/>
          <p:nvPr/>
        </p:nvSpPr>
        <p:spPr>
          <a:xfrm>
            <a:off x="2283983" y="3302840"/>
            <a:ext cx="7793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/>
              <a:t>Extend 256</a:t>
            </a:r>
            <a:r>
              <a:rPr lang="zh-CN" altLang="en-US" sz="600"/>
              <a:t>各个页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7051EA6-ACDB-4815-A182-30C896AA5E0A}"/>
              </a:ext>
            </a:extLst>
          </p:cNvPr>
          <p:cNvSpPr/>
          <p:nvPr/>
        </p:nvSpPr>
        <p:spPr>
          <a:xfrm>
            <a:off x="2172194" y="3481101"/>
            <a:ext cx="922836" cy="195538"/>
          </a:xfrm>
          <a:prstGeom prst="rect">
            <a:avLst/>
          </a:prstGeom>
          <a:solidFill>
            <a:srgbClr val="92D05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XDES(16KB)</a:t>
            </a:r>
            <a:endParaRPr lang="zh-CN" altLang="en-US" sz="60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725F4FA-E52C-4B8F-B296-BAFE1DD2A85F}"/>
              </a:ext>
            </a:extLst>
          </p:cNvPr>
          <p:cNvSpPr/>
          <p:nvPr/>
        </p:nvSpPr>
        <p:spPr>
          <a:xfrm>
            <a:off x="2172180" y="3668295"/>
            <a:ext cx="922836" cy="195538"/>
          </a:xfrm>
          <a:prstGeom prst="rect">
            <a:avLst/>
          </a:prstGeom>
          <a:solidFill>
            <a:srgbClr val="92D05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IBUF_BITMAP(16KB)</a:t>
            </a:r>
            <a:endParaRPr lang="zh-CN" altLang="en-US" sz="60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11237FD-FF18-4689-9744-8800D6C17A86}"/>
              </a:ext>
            </a:extLst>
          </p:cNvPr>
          <p:cNvSpPr/>
          <p:nvPr/>
        </p:nvSpPr>
        <p:spPr>
          <a:xfrm>
            <a:off x="2172180" y="3850756"/>
            <a:ext cx="922836" cy="287352"/>
          </a:xfrm>
          <a:prstGeom prst="rect">
            <a:avLst/>
          </a:prstGeom>
          <a:solidFill>
            <a:srgbClr val="92D05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……</a:t>
            </a:r>
            <a:endParaRPr lang="zh-CN" altLang="en-US" sz="60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030AD54-368B-47B0-837D-67FE70B10AB5}"/>
              </a:ext>
            </a:extLst>
          </p:cNvPr>
          <p:cNvSpPr txBox="1"/>
          <p:nvPr/>
        </p:nvSpPr>
        <p:spPr>
          <a:xfrm>
            <a:off x="1776822" y="3384078"/>
            <a:ext cx="4476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256MB</a:t>
            </a:r>
            <a:endParaRPr lang="zh-CN" altLang="en-US" sz="60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876979A-F489-467E-BB0E-604865F3D1C8}"/>
              </a:ext>
            </a:extLst>
          </p:cNvPr>
          <p:cNvSpPr txBox="1"/>
          <p:nvPr/>
        </p:nvSpPr>
        <p:spPr>
          <a:xfrm>
            <a:off x="1787365" y="3563980"/>
            <a:ext cx="4296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+16KB</a:t>
            </a:r>
            <a:endParaRPr lang="zh-CN" altLang="en-US" sz="60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C0471C4-69AA-42F7-B419-768570C4B9FB}"/>
              </a:ext>
            </a:extLst>
          </p:cNvPr>
          <p:cNvSpPr txBox="1"/>
          <p:nvPr/>
        </p:nvSpPr>
        <p:spPr>
          <a:xfrm>
            <a:off x="1785847" y="3755864"/>
            <a:ext cx="4296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+16KB</a:t>
            </a:r>
            <a:endParaRPr lang="zh-CN" altLang="en-US" sz="60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AE1ACD6-C569-42F2-ADC4-E9EA2D39586A}"/>
              </a:ext>
            </a:extLst>
          </p:cNvPr>
          <p:cNvSpPr txBox="1"/>
          <p:nvPr/>
        </p:nvSpPr>
        <p:spPr>
          <a:xfrm>
            <a:off x="1785847" y="4004282"/>
            <a:ext cx="4296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257MB</a:t>
            </a:r>
            <a:endParaRPr lang="zh-CN" altLang="en-US" sz="600"/>
          </a:p>
        </p:txBody>
      </p:sp>
      <p:cxnSp>
        <p:nvCxnSpPr>
          <p:cNvPr id="1030" name="直接箭头连接符 1029">
            <a:extLst>
              <a:ext uri="{FF2B5EF4-FFF2-40B4-BE49-F238E27FC236}">
                <a16:creationId xmlns:a16="http://schemas.microsoft.com/office/drawing/2014/main" id="{56E6C6F2-EDA2-4A19-8D20-D60C42F9EB6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1298375" y="3272452"/>
            <a:ext cx="478447" cy="2039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箭头连接符 1032">
            <a:extLst>
              <a:ext uri="{FF2B5EF4-FFF2-40B4-BE49-F238E27FC236}">
                <a16:creationId xmlns:a16="http://schemas.microsoft.com/office/drawing/2014/main" id="{51086506-9BFE-46AA-953A-78E8D52C5A08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1299893" y="3452354"/>
            <a:ext cx="485954" cy="6442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16966A4B-5328-40DD-843B-59E26E187601}"/>
              </a:ext>
            </a:extLst>
          </p:cNvPr>
          <p:cNvSpPr txBox="1"/>
          <p:nvPr/>
        </p:nvSpPr>
        <p:spPr>
          <a:xfrm>
            <a:off x="2191280" y="5340588"/>
            <a:ext cx="7793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/>
              <a:t>Extend 512</a:t>
            </a:r>
            <a:r>
              <a:rPr lang="zh-CN" altLang="en-US" sz="600"/>
              <a:t>各个页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B802ABB-8AA8-4829-9C29-46B8D16611AD}"/>
              </a:ext>
            </a:extLst>
          </p:cNvPr>
          <p:cNvSpPr/>
          <p:nvPr/>
        </p:nvSpPr>
        <p:spPr>
          <a:xfrm>
            <a:off x="2079491" y="5518849"/>
            <a:ext cx="922836" cy="195538"/>
          </a:xfrm>
          <a:prstGeom prst="rect">
            <a:avLst/>
          </a:prstGeom>
          <a:solidFill>
            <a:schemeClr val="accent2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XDES(16KB)</a:t>
            </a:r>
            <a:endParaRPr lang="zh-CN" altLang="en-US" sz="60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34F80E0-519E-43A2-A3A3-A2C58038B8EF}"/>
              </a:ext>
            </a:extLst>
          </p:cNvPr>
          <p:cNvSpPr/>
          <p:nvPr/>
        </p:nvSpPr>
        <p:spPr>
          <a:xfrm>
            <a:off x="2079477" y="5706043"/>
            <a:ext cx="922836" cy="195538"/>
          </a:xfrm>
          <a:prstGeom prst="rect">
            <a:avLst/>
          </a:prstGeom>
          <a:solidFill>
            <a:schemeClr val="accent2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IBUF_BITMAP(16KB)</a:t>
            </a:r>
            <a:endParaRPr lang="zh-CN" altLang="en-US" sz="60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905E96B-B6F0-45EA-AA02-F3369EC3FCA3}"/>
              </a:ext>
            </a:extLst>
          </p:cNvPr>
          <p:cNvSpPr/>
          <p:nvPr/>
        </p:nvSpPr>
        <p:spPr>
          <a:xfrm>
            <a:off x="2079477" y="5888504"/>
            <a:ext cx="922836" cy="287352"/>
          </a:xfrm>
          <a:prstGeom prst="rect">
            <a:avLst/>
          </a:prstGeom>
          <a:solidFill>
            <a:schemeClr val="accent2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……</a:t>
            </a:r>
            <a:endParaRPr lang="zh-CN" altLang="en-US" sz="60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9830050-7532-488C-AC34-8F0BD0236944}"/>
              </a:ext>
            </a:extLst>
          </p:cNvPr>
          <p:cNvSpPr txBox="1"/>
          <p:nvPr/>
        </p:nvSpPr>
        <p:spPr>
          <a:xfrm>
            <a:off x="1684119" y="5421826"/>
            <a:ext cx="4476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512MB</a:t>
            </a:r>
            <a:endParaRPr lang="zh-CN" altLang="en-US" sz="60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C7F24C8-CE4E-418A-BE30-1EB0606CBEDD}"/>
              </a:ext>
            </a:extLst>
          </p:cNvPr>
          <p:cNvSpPr txBox="1"/>
          <p:nvPr/>
        </p:nvSpPr>
        <p:spPr>
          <a:xfrm>
            <a:off x="1694662" y="5601728"/>
            <a:ext cx="4296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+16KB</a:t>
            </a:r>
            <a:endParaRPr lang="zh-CN" altLang="en-US" sz="60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B785DE1-F182-4C3B-9A95-7272D20080EC}"/>
              </a:ext>
            </a:extLst>
          </p:cNvPr>
          <p:cNvSpPr txBox="1"/>
          <p:nvPr/>
        </p:nvSpPr>
        <p:spPr>
          <a:xfrm>
            <a:off x="1693144" y="5793612"/>
            <a:ext cx="4296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+16KB</a:t>
            </a:r>
            <a:endParaRPr lang="zh-CN" altLang="en-US" sz="60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FBE8FBCD-6342-4DD9-93C4-85DFB8954709}"/>
              </a:ext>
            </a:extLst>
          </p:cNvPr>
          <p:cNvSpPr txBox="1"/>
          <p:nvPr/>
        </p:nvSpPr>
        <p:spPr>
          <a:xfrm>
            <a:off x="1693144" y="6042030"/>
            <a:ext cx="4296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513MB</a:t>
            </a:r>
            <a:endParaRPr lang="zh-CN" altLang="en-US" sz="60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B1BC638-101E-402B-BD55-F3318EE4646B}"/>
              </a:ext>
            </a:extLst>
          </p:cNvPr>
          <p:cNvCxnSpPr>
            <a:cxnSpLocks/>
          </p:cNvCxnSpPr>
          <p:nvPr/>
        </p:nvCxnSpPr>
        <p:spPr>
          <a:xfrm>
            <a:off x="1306357" y="4115626"/>
            <a:ext cx="738380" cy="12953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B4E77A2-2894-4C3B-86AA-1DF0EF4EF4F0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1307875" y="4302820"/>
            <a:ext cx="385269" cy="18315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文本框 1036">
            <a:extLst>
              <a:ext uri="{FF2B5EF4-FFF2-40B4-BE49-F238E27FC236}">
                <a16:creationId xmlns:a16="http://schemas.microsoft.com/office/drawing/2014/main" id="{D06A2811-2241-4957-AA41-D0D57708A898}"/>
              </a:ext>
            </a:extLst>
          </p:cNvPr>
          <p:cNvSpPr txBox="1"/>
          <p:nvPr/>
        </p:nvSpPr>
        <p:spPr>
          <a:xfrm>
            <a:off x="1899913" y="1358451"/>
            <a:ext cx="12554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/>
              <a:t>整个表空间</a:t>
            </a:r>
            <a:r>
              <a:rPr lang="en-US" altLang="zh-CN" sz="600"/>
              <a:t>FSP_HDR</a:t>
            </a:r>
            <a:r>
              <a:rPr lang="zh-CN" altLang="en-US" sz="600"/>
              <a:t>页是唯一的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4A8CC49-C763-4017-8736-3E515331F7F5}"/>
              </a:ext>
            </a:extLst>
          </p:cNvPr>
          <p:cNvSpPr txBox="1"/>
          <p:nvPr/>
        </p:nvSpPr>
        <p:spPr>
          <a:xfrm>
            <a:off x="8185878" y="5787144"/>
            <a:ext cx="10422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/>
              <a:t>XDES Entity</a:t>
            </a:r>
            <a:r>
              <a:rPr lang="zh-CN" altLang="en-US" sz="600"/>
              <a:t>结构</a:t>
            </a:r>
            <a:r>
              <a:rPr lang="en-US" altLang="zh-CN" sz="600"/>
              <a:t>(40bytes)</a:t>
            </a:r>
            <a:endParaRPr lang="zh-CN" altLang="en-US" sz="6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3D7CF87-B636-4907-ABD9-35978E370C3A}"/>
              </a:ext>
            </a:extLst>
          </p:cNvPr>
          <p:cNvSpPr/>
          <p:nvPr/>
        </p:nvSpPr>
        <p:spPr>
          <a:xfrm>
            <a:off x="8245611" y="5965123"/>
            <a:ext cx="922836" cy="1955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Segment ID (8bytes)</a:t>
            </a:r>
            <a:endParaRPr lang="zh-CN" altLang="en-US" sz="6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FFDC5BC-F4CD-48DE-8A87-3E1FFD7B767D}"/>
              </a:ext>
            </a:extLst>
          </p:cNvPr>
          <p:cNvSpPr/>
          <p:nvPr/>
        </p:nvSpPr>
        <p:spPr>
          <a:xfrm>
            <a:off x="8245597" y="6152317"/>
            <a:ext cx="922836" cy="195538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List Node(12bytes)</a:t>
            </a:r>
            <a:endParaRPr lang="zh-CN" altLang="en-US" sz="6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AA71FA7-CE75-445B-A1C7-B28322176A90}"/>
              </a:ext>
            </a:extLst>
          </p:cNvPr>
          <p:cNvSpPr/>
          <p:nvPr/>
        </p:nvSpPr>
        <p:spPr>
          <a:xfrm>
            <a:off x="8245597" y="6337574"/>
            <a:ext cx="922836" cy="195538"/>
          </a:xfrm>
          <a:prstGeom prst="rect">
            <a:avLst/>
          </a:prstGeom>
          <a:solidFill>
            <a:srgbClr val="00B05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State(4bytes)</a:t>
            </a:r>
            <a:endParaRPr lang="zh-CN" altLang="en-US" sz="60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C63A9A4-18FC-4B5D-B8A3-EC12CA82613A}"/>
              </a:ext>
            </a:extLst>
          </p:cNvPr>
          <p:cNvSpPr/>
          <p:nvPr/>
        </p:nvSpPr>
        <p:spPr>
          <a:xfrm>
            <a:off x="8245597" y="6528356"/>
            <a:ext cx="922836" cy="287352"/>
          </a:xfrm>
          <a:prstGeom prst="rect">
            <a:avLst/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Page State Bitmap(16bytes)</a:t>
            </a:r>
            <a:endParaRPr lang="zh-CN" altLang="en-US" sz="60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268ECF6-BBD8-429C-A5C7-E7616AE3EE80}"/>
              </a:ext>
            </a:extLst>
          </p:cNvPr>
          <p:cNvSpPr/>
          <p:nvPr/>
        </p:nvSpPr>
        <p:spPr>
          <a:xfrm>
            <a:off x="9879366" y="5956779"/>
            <a:ext cx="1297004" cy="195538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Prev Node Page Number (4bytes)</a:t>
            </a:r>
            <a:endParaRPr lang="zh-CN" altLang="en-US" sz="60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7534646-4241-41E6-9277-0C30694D0769}"/>
              </a:ext>
            </a:extLst>
          </p:cNvPr>
          <p:cNvSpPr/>
          <p:nvPr/>
        </p:nvSpPr>
        <p:spPr>
          <a:xfrm>
            <a:off x="9879352" y="6143973"/>
            <a:ext cx="1297004" cy="195538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Prev Node Offset(2bytes)</a:t>
            </a:r>
            <a:endParaRPr lang="zh-CN" altLang="en-US" sz="60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09C725E-9E1A-4C3C-BB9D-9CD1448D3951}"/>
              </a:ext>
            </a:extLst>
          </p:cNvPr>
          <p:cNvSpPr/>
          <p:nvPr/>
        </p:nvSpPr>
        <p:spPr>
          <a:xfrm>
            <a:off x="9879352" y="6329230"/>
            <a:ext cx="1297004" cy="195538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Next Node Page Number (4bytes)</a:t>
            </a:r>
            <a:endParaRPr lang="zh-CN" altLang="en-US" sz="60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EC3D4FB-90A7-43F8-A5FF-D6A7E779A23A}"/>
              </a:ext>
            </a:extLst>
          </p:cNvPr>
          <p:cNvSpPr/>
          <p:nvPr/>
        </p:nvSpPr>
        <p:spPr>
          <a:xfrm>
            <a:off x="9879352" y="6520012"/>
            <a:ext cx="1297004" cy="190013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Next Node Offset(2bytes)</a:t>
            </a:r>
            <a:endParaRPr lang="zh-CN" altLang="en-US" sz="60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9DFB7B4-228E-40D6-9E07-97D6DA1EF641}"/>
              </a:ext>
            </a:extLst>
          </p:cNvPr>
          <p:cNvSpPr txBox="1"/>
          <p:nvPr/>
        </p:nvSpPr>
        <p:spPr>
          <a:xfrm>
            <a:off x="10015447" y="5804280"/>
            <a:ext cx="9557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/>
              <a:t>List Node</a:t>
            </a:r>
            <a:r>
              <a:rPr lang="zh-CN" altLang="en-US" sz="600"/>
              <a:t>结构</a:t>
            </a:r>
            <a:r>
              <a:rPr lang="en-US" altLang="zh-CN" sz="600"/>
              <a:t>(12bytes)</a:t>
            </a:r>
            <a:endParaRPr lang="zh-CN" altLang="en-US" sz="600"/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8EEAF23F-4052-4221-BF6F-2EA47B239D2C}"/>
              </a:ext>
            </a:extLst>
          </p:cNvPr>
          <p:cNvSpPr/>
          <p:nvPr/>
        </p:nvSpPr>
        <p:spPr>
          <a:xfrm>
            <a:off x="11176356" y="5956779"/>
            <a:ext cx="96520" cy="372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大括号 71">
            <a:extLst>
              <a:ext uri="{FF2B5EF4-FFF2-40B4-BE49-F238E27FC236}">
                <a16:creationId xmlns:a16="http://schemas.microsoft.com/office/drawing/2014/main" id="{CEC0FE13-F2D4-4903-8B19-E6EFB425F658}"/>
              </a:ext>
            </a:extLst>
          </p:cNvPr>
          <p:cNvSpPr/>
          <p:nvPr/>
        </p:nvSpPr>
        <p:spPr>
          <a:xfrm>
            <a:off x="11176356" y="6333786"/>
            <a:ext cx="96520" cy="372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FF8872D-4162-405A-9A8D-0B2363396FBF}"/>
              </a:ext>
            </a:extLst>
          </p:cNvPr>
          <p:cNvSpPr txBox="1"/>
          <p:nvPr/>
        </p:nvSpPr>
        <p:spPr>
          <a:xfrm>
            <a:off x="11224616" y="6023142"/>
            <a:ext cx="9316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/>
              <a:t>指向前一个</a:t>
            </a:r>
            <a:r>
              <a:rPr lang="en-US" altLang="zh-CN" sz="600"/>
              <a:t>XDES Entry</a:t>
            </a:r>
            <a:endParaRPr lang="zh-CN" altLang="en-US" sz="60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DCEAE2D-7ADD-4C4D-B5B3-F05B1500DF4B}"/>
              </a:ext>
            </a:extLst>
          </p:cNvPr>
          <p:cNvSpPr txBox="1"/>
          <p:nvPr/>
        </p:nvSpPr>
        <p:spPr>
          <a:xfrm>
            <a:off x="11224615" y="6413389"/>
            <a:ext cx="9316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/>
              <a:t>指向下一个</a:t>
            </a:r>
            <a:r>
              <a:rPr lang="en-US" altLang="zh-CN" sz="600"/>
              <a:t>XDES Entry</a:t>
            </a:r>
            <a:endParaRPr lang="zh-CN" altLang="en-US" sz="60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AF1848A-F439-40EB-954C-18526293CDDB}"/>
              </a:ext>
            </a:extLst>
          </p:cNvPr>
          <p:cNvCxnSpPr>
            <a:cxnSpLocks/>
          </p:cNvCxnSpPr>
          <p:nvPr/>
        </p:nvCxnSpPr>
        <p:spPr>
          <a:xfrm flipV="1">
            <a:off x="9180324" y="5963472"/>
            <a:ext cx="675232" cy="197189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AB3F0BCB-FF2A-4064-B0E2-B8EA8E69B330}"/>
              </a:ext>
            </a:extLst>
          </p:cNvPr>
          <p:cNvCxnSpPr>
            <a:cxnSpLocks/>
          </p:cNvCxnSpPr>
          <p:nvPr/>
        </p:nvCxnSpPr>
        <p:spPr>
          <a:xfrm>
            <a:off x="9192229" y="6329230"/>
            <a:ext cx="663327" cy="38079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F331FBAB-6EFE-4EBA-B9A3-87CE30A82264}"/>
              </a:ext>
            </a:extLst>
          </p:cNvPr>
          <p:cNvSpPr/>
          <p:nvPr/>
        </p:nvSpPr>
        <p:spPr>
          <a:xfrm>
            <a:off x="9616636" y="3873033"/>
            <a:ext cx="1297004" cy="195538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List Length(4bytes)</a:t>
            </a:r>
            <a:endParaRPr lang="zh-CN" altLang="en-US" sz="60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50EB212-1B76-4EFC-BD6E-5171B55A3764}"/>
              </a:ext>
            </a:extLst>
          </p:cNvPr>
          <p:cNvSpPr/>
          <p:nvPr/>
        </p:nvSpPr>
        <p:spPr>
          <a:xfrm>
            <a:off x="9616622" y="4060227"/>
            <a:ext cx="1297004" cy="195538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First Node Page Number (4bytes)</a:t>
            </a:r>
            <a:endParaRPr lang="zh-CN" altLang="en-US" sz="60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A1593CA-0236-49E9-9C1C-B33A682C13CF}"/>
              </a:ext>
            </a:extLst>
          </p:cNvPr>
          <p:cNvSpPr/>
          <p:nvPr/>
        </p:nvSpPr>
        <p:spPr>
          <a:xfrm>
            <a:off x="9616622" y="4245484"/>
            <a:ext cx="1297004" cy="195538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First Node Offset(2bytes)</a:t>
            </a:r>
            <a:endParaRPr lang="zh-CN" altLang="en-US" sz="60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682481B6-035D-4961-8C8B-5C53B0AB396B}"/>
              </a:ext>
            </a:extLst>
          </p:cNvPr>
          <p:cNvSpPr/>
          <p:nvPr/>
        </p:nvSpPr>
        <p:spPr>
          <a:xfrm>
            <a:off x="9616622" y="4436266"/>
            <a:ext cx="1297004" cy="190013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Last Node Page Number (4bytes)</a:t>
            </a:r>
            <a:endParaRPr lang="zh-CN" altLang="en-US" sz="60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18D9BC1-EDC9-4D02-B051-456302A3DE88}"/>
              </a:ext>
            </a:extLst>
          </p:cNvPr>
          <p:cNvSpPr txBox="1"/>
          <p:nvPr/>
        </p:nvSpPr>
        <p:spPr>
          <a:xfrm>
            <a:off x="9752717" y="3720534"/>
            <a:ext cx="11304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/>
              <a:t>List Base Node</a:t>
            </a:r>
            <a:r>
              <a:rPr lang="zh-CN" altLang="en-US" sz="600"/>
              <a:t>结构</a:t>
            </a:r>
            <a:r>
              <a:rPr lang="en-US" altLang="zh-CN" sz="600"/>
              <a:t>(16bytes)</a:t>
            </a:r>
            <a:endParaRPr lang="zh-CN" altLang="en-US" sz="600"/>
          </a:p>
        </p:txBody>
      </p:sp>
      <p:sp>
        <p:nvSpPr>
          <p:cNvPr id="90" name="右大括号 89">
            <a:extLst>
              <a:ext uri="{FF2B5EF4-FFF2-40B4-BE49-F238E27FC236}">
                <a16:creationId xmlns:a16="http://schemas.microsoft.com/office/drawing/2014/main" id="{CA04D1EF-2368-42F0-9101-D0C67D1C3EEF}"/>
              </a:ext>
            </a:extLst>
          </p:cNvPr>
          <p:cNvSpPr/>
          <p:nvPr/>
        </p:nvSpPr>
        <p:spPr>
          <a:xfrm>
            <a:off x="10913626" y="4065190"/>
            <a:ext cx="96520" cy="372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右大括号 100">
            <a:extLst>
              <a:ext uri="{FF2B5EF4-FFF2-40B4-BE49-F238E27FC236}">
                <a16:creationId xmlns:a16="http://schemas.microsoft.com/office/drawing/2014/main" id="{18697EA4-1C9F-4388-9A15-1647F354C044}"/>
              </a:ext>
            </a:extLst>
          </p:cNvPr>
          <p:cNvSpPr/>
          <p:nvPr/>
        </p:nvSpPr>
        <p:spPr>
          <a:xfrm>
            <a:off x="10913627" y="4445468"/>
            <a:ext cx="96520" cy="372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F3CF7F1-FD35-4D0D-B811-44C7F43E65C0}"/>
              </a:ext>
            </a:extLst>
          </p:cNvPr>
          <p:cNvSpPr txBox="1"/>
          <p:nvPr/>
        </p:nvSpPr>
        <p:spPr>
          <a:xfrm>
            <a:off x="10948380" y="4158587"/>
            <a:ext cx="1085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/>
              <a:t>指向</a:t>
            </a:r>
            <a:r>
              <a:rPr lang="en-US" altLang="zh-CN" sz="600"/>
              <a:t>XDES Entry</a:t>
            </a:r>
            <a:r>
              <a:rPr lang="zh-CN" altLang="en-US" sz="600"/>
              <a:t>链表头节点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ACB3E4A-C211-4584-9F13-ECC836D29108}"/>
              </a:ext>
            </a:extLst>
          </p:cNvPr>
          <p:cNvSpPr txBox="1"/>
          <p:nvPr/>
        </p:nvSpPr>
        <p:spPr>
          <a:xfrm>
            <a:off x="10948380" y="4545355"/>
            <a:ext cx="1085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/>
              <a:t>指向</a:t>
            </a:r>
            <a:r>
              <a:rPr lang="en-US" altLang="zh-CN" sz="600"/>
              <a:t>XDES Entry</a:t>
            </a:r>
            <a:r>
              <a:rPr lang="zh-CN" altLang="en-US" sz="600"/>
              <a:t>链表尾节点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928BA22C-672A-4824-8F10-FA4FA5F6D2C4}"/>
              </a:ext>
            </a:extLst>
          </p:cNvPr>
          <p:cNvSpPr/>
          <p:nvPr/>
        </p:nvSpPr>
        <p:spPr>
          <a:xfrm>
            <a:off x="9616622" y="4621802"/>
            <a:ext cx="1297004" cy="195538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Last Node Offset(2bytes)</a:t>
            </a:r>
            <a:endParaRPr lang="zh-CN" altLang="en-US" sz="60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EE76788-5604-49A1-B36F-B13CF1F9515A}"/>
              </a:ext>
            </a:extLst>
          </p:cNvPr>
          <p:cNvSpPr/>
          <p:nvPr/>
        </p:nvSpPr>
        <p:spPr>
          <a:xfrm>
            <a:off x="6720999" y="3363024"/>
            <a:ext cx="1600200" cy="1955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Segment ID(8bytes)</a:t>
            </a:r>
            <a:endParaRPr lang="zh-CN" altLang="en-US" sz="60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37492F7-B162-4AFA-89E9-6F784265D7B2}"/>
              </a:ext>
            </a:extLst>
          </p:cNvPr>
          <p:cNvSpPr/>
          <p:nvPr/>
        </p:nvSpPr>
        <p:spPr>
          <a:xfrm>
            <a:off x="6721000" y="3558897"/>
            <a:ext cx="1600200" cy="195538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NOT_FULL_N_USED(1MB)</a:t>
            </a:r>
            <a:endParaRPr lang="zh-CN" altLang="en-US" sz="60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C730250-1768-43DB-A1B8-2EFF54107FFD}"/>
              </a:ext>
            </a:extLst>
          </p:cNvPr>
          <p:cNvSpPr/>
          <p:nvPr/>
        </p:nvSpPr>
        <p:spPr>
          <a:xfrm>
            <a:off x="6721000" y="3744154"/>
            <a:ext cx="1600200" cy="195538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List Base Node For FREE List (16bytes)</a:t>
            </a:r>
            <a:endParaRPr lang="zh-CN" altLang="en-US" sz="60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FC616CA-6531-459D-98B8-F10F98E0BE06}"/>
              </a:ext>
            </a:extLst>
          </p:cNvPr>
          <p:cNvSpPr/>
          <p:nvPr/>
        </p:nvSpPr>
        <p:spPr>
          <a:xfrm>
            <a:off x="6721000" y="3934936"/>
            <a:ext cx="1600200" cy="287352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List Base Node For NOT_FULL List (16bytes)</a:t>
            </a:r>
            <a:endParaRPr lang="zh-CN" altLang="en-US" sz="60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A1E1CD8-C2B3-493D-9B06-A62AD607AE34}"/>
              </a:ext>
            </a:extLst>
          </p:cNvPr>
          <p:cNvSpPr/>
          <p:nvPr/>
        </p:nvSpPr>
        <p:spPr>
          <a:xfrm>
            <a:off x="6721000" y="4219500"/>
            <a:ext cx="1600200" cy="195538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List Base Node For FULL List (16bytes)</a:t>
            </a:r>
            <a:endParaRPr lang="zh-CN" altLang="en-US" sz="60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C4CD56A-C846-42D7-B6B5-8678B642079F}"/>
              </a:ext>
            </a:extLst>
          </p:cNvPr>
          <p:cNvSpPr/>
          <p:nvPr/>
        </p:nvSpPr>
        <p:spPr>
          <a:xfrm>
            <a:off x="6721000" y="4410726"/>
            <a:ext cx="1600200" cy="195538"/>
          </a:xfrm>
          <a:prstGeom prst="rect">
            <a:avLst/>
          </a:prstGeom>
          <a:solidFill>
            <a:srgbClr val="92D05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Magic Number (4bytes)</a:t>
            </a:r>
            <a:endParaRPr lang="zh-CN" altLang="en-US" sz="60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D3AD7F5-ED89-4ED3-9C9D-761FE48FE10A}"/>
              </a:ext>
            </a:extLst>
          </p:cNvPr>
          <p:cNvSpPr/>
          <p:nvPr/>
        </p:nvSpPr>
        <p:spPr>
          <a:xfrm>
            <a:off x="6721000" y="4603886"/>
            <a:ext cx="1600200" cy="195538"/>
          </a:xfrm>
          <a:prstGeom prst="rect">
            <a:avLst/>
          </a:prstGeom>
          <a:solidFill>
            <a:srgbClr val="92D05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Fragment Array Entry 0 (4bytes)</a:t>
            </a:r>
            <a:endParaRPr lang="zh-CN" altLang="en-US" sz="60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8F4979A-7E37-4174-9AE3-586637BB484E}"/>
              </a:ext>
            </a:extLst>
          </p:cNvPr>
          <p:cNvSpPr/>
          <p:nvPr/>
        </p:nvSpPr>
        <p:spPr>
          <a:xfrm>
            <a:off x="6721000" y="4799759"/>
            <a:ext cx="1600200" cy="195538"/>
          </a:xfrm>
          <a:prstGeom prst="rect">
            <a:avLst/>
          </a:prstGeom>
          <a:solidFill>
            <a:srgbClr val="92D05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……</a:t>
            </a:r>
            <a:endParaRPr lang="zh-CN" altLang="en-US" sz="60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9B31B190-1BB8-47A3-ACFE-40F488EA55D0}"/>
              </a:ext>
            </a:extLst>
          </p:cNvPr>
          <p:cNvSpPr/>
          <p:nvPr/>
        </p:nvSpPr>
        <p:spPr>
          <a:xfrm>
            <a:off x="6720999" y="4969982"/>
            <a:ext cx="1600200" cy="195538"/>
          </a:xfrm>
          <a:prstGeom prst="rect">
            <a:avLst/>
          </a:prstGeom>
          <a:solidFill>
            <a:srgbClr val="92D05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Fragment Array Entry 31 (4bytes)</a:t>
            </a:r>
            <a:endParaRPr lang="zh-CN" altLang="en-US" sz="60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94DC296-9869-4119-AEF6-87CAEB2003DE}"/>
              </a:ext>
            </a:extLst>
          </p:cNvPr>
          <p:cNvSpPr txBox="1"/>
          <p:nvPr/>
        </p:nvSpPr>
        <p:spPr>
          <a:xfrm>
            <a:off x="7015354" y="3193730"/>
            <a:ext cx="8851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/>
              <a:t>INode</a:t>
            </a:r>
            <a:r>
              <a:rPr lang="zh-CN" altLang="en-US" sz="600"/>
              <a:t>结构</a:t>
            </a:r>
            <a:r>
              <a:rPr lang="en-US" altLang="zh-CN" sz="600"/>
              <a:t>(192bytes)</a:t>
            </a:r>
            <a:endParaRPr lang="zh-CN" altLang="en-US" sz="600"/>
          </a:p>
        </p:txBody>
      </p:sp>
      <p:sp>
        <p:nvSpPr>
          <p:cNvPr id="116" name="右大括号 115">
            <a:extLst>
              <a:ext uri="{FF2B5EF4-FFF2-40B4-BE49-F238E27FC236}">
                <a16:creationId xmlns:a16="http://schemas.microsoft.com/office/drawing/2014/main" id="{555A56BF-0BD8-4441-B7B8-3204793DC9B0}"/>
              </a:ext>
            </a:extLst>
          </p:cNvPr>
          <p:cNvSpPr/>
          <p:nvPr/>
        </p:nvSpPr>
        <p:spPr>
          <a:xfrm>
            <a:off x="8321199" y="3742419"/>
            <a:ext cx="102650" cy="6679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8184B2CB-1962-4290-A9D3-48F6A730ADBE}"/>
              </a:ext>
            </a:extLst>
          </p:cNvPr>
          <p:cNvSpPr txBox="1"/>
          <p:nvPr/>
        </p:nvSpPr>
        <p:spPr>
          <a:xfrm>
            <a:off x="8443877" y="3776040"/>
            <a:ext cx="78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对应</a:t>
            </a:r>
            <a:r>
              <a:rPr lang="en-US" altLang="zh-CN" sz="600"/>
              <a:t>FREE</a:t>
            </a:r>
            <a:r>
              <a:rPr lang="zh-CN" altLang="en-US" sz="600"/>
              <a:t>、</a:t>
            </a:r>
            <a:r>
              <a:rPr lang="en-US" altLang="zh-CN" sz="600"/>
              <a:t>NOT_FULL</a:t>
            </a:r>
            <a:r>
              <a:rPr lang="zh-CN" altLang="en-US" sz="600"/>
              <a:t>、</a:t>
            </a:r>
            <a:r>
              <a:rPr lang="en-US" altLang="zh-CN" sz="600"/>
              <a:t>FULL</a:t>
            </a:r>
          </a:p>
          <a:p>
            <a:r>
              <a:rPr lang="zh-CN" altLang="en-US" sz="600"/>
              <a:t>链表的基节点</a:t>
            </a:r>
          </a:p>
        </p:txBody>
      </p:sp>
      <p:sp>
        <p:nvSpPr>
          <p:cNvPr id="118" name="右大括号 117">
            <a:extLst>
              <a:ext uri="{FF2B5EF4-FFF2-40B4-BE49-F238E27FC236}">
                <a16:creationId xmlns:a16="http://schemas.microsoft.com/office/drawing/2014/main" id="{8834266A-4485-4A4B-86E9-B55F0B78A177}"/>
              </a:ext>
            </a:extLst>
          </p:cNvPr>
          <p:cNvSpPr/>
          <p:nvPr/>
        </p:nvSpPr>
        <p:spPr>
          <a:xfrm>
            <a:off x="8326166" y="4603886"/>
            <a:ext cx="86523" cy="5616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7186CDC-B724-46A2-86B5-D84387DE2179}"/>
              </a:ext>
            </a:extLst>
          </p:cNvPr>
          <p:cNvSpPr txBox="1"/>
          <p:nvPr/>
        </p:nvSpPr>
        <p:spPr>
          <a:xfrm>
            <a:off x="8343493" y="4740435"/>
            <a:ext cx="10390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/>
              <a:t>32</a:t>
            </a:r>
            <a:r>
              <a:rPr lang="zh-CN" altLang="en-US" sz="600"/>
              <a:t>个</a:t>
            </a:r>
            <a:r>
              <a:rPr lang="en-US" altLang="zh-CN" sz="600"/>
              <a:t>Fragment Array Entry</a:t>
            </a:r>
            <a:endParaRPr lang="zh-CN" altLang="en-US" sz="6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A3246EB-6EEF-40C8-9F09-191F7381692A}"/>
              </a:ext>
            </a:extLst>
          </p:cNvPr>
          <p:cNvCxnSpPr>
            <a:cxnSpLocks/>
            <a:stCxn id="116" idx="0"/>
          </p:cNvCxnSpPr>
          <p:nvPr/>
        </p:nvCxnSpPr>
        <p:spPr>
          <a:xfrm>
            <a:off x="8321199" y="3742419"/>
            <a:ext cx="1260669" cy="110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EAC9627-22B4-4376-8F0E-073189EA359A}"/>
              </a:ext>
            </a:extLst>
          </p:cNvPr>
          <p:cNvCxnSpPr>
            <a:cxnSpLocks/>
          </p:cNvCxnSpPr>
          <p:nvPr/>
        </p:nvCxnSpPr>
        <p:spPr>
          <a:xfrm>
            <a:off x="8321199" y="3939531"/>
            <a:ext cx="1278731" cy="8605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EC67BAF7-C3E3-45B1-B59F-169D72D54E9D}"/>
              </a:ext>
            </a:extLst>
          </p:cNvPr>
          <p:cNvSpPr/>
          <p:nvPr/>
        </p:nvSpPr>
        <p:spPr>
          <a:xfrm>
            <a:off x="3673986" y="344747"/>
            <a:ext cx="1600200" cy="195538"/>
          </a:xfrm>
          <a:prstGeom prst="rect">
            <a:avLst/>
          </a:prstGeom>
          <a:solidFill>
            <a:srgbClr val="DA6A16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File Space Header(112bytes)</a:t>
            </a:r>
            <a:endParaRPr lang="zh-CN" altLang="en-US" sz="60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4897CE0-4CBB-4885-A0C5-8C1719A0BC95}"/>
              </a:ext>
            </a:extLst>
          </p:cNvPr>
          <p:cNvSpPr/>
          <p:nvPr/>
        </p:nvSpPr>
        <p:spPr>
          <a:xfrm>
            <a:off x="3674000" y="530004"/>
            <a:ext cx="1600200" cy="19553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XDES Entry 0 (40bytes)</a:t>
            </a:r>
            <a:endParaRPr lang="zh-CN" altLang="en-US" sz="60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E3B6E6CA-B77E-4629-9481-5A50BF3F108B}"/>
              </a:ext>
            </a:extLst>
          </p:cNvPr>
          <p:cNvSpPr/>
          <p:nvPr/>
        </p:nvSpPr>
        <p:spPr>
          <a:xfrm>
            <a:off x="3674000" y="720785"/>
            <a:ext cx="1600200" cy="19864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XDES Entry 1(40bytes)</a:t>
            </a:r>
            <a:endParaRPr lang="zh-CN" altLang="en-US" sz="60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0C3CF1F-C453-4B8D-A1E2-24A5346FCA92}"/>
              </a:ext>
            </a:extLst>
          </p:cNvPr>
          <p:cNvSpPr/>
          <p:nvPr/>
        </p:nvSpPr>
        <p:spPr>
          <a:xfrm>
            <a:off x="3674000" y="918028"/>
            <a:ext cx="1600200" cy="18179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……</a:t>
            </a:r>
            <a:endParaRPr lang="zh-CN" altLang="en-US" sz="60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49D6851-B49D-404C-8BCA-E1F3D2F4DAC4}"/>
              </a:ext>
            </a:extLst>
          </p:cNvPr>
          <p:cNvSpPr/>
          <p:nvPr/>
        </p:nvSpPr>
        <p:spPr>
          <a:xfrm>
            <a:off x="3674000" y="1099861"/>
            <a:ext cx="1600200" cy="19553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XDES Entry 255(40bytes)</a:t>
            </a:r>
            <a:endParaRPr lang="zh-CN" altLang="en-US" sz="60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4D79A51C-8AA5-405A-90C3-A7AE58EEBB80}"/>
              </a:ext>
            </a:extLst>
          </p:cNvPr>
          <p:cNvSpPr/>
          <p:nvPr/>
        </p:nvSpPr>
        <p:spPr>
          <a:xfrm>
            <a:off x="3674000" y="1293021"/>
            <a:ext cx="1600200" cy="195538"/>
          </a:xfrm>
          <a:prstGeom prst="rect">
            <a:avLst/>
          </a:prstGeom>
          <a:solidFill>
            <a:srgbClr val="92D05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Empty Space(5986bytes)</a:t>
            </a:r>
            <a:endParaRPr lang="zh-CN" altLang="en-US" sz="60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E5EADFB3-7947-459F-B678-FFCC9BE3F746}"/>
              </a:ext>
            </a:extLst>
          </p:cNvPr>
          <p:cNvSpPr/>
          <p:nvPr/>
        </p:nvSpPr>
        <p:spPr>
          <a:xfrm>
            <a:off x="3674000" y="1488894"/>
            <a:ext cx="1600200" cy="195538"/>
          </a:xfrm>
          <a:prstGeom prst="rect">
            <a:avLst/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File Tailer(8bytes)</a:t>
            </a:r>
            <a:endParaRPr lang="zh-CN" altLang="en-US" sz="60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53442C4-3093-4308-9832-9E9F8A05FDB5}"/>
              </a:ext>
            </a:extLst>
          </p:cNvPr>
          <p:cNvSpPr txBox="1"/>
          <p:nvPr/>
        </p:nvSpPr>
        <p:spPr>
          <a:xfrm>
            <a:off x="3964032" y="0"/>
            <a:ext cx="10374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/>
              <a:t>FSP_HD</a:t>
            </a:r>
            <a:r>
              <a:rPr lang="zh-CN" altLang="en-US" sz="600"/>
              <a:t>类型页结构</a:t>
            </a:r>
            <a:r>
              <a:rPr lang="en-US" altLang="zh-CN" sz="600"/>
              <a:t>(16KB)</a:t>
            </a:r>
            <a:endParaRPr lang="zh-CN" altLang="en-US" sz="600"/>
          </a:p>
        </p:txBody>
      </p:sp>
      <p:sp>
        <p:nvSpPr>
          <p:cNvPr id="146" name="右大括号 145">
            <a:extLst>
              <a:ext uri="{FF2B5EF4-FFF2-40B4-BE49-F238E27FC236}">
                <a16:creationId xmlns:a16="http://schemas.microsoft.com/office/drawing/2014/main" id="{076FB241-E036-4194-A0AB-278BE3E98C61}"/>
              </a:ext>
            </a:extLst>
          </p:cNvPr>
          <p:cNvSpPr/>
          <p:nvPr/>
        </p:nvSpPr>
        <p:spPr>
          <a:xfrm>
            <a:off x="5282807" y="528269"/>
            <a:ext cx="96916" cy="75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4F106695-E848-43F8-BAD4-06B9283C0EC7}"/>
              </a:ext>
            </a:extLst>
          </p:cNvPr>
          <p:cNvSpPr txBox="1"/>
          <p:nvPr/>
        </p:nvSpPr>
        <p:spPr>
          <a:xfrm>
            <a:off x="5277082" y="703276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/>
              <a:t>每个区对应</a:t>
            </a:r>
            <a:endParaRPr lang="en-US" altLang="zh-CN" sz="600"/>
          </a:p>
          <a:p>
            <a:r>
              <a:rPr lang="zh-CN" altLang="en-US" sz="600"/>
              <a:t>一个</a:t>
            </a:r>
            <a:r>
              <a:rPr lang="en-US" altLang="zh-CN" sz="600"/>
              <a:t>XDES Entry</a:t>
            </a:r>
            <a:r>
              <a:rPr lang="zh-CN" altLang="en-US" sz="600"/>
              <a:t>，</a:t>
            </a:r>
            <a:endParaRPr lang="en-US" altLang="zh-CN" sz="600"/>
          </a:p>
          <a:p>
            <a:r>
              <a:rPr lang="zh-CN" altLang="en-US" sz="600"/>
              <a:t>每个</a:t>
            </a:r>
            <a:r>
              <a:rPr lang="en-US" altLang="zh-CN" sz="600"/>
              <a:t>XDES Entry</a:t>
            </a:r>
            <a:r>
              <a:rPr lang="zh-CN" altLang="en-US" sz="600"/>
              <a:t>占用</a:t>
            </a:r>
            <a:endParaRPr lang="en-US" altLang="zh-CN" sz="600"/>
          </a:p>
          <a:p>
            <a:r>
              <a:rPr lang="en-US" altLang="zh-CN" sz="600"/>
              <a:t>40bytes</a:t>
            </a:r>
            <a:r>
              <a:rPr lang="zh-CN" altLang="en-US" sz="600"/>
              <a:t>。共有</a:t>
            </a:r>
            <a:r>
              <a:rPr lang="en-US" altLang="zh-CN" sz="600"/>
              <a:t>256</a:t>
            </a:r>
            <a:r>
              <a:rPr lang="zh-CN" altLang="en-US" sz="600"/>
              <a:t>个</a:t>
            </a:r>
            <a:endParaRPr lang="en-US" altLang="zh-CN" sz="600"/>
          </a:p>
          <a:p>
            <a:r>
              <a:rPr lang="en-US" altLang="zh-CN" sz="600"/>
              <a:t>XDES Entry</a:t>
            </a:r>
            <a:r>
              <a:rPr lang="zh-CN" altLang="en-US" sz="600"/>
              <a:t>，所以</a:t>
            </a:r>
            <a:r>
              <a:rPr lang="en-US" altLang="zh-CN" sz="600"/>
              <a:t>XDES Entry</a:t>
            </a:r>
          </a:p>
          <a:p>
            <a:r>
              <a:rPr lang="zh-CN" altLang="en-US" sz="600"/>
              <a:t>部分共占用</a:t>
            </a:r>
            <a:r>
              <a:rPr lang="en-US" altLang="zh-CN" sz="600"/>
              <a:t>10240</a:t>
            </a:r>
            <a:r>
              <a:rPr lang="zh-CN" altLang="en-US" sz="600"/>
              <a:t>字节</a:t>
            </a:r>
            <a:endParaRPr lang="en-US" altLang="zh-CN" sz="60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5924F20-37E2-4913-935E-B41E60729677}"/>
              </a:ext>
            </a:extLst>
          </p:cNvPr>
          <p:cNvCxnSpPr>
            <a:cxnSpLocks/>
          </p:cNvCxnSpPr>
          <p:nvPr/>
        </p:nvCxnSpPr>
        <p:spPr>
          <a:xfrm flipV="1">
            <a:off x="3016963" y="164149"/>
            <a:ext cx="612463" cy="14819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8AFC3D9-8E77-4DE4-BF80-186CEE8E8681}"/>
              </a:ext>
            </a:extLst>
          </p:cNvPr>
          <p:cNvCxnSpPr>
            <a:cxnSpLocks/>
          </p:cNvCxnSpPr>
          <p:nvPr/>
        </p:nvCxnSpPr>
        <p:spPr>
          <a:xfrm flipV="1">
            <a:off x="3026485" y="1689245"/>
            <a:ext cx="626035" cy="1605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1ECAE22C-830F-4788-B8A8-684A24827FD7}"/>
              </a:ext>
            </a:extLst>
          </p:cNvPr>
          <p:cNvSpPr/>
          <p:nvPr/>
        </p:nvSpPr>
        <p:spPr>
          <a:xfrm>
            <a:off x="9184341" y="26984"/>
            <a:ext cx="1714601" cy="2072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Space ID(4bytes)</a:t>
            </a:r>
            <a:endParaRPr lang="zh-CN" altLang="en-US" sz="60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49566AD6-1357-401E-B766-137C6004FF3A}"/>
              </a:ext>
            </a:extLst>
          </p:cNvPr>
          <p:cNvSpPr/>
          <p:nvPr/>
        </p:nvSpPr>
        <p:spPr>
          <a:xfrm>
            <a:off x="9184342" y="228953"/>
            <a:ext cx="1714601" cy="1874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Not Used(4bytes)</a:t>
            </a:r>
            <a:endParaRPr lang="zh-CN" altLang="en-US" sz="60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CDC74453-5272-4A67-BC4B-1E0D73B45A2C}"/>
              </a:ext>
            </a:extLst>
          </p:cNvPr>
          <p:cNvSpPr/>
          <p:nvPr/>
        </p:nvSpPr>
        <p:spPr>
          <a:xfrm>
            <a:off x="9184341" y="414211"/>
            <a:ext cx="1715863" cy="185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Size(4bytes)</a:t>
            </a:r>
            <a:endParaRPr lang="zh-CN" altLang="en-US" sz="60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E4F5CCE7-2F79-4AD6-A1BA-FDF9D4BA9613}"/>
              </a:ext>
            </a:extLst>
          </p:cNvPr>
          <p:cNvSpPr/>
          <p:nvPr/>
        </p:nvSpPr>
        <p:spPr>
          <a:xfrm>
            <a:off x="9184341" y="589503"/>
            <a:ext cx="1715863" cy="213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FREE Limit1(4bytes)</a:t>
            </a:r>
            <a:endParaRPr lang="zh-CN" altLang="en-US" sz="60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B4337EF3-0360-4487-B792-3443A773B2FC}"/>
              </a:ext>
            </a:extLst>
          </p:cNvPr>
          <p:cNvSpPr/>
          <p:nvPr/>
        </p:nvSpPr>
        <p:spPr>
          <a:xfrm>
            <a:off x="9184341" y="794374"/>
            <a:ext cx="1715863" cy="195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Space Flags(4bytes)</a:t>
            </a:r>
            <a:endParaRPr lang="zh-CN" altLang="en-US" sz="60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FD9E054D-FAD1-40A6-9E5C-A82FD76516EB}"/>
              </a:ext>
            </a:extLst>
          </p:cNvPr>
          <p:cNvSpPr/>
          <p:nvPr/>
        </p:nvSpPr>
        <p:spPr>
          <a:xfrm>
            <a:off x="9184355" y="984067"/>
            <a:ext cx="1715863" cy="195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FRAG_N_USED(4bytes)</a:t>
            </a:r>
            <a:endParaRPr lang="zh-CN" altLang="en-US" sz="60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13BD131A-E7D0-4AFA-93F1-E33CCFD67DBA}"/>
              </a:ext>
            </a:extLst>
          </p:cNvPr>
          <p:cNvSpPr/>
          <p:nvPr/>
        </p:nvSpPr>
        <p:spPr>
          <a:xfrm>
            <a:off x="9184355" y="1177227"/>
            <a:ext cx="1715863" cy="195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List Base Node For FREE List(16bytes)</a:t>
            </a:r>
            <a:endParaRPr lang="zh-CN" altLang="en-US" sz="60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97A826D-F790-468F-B96F-2ECD4F97C3FD}"/>
              </a:ext>
            </a:extLst>
          </p:cNvPr>
          <p:cNvSpPr/>
          <p:nvPr/>
        </p:nvSpPr>
        <p:spPr>
          <a:xfrm>
            <a:off x="9184355" y="1373100"/>
            <a:ext cx="1715863" cy="195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List Base Node For FREE_FRAG List(16bytes)</a:t>
            </a:r>
            <a:endParaRPr lang="zh-CN" altLang="en-US" sz="60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F023C8C4-0CB0-4FAA-B5C4-3703522FBD66}"/>
              </a:ext>
            </a:extLst>
          </p:cNvPr>
          <p:cNvSpPr txBox="1"/>
          <p:nvPr/>
        </p:nvSpPr>
        <p:spPr>
          <a:xfrm>
            <a:off x="9415334" y="2329649"/>
            <a:ext cx="12526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File Space Header</a:t>
            </a:r>
            <a:r>
              <a:rPr lang="zh-CN" altLang="en-US" sz="600"/>
              <a:t>结构</a:t>
            </a:r>
            <a:r>
              <a:rPr lang="en-US" altLang="zh-CN" sz="600"/>
              <a:t>(112</a:t>
            </a:r>
            <a:r>
              <a:rPr lang="zh-CN" altLang="en-US" sz="600"/>
              <a:t>字节</a:t>
            </a:r>
            <a:r>
              <a:rPr lang="en-US" altLang="zh-CN" sz="600"/>
              <a:t>)</a:t>
            </a:r>
            <a:endParaRPr lang="zh-CN" altLang="en-US" sz="60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D69BFAE0-2B2C-40AD-8C2D-5B53AC26FDCC}"/>
              </a:ext>
            </a:extLst>
          </p:cNvPr>
          <p:cNvSpPr/>
          <p:nvPr/>
        </p:nvSpPr>
        <p:spPr>
          <a:xfrm>
            <a:off x="9184355" y="1567144"/>
            <a:ext cx="1715863" cy="195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List Base Node For FULL_FRAG List(16bytes)</a:t>
            </a:r>
            <a:endParaRPr lang="zh-CN" altLang="en-US" sz="60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13DAECBF-CBC4-4E4C-B0EE-D61D4CE08095}"/>
              </a:ext>
            </a:extLst>
          </p:cNvPr>
          <p:cNvSpPr/>
          <p:nvPr/>
        </p:nvSpPr>
        <p:spPr>
          <a:xfrm>
            <a:off x="9184341" y="1760555"/>
            <a:ext cx="1715863" cy="195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Next Unused Segment ID(8bytes)</a:t>
            </a:r>
            <a:endParaRPr lang="zh-CN" altLang="en-US" sz="60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B200C959-99E6-49B1-A5A5-0344A0D44382}"/>
              </a:ext>
            </a:extLst>
          </p:cNvPr>
          <p:cNvSpPr/>
          <p:nvPr/>
        </p:nvSpPr>
        <p:spPr>
          <a:xfrm>
            <a:off x="9184341" y="1952465"/>
            <a:ext cx="1715863" cy="195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List Base Node For SEG_INODES_FULL(16bytes)</a:t>
            </a:r>
            <a:endParaRPr lang="zh-CN" altLang="en-US" sz="60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10B5B822-8A8E-4D42-83BA-E4ED7354486C}"/>
              </a:ext>
            </a:extLst>
          </p:cNvPr>
          <p:cNvSpPr/>
          <p:nvPr/>
        </p:nvSpPr>
        <p:spPr>
          <a:xfrm>
            <a:off x="9184341" y="2149504"/>
            <a:ext cx="1714601" cy="195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List Base Node For SEG_INODES_FREE(8bytes)</a:t>
            </a:r>
            <a:endParaRPr lang="zh-CN" altLang="en-US" sz="600"/>
          </a:p>
        </p:txBody>
      </p:sp>
      <p:cxnSp>
        <p:nvCxnSpPr>
          <p:cNvPr id="1025" name="直接箭头连接符 1024">
            <a:extLst>
              <a:ext uri="{FF2B5EF4-FFF2-40B4-BE49-F238E27FC236}">
                <a16:creationId xmlns:a16="http://schemas.microsoft.com/office/drawing/2014/main" id="{71143C15-0073-457B-97E6-F8A052D25E83}"/>
              </a:ext>
            </a:extLst>
          </p:cNvPr>
          <p:cNvCxnSpPr>
            <a:cxnSpLocks/>
          </p:cNvCxnSpPr>
          <p:nvPr/>
        </p:nvCxnSpPr>
        <p:spPr>
          <a:xfrm flipV="1">
            <a:off x="5303379" y="40850"/>
            <a:ext cx="3862136" cy="328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箭头连接符 1026">
            <a:extLst>
              <a:ext uri="{FF2B5EF4-FFF2-40B4-BE49-F238E27FC236}">
                <a16:creationId xmlns:a16="http://schemas.microsoft.com/office/drawing/2014/main" id="{9CD61D54-558E-48BF-B2A7-71FDB73BC59C}"/>
              </a:ext>
            </a:extLst>
          </p:cNvPr>
          <p:cNvCxnSpPr>
            <a:cxnSpLocks/>
            <a:stCxn id="146" idx="0"/>
          </p:cNvCxnSpPr>
          <p:nvPr/>
        </p:nvCxnSpPr>
        <p:spPr>
          <a:xfrm>
            <a:off x="5282807" y="528269"/>
            <a:ext cx="3862136" cy="17470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>
            <a:extLst>
              <a:ext uri="{FF2B5EF4-FFF2-40B4-BE49-F238E27FC236}">
                <a16:creationId xmlns:a16="http://schemas.microsoft.com/office/drawing/2014/main" id="{3C75F499-C3AB-4AEA-A787-0C89FACAF57C}"/>
              </a:ext>
            </a:extLst>
          </p:cNvPr>
          <p:cNvSpPr/>
          <p:nvPr/>
        </p:nvSpPr>
        <p:spPr>
          <a:xfrm>
            <a:off x="3961004" y="5133614"/>
            <a:ext cx="1603088" cy="195538"/>
          </a:xfrm>
          <a:prstGeom prst="rect">
            <a:avLst/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File Header(38bytes)</a:t>
            </a:r>
            <a:endParaRPr lang="zh-CN" altLang="en-US" sz="60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2AB3FDB0-A2B4-4D35-B371-7543AE6881C6}"/>
              </a:ext>
            </a:extLst>
          </p:cNvPr>
          <p:cNvSpPr/>
          <p:nvPr/>
        </p:nvSpPr>
        <p:spPr>
          <a:xfrm>
            <a:off x="3962137" y="5329487"/>
            <a:ext cx="1601956" cy="195538"/>
          </a:xfrm>
          <a:prstGeom prst="rect">
            <a:avLst/>
          </a:prstGeom>
          <a:solidFill>
            <a:srgbClr val="DA6A16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/>
              <a:t>无</a:t>
            </a:r>
            <a:r>
              <a:rPr lang="en-US" altLang="zh-CN" sz="600"/>
              <a:t>(112bytes)</a:t>
            </a:r>
            <a:endParaRPr lang="zh-CN" altLang="en-US" sz="60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942F2DA-9E69-4B3F-8D24-911BEAF05101}"/>
              </a:ext>
            </a:extLst>
          </p:cNvPr>
          <p:cNvSpPr/>
          <p:nvPr/>
        </p:nvSpPr>
        <p:spPr>
          <a:xfrm>
            <a:off x="3962151" y="5514744"/>
            <a:ext cx="1601956" cy="19553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XDES Entry 0 (40bytes)</a:t>
            </a:r>
            <a:endParaRPr lang="zh-CN" altLang="en-US" sz="60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BB50A937-56BA-43B7-9BF5-67457C41AE11}"/>
              </a:ext>
            </a:extLst>
          </p:cNvPr>
          <p:cNvSpPr/>
          <p:nvPr/>
        </p:nvSpPr>
        <p:spPr>
          <a:xfrm>
            <a:off x="3962151" y="5710281"/>
            <a:ext cx="1601956" cy="19248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XDES Entry 1(40bytes)</a:t>
            </a:r>
            <a:endParaRPr lang="zh-CN" altLang="en-US" sz="60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3FCDD29-73E4-44CB-BE35-52E2E654740B}"/>
              </a:ext>
            </a:extLst>
          </p:cNvPr>
          <p:cNvSpPr/>
          <p:nvPr/>
        </p:nvSpPr>
        <p:spPr>
          <a:xfrm>
            <a:off x="3962151" y="5899239"/>
            <a:ext cx="1600200" cy="19553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……</a:t>
            </a:r>
            <a:endParaRPr lang="zh-CN" altLang="en-US" sz="60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384AC608-CD64-4037-A08B-ED9F7BA333D0}"/>
              </a:ext>
            </a:extLst>
          </p:cNvPr>
          <p:cNvSpPr/>
          <p:nvPr/>
        </p:nvSpPr>
        <p:spPr>
          <a:xfrm>
            <a:off x="3963594" y="6094103"/>
            <a:ext cx="1598757" cy="19553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XDES Entry 255(40bytes)</a:t>
            </a:r>
            <a:endParaRPr lang="zh-CN" altLang="en-US" sz="60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649C97D-C938-4EE8-878D-CA7BA876DAB0}"/>
              </a:ext>
            </a:extLst>
          </p:cNvPr>
          <p:cNvSpPr/>
          <p:nvPr/>
        </p:nvSpPr>
        <p:spPr>
          <a:xfrm>
            <a:off x="3963594" y="6287263"/>
            <a:ext cx="1600200" cy="195538"/>
          </a:xfrm>
          <a:prstGeom prst="rect">
            <a:avLst/>
          </a:prstGeom>
          <a:solidFill>
            <a:srgbClr val="92D05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Empty Space(5986bytes)</a:t>
            </a:r>
            <a:endParaRPr lang="zh-CN" altLang="en-US" sz="60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92F1CFFE-F3AF-480F-94CC-0EAAFCA17834}"/>
              </a:ext>
            </a:extLst>
          </p:cNvPr>
          <p:cNvSpPr/>
          <p:nvPr/>
        </p:nvSpPr>
        <p:spPr>
          <a:xfrm>
            <a:off x="3963594" y="6483136"/>
            <a:ext cx="1600200" cy="195538"/>
          </a:xfrm>
          <a:prstGeom prst="rect">
            <a:avLst/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File Tailer(8bytes)</a:t>
            </a:r>
            <a:endParaRPr lang="zh-CN" altLang="en-US" sz="60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AEA4FBB0-123E-4AC8-BF29-22802F2D01E8}"/>
              </a:ext>
            </a:extLst>
          </p:cNvPr>
          <p:cNvSpPr txBox="1"/>
          <p:nvPr/>
        </p:nvSpPr>
        <p:spPr>
          <a:xfrm>
            <a:off x="4265496" y="4961367"/>
            <a:ext cx="9573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/>
              <a:t>XDES</a:t>
            </a:r>
            <a:r>
              <a:rPr lang="zh-CN" altLang="en-US" sz="600"/>
              <a:t>类型页结构</a:t>
            </a:r>
            <a:r>
              <a:rPr lang="en-US" altLang="zh-CN" sz="600"/>
              <a:t>(16KB)</a:t>
            </a:r>
            <a:endParaRPr lang="zh-CN" altLang="en-US" sz="600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3A2A6A2A-4446-4AB1-BA4A-C8200683157D}"/>
              </a:ext>
            </a:extLst>
          </p:cNvPr>
          <p:cNvSpPr/>
          <p:nvPr/>
        </p:nvSpPr>
        <p:spPr>
          <a:xfrm>
            <a:off x="3674000" y="150590"/>
            <a:ext cx="1600200" cy="195538"/>
          </a:xfrm>
          <a:prstGeom prst="rect">
            <a:avLst/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File Header(38bytes)</a:t>
            </a:r>
            <a:endParaRPr lang="zh-CN" altLang="en-US" sz="600"/>
          </a:p>
        </p:txBody>
      </p:sp>
      <p:cxnSp>
        <p:nvCxnSpPr>
          <p:cNvPr id="1038" name="直接箭头连接符 1037">
            <a:extLst>
              <a:ext uri="{FF2B5EF4-FFF2-40B4-BE49-F238E27FC236}">
                <a16:creationId xmlns:a16="http://schemas.microsoft.com/office/drawing/2014/main" id="{138F1F43-2E34-4114-8E49-23D7BF4C4474}"/>
              </a:ext>
            </a:extLst>
          </p:cNvPr>
          <p:cNvCxnSpPr>
            <a:cxnSpLocks/>
          </p:cNvCxnSpPr>
          <p:nvPr/>
        </p:nvCxnSpPr>
        <p:spPr>
          <a:xfrm flipV="1">
            <a:off x="3040676" y="5132427"/>
            <a:ext cx="889795" cy="377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直接箭头连接符 1039">
            <a:extLst>
              <a:ext uri="{FF2B5EF4-FFF2-40B4-BE49-F238E27FC236}">
                <a16:creationId xmlns:a16="http://schemas.microsoft.com/office/drawing/2014/main" id="{C4FBC0A0-84F7-4A16-8905-08C619836F00}"/>
              </a:ext>
            </a:extLst>
          </p:cNvPr>
          <p:cNvCxnSpPr>
            <a:cxnSpLocks/>
          </p:cNvCxnSpPr>
          <p:nvPr/>
        </p:nvCxnSpPr>
        <p:spPr>
          <a:xfrm>
            <a:off x="3050559" y="5706043"/>
            <a:ext cx="886408" cy="9878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接箭头连接符 1044">
            <a:extLst>
              <a:ext uri="{FF2B5EF4-FFF2-40B4-BE49-F238E27FC236}">
                <a16:creationId xmlns:a16="http://schemas.microsoft.com/office/drawing/2014/main" id="{B839D901-670D-484D-A36A-1334B3A3F4BB}"/>
              </a:ext>
            </a:extLst>
          </p:cNvPr>
          <p:cNvCxnSpPr>
            <a:cxnSpLocks/>
          </p:cNvCxnSpPr>
          <p:nvPr/>
        </p:nvCxnSpPr>
        <p:spPr>
          <a:xfrm flipV="1">
            <a:off x="5586147" y="5995921"/>
            <a:ext cx="2587022" cy="1102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直接箭头连接符 1046">
            <a:extLst>
              <a:ext uri="{FF2B5EF4-FFF2-40B4-BE49-F238E27FC236}">
                <a16:creationId xmlns:a16="http://schemas.microsoft.com/office/drawing/2014/main" id="{B5580D03-4FFA-43CB-AB49-D273C7DC915F}"/>
              </a:ext>
            </a:extLst>
          </p:cNvPr>
          <p:cNvCxnSpPr>
            <a:cxnSpLocks/>
            <a:stCxn id="214" idx="2"/>
          </p:cNvCxnSpPr>
          <p:nvPr/>
        </p:nvCxnSpPr>
        <p:spPr>
          <a:xfrm>
            <a:off x="5554102" y="6276356"/>
            <a:ext cx="2631776" cy="5393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>
            <a:extLst>
              <a:ext uri="{FF2B5EF4-FFF2-40B4-BE49-F238E27FC236}">
                <a16:creationId xmlns:a16="http://schemas.microsoft.com/office/drawing/2014/main" id="{83E3763E-0F2C-40AF-B0E6-AF14A8F03154}"/>
              </a:ext>
            </a:extLst>
          </p:cNvPr>
          <p:cNvSpPr/>
          <p:nvPr/>
        </p:nvSpPr>
        <p:spPr>
          <a:xfrm>
            <a:off x="3705323" y="2455697"/>
            <a:ext cx="1603088" cy="195538"/>
          </a:xfrm>
          <a:prstGeom prst="rect">
            <a:avLst/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File Header(38bytes)</a:t>
            </a:r>
            <a:endParaRPr lang="zh-CN" altLang="en-US" sz="60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F8D05EDE-5F8B-4E1D-8C4D-CC0BD4CE15D0}"/>
              </a:ext>
            </a:extLst>
          </p:cNvPr>
          <p:cNvSpPr/>
          <p:nvPr/>
        </p:nvSpPr>
        <p:spPr>
          <a:xfrm>
            <a:off x="3706456" y="2651570"/>
            <a:ext cx="1601956" cy="195538"/>
          </a:xfrm>
          <a:prstGeom prst="rect">
            <a:avLst/>
          </a:prstGeom>
          <a:solidFill>
            <a:srgbClr val="DA6A16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List Node For INODE Page List(12bytes)</a:t>
            </a:r>
            <a:endParaRPr lang="zh-CN" altLang="en-US" sz="60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77BB2A90-DC9F-4922-8514-BAAABBEBB5C9}"/>
              </a:ext>
            </a:extLst>
          </p:cNvPr>
          <p:cNvSpPr/>
          <p:nvPr/>
        </p:nvSpPr>
        <p:spPr>
          <a:xfrm>
            <a:off x="3706470" y="2836827"/>
            <a:ext cx="1601956" cy="19553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INODE Entry 0 (192bytes)</a:t>
            </a:r>
            <a:endParaRPr lang="zh-CN" altLang="en-US" sz="600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2AFB114E-EE14-433F-9C88-587DE6A10C94}"/>
              </a:ext>
            </a:extLst>
          </p:cNvPr>
          <p:cNvSpPr/>
          <p:nvPr/>
        </p:nvSpPr>
        <p:spPr>
          <a:xfrm>
            <a:off x="3706470" y="3032364"/>
            <a:ext cx="1601956" cy="19248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INODE Entry 1(192bytes)</a:t>
            </a:r>
            <a:endParaRPr lang="zh-CN" altLang="en-US" sz="60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F4DD155E-C750-46B8-877E-62AFCCF0616F}"/>
              </a:ext>
            </a:extLst>
          </p:cNvPr>
          <p:cNvSpPr/>
          <p:nvPr/>
        </p:nvSpPr>
        <p:spPr>
          <a:xfrm>
            <a:off x="3706469" y="3221322"/>
            <a:ext cx="1603399" cy="19553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……</a:t>
            </a:r>
            <a:endParaRPr lang="zh-CN" altLang="en-US" sz="60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6B2196C3-0218-4CAC-BEAA-5CE09DDD1E1F}"/>
              </a:ext>
            </a:extLst>
          </p:cNvPr>
          <p:cNvSpPr/>
          <p:nvPr/>
        </p:nvSpPr>
        <p:spPr>
          <a:xfrm>
            <a:off x="3707913" y="3416186"/>
            <a:ext cx="1601955" cy="19553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INODE Entry 84(192bytes)</a:t>
            </a:r>
            <a:endParaRPr lang="zh-CN" altLang="en-US" sz="60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3B6920A9-7045-4812-AF2E-B9BC2EA8ACE0}"/>
              </a:ext>
            </a:extLst>
          </p:cNvPr>
          <p:cNvSpPr/>
          <p:nvPr/>
        </p:nvSpPr>
        <p:spPr>
          <a:xfrm>
            <a:off x="3707913" y="3609346"/>
            <a:ext cx="1600199" cy="195538"/>
          </a:xfrm>
          <a:prstGeom prst="rect">
            <a:avLst/>
          </a:prstGeom>
          <a:solidFill>
            <a:srgbClr val="92D05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Empty Space(6bytes)</a:t>
            </a:r>
            <a:endParaRPr lang="zh-CN" altLang="en-US" sz="60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FF25845D-D58B-412C-9EA4-84C17306832A}"/>
              </a:ext>
            </a:extLst>
          </p:cNvPr>
          <p:cNvSpPr/>
          <p:nvPr/>
        </p:nvSpPr>
        <p:spPr>
          <a:xfrm>
            <a:off x="3707913" y="3805219"/>
            <a:ext cx="1600200" cy="195538"/>
          </a:xfrm>
          <a:prstGeom prst="rect">
            <a:avLst/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File Tailer(8bytes)</a:t>
            </a:r>
            <a:endParaRPr lang="zh-CN" altLang="en-US" sz="60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F3DA4D8F-244D-43D4-834B-7DCCD3B5B788}"/>
              </a:ext>
            </a:extLst>
          </p:cNvPr>
          <p:cNvSpPr txBox="1"/>
          <p:nvPr/>
        </p:nvSpPr>
        <p:spPr>
          <a:xfrm>
            <a:off x="4009815" y="2283450"/>
            <a:ext cx="1005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/>
              <a:t>INODE</a:t>
            </a:r>
            <a:r>
              <a:rPr lang="zh-CN" altLang="en-US" sz="600"/>
              <a:t>类型页结构</a:t>
            </a:r>
            <a:r>
              <a:rPr lang="en-US" altLang="zh-CN" sz="600"/>
              <a:t>(16KB)</a:t>
            </a:r>
            <a:endParaRPr lang="zh-CN" altLang="en-US" sz="600"/>
          </a:p>
        </p:txBody>
      </p:sp>
      <p:sp>
        <p:nvSpPr>
          <p:cNvPr id="214" name="右大括号 213">
            <a:extLst>
              <a:ext uri="{FF2B5EF4-FFF2-40B4-BE49-F238E27FC236}">
                <a16:creationId xmlns:a16="http://schemas.microsoft.com/office/drawing/2014/main" id="{A09E55C9-5C7E-4ECD-92DD-FCD1697084F5}"/>
              </a:ext>
            </a:extLst>
          </p:cNvPr>
          <p:cNvSpPr/>
          <p:nvPr/>
        </p:nvSpPr>
        <p:spPr>
          <a:xfrm>
            <a:off x="5554102" y="5511358"/>
            <a:ext cx="99585" cy="7649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188C889-C3AC-4F9D-9899-CDB4B1D8CD6D}"/>
              </a:ext>
            </a:extLst>
          </p:cNvPr>
          <p:cNvSpPr txBox="1"/>
          <p:nvPr/>
        </p:nvSpPr>
        <p:spPr>
          <a:xfrm>
            <a:off x="5603894" y="5756506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/>
              <a:t>每个区对应一个</a:t>
            </a:r>
            <a:r>
              <a:rPr lang="en-US" altLang="zh-CN" sz="600"/>
              <a:t>XDES Entry</a:t>
            </a:r>
            <a:r>
              <a:rPr lang="zh-CN" altLang="en-US" sz="600"/>
              <a:t>，每个</a:t>
            </a:r>
            <a:r>
              <a:rPr lang="en-US" altLang="zh-CN" sz="600"/>
              <a:t>XDES Entry</a:t>
            </a:r>
            <a:r>
              <a:rPr lang="zh-CN" altLang="en-US" sz="600"/>
              <a:t>占用</a:t>
            </a:r>
            <a:r>
              <a:rPr lang="en-US" altLang="zh-CN" sz="600"/>
              <a:t>40bytes</a:t>
            </a:r>
            <a:r>
              <a:rPr lang="zh-CN" altLang="en-US" sz="600"/>
              <a:t>。</a:t>
            </a:r>
            <a:endParaRPr lang="en-US" altLang="zh-CN" sz="600"/>
          </a:p>
          <a:p>
            <a:r>
              <a:rPr lang="zh-CN" altLang="en-US" sz="600"/>
              <a:t>共有</a:t>
            </a:r>
            <a:r>
              <a:rPr lang="en-US" altLang="zh-CN" sz="600"/>
              <a:t>256</a:t>
            </a:r>
            <a:r>
              <a:rPr lang="zh-CN" altLang="en-US" sz="600"/>
              <a:t>个</a:t>
            </a:r>
            <a:r>
              <a:rPr lang="en-US" altLang="zh-CN" sz="600"/>
              <a:t>XDES Entry</a:t>
            </a:r>
            <a:r>
              <a:rPr lang="zh-CN" altLang="en-US" sz="600"/>
              <a:t>，所以</a:t>
            </a:r>
            <a:r>
              <a:rPr lang="en-US" altLang="zh-CN" sz="600"/>
              <a:t>XDES Entry</a:t>
            </a:r>
            <a:r>
              <a:rPr lang="zh-CN" altLang="en-US" sz="600"/>
              <a:t>部分共占用</a:t>
            </a:r>
            <a:r>
              <a:rPr lang="en-US" altLang="zh-CN" sz="600"/>
              <a:t>10240</a:t>
            </a:r>
            <a:r>
              <a:rPr lang="zh-CN" altLang="en-US" sz="600"/>
              <a:t>字节</a:t>
            </a:r>
            <a:endParaRPr lang="en-US" altLang="zh-CN" sz="60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2A998A40-BE77-499F-AE3D-8E9D9E95427B}"/>
              </a:ext>
            </a:extLst>
          </p:cNvPr>
          <p:cNvSpPr/>
          <p:nvPr/>
        </p:nvSpPr>
        <p:spPr>
          <a:xfrm>
            <a:off x="5788189" y="1995323"/>
            <a:ext cx="1297004" cy="195538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Prev Node Page Number (4bytes)</a:t>
            </a:r>
            <a:endParaRPr lang="zh-CN" altLang="en-US" sz="600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7DC52DF0-80AD-4E37-9FBC-4CA23766AEF0}"/>
              </a:ext>
            </a:extLst>
          </p:cNvPr>
          <p:cNvSpPr/>
          <p:nvPr/>
        </p:nvSpPr>
        <p:spPr>
          <a:xfrm>
            <a:off x="5788175" y="2182517"/>
            <a:ext cx="1297004" cy="195538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Prev Node Offset(2bytes)</a:t>
            </a:r>
            <a:endParaRPr lang="zh-CN" altLang="en-US" sz="600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5DAA439F-5D12-403D-8FDF-875ACC240BE6}"/>
              </a:ext>
            </a:extLst>
          </p:cNvPr>
          <p:cNvSpPr/>
          <p:nvPr/>
        </p:nvSpPr>
        <p:spPr>
          <a:xfrm>
            <a:off x="5788175" y="2367774"/>
            <a:ext cx="1297004" cy="195538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Next Node Page Number (4bytes)</a:t>
            </a:r>
            <a:endParaRPr lang="zh-CN" altLang="en-US" sz="60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A2826645-0C35-4537-B2DA-05410120E582}"/>
              </a:ext>
            </a:extLst>
          </p:cNvPr>
          <p:cNvSpPr/>
          <p:nvPr/>
        </p:nvSpPr>
        <p:spPr>
          <a:xfrm>
            <a:off x="5788175" y="2558556"/>
            <a:ext cx="1297004" cy="190013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Next Node Offset(2bytes)</a:t>
            </a:r>
            <a:endParaRPr lang="zh-CN" altLang="en-US" sz="60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C7B22528-9D0F-4371-8DDB-7190DE064399}"/>
              </a:ext>
            </a:extLst>
          </p:cNvPr>
          <p:cNvSpPr txBox="1"/>
          <p:nvPr/>
        </p:nvSpPr>
        <p:spPr>
          <a:xfrm>
            <a:off x="5958821" y="1808566"/>
            <a:ext cx="9557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/>
              <a:t>List Node</a:t>
            </a:r>
            <a:r>
              <a:rPr lang="zh-CN" altLang="en-US" sz="600"/>
              <a:t>结构</a:t>
            </a:r>
            <a:r>
              <a:rPr lang="en-US" altLang="zh-CN" sz="600"/>
              <a:t>(12bytes)</a:t>
            </a:r>
            <a:endParaRPr lang="zh-CN" altLang="en-US" sz="600"/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ACED86F0-5707-4FCF-8B8A-5816AADB5CCB}"/>
              </a:ext>
            </a:extLst>
          </p:cNvPr>
          <p:cNvCxnSpPr>
            <a:cxnSpLocks/>
          </p:cNvCxnSpPr>
          <p:nvPr/>
        </p:nvCxnSpPr>
        <p:spPr>
          <a:xfrm flipV="1">
            <a:off x="5314988" y="1977962"/>
            <a:ext cx="454361" cy="6782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6831A56F-AD25-43C2-9418-DED6FDC125E0}"/>
              </a:ext>
            </a:extLst>
          </p:cNvPr>
          <p:cNvCxnSpPr>
            <a:cxnSpLocks/>
          </p:cNvCxnSpPr>
          <p:nvPr/>
        </p:nvCxnSpPr>
        <p:spPr>
          <a:xfrm flipV="1">
            <a:off x="5320721" y="2733160"/>
            <a:ext cx="448628" cy="1043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F4BF786F-A5BB-4C6F-9A7F-379FF7C5C4AF}"/>
              </a:ext>
            </a:extLst>
          </p:cNvPr>
          <p:cNvCxnSpPr>
            <a:cxnSpLocks/>
          </p:cNvCxnSpPr>
          <p:nvPr/>
        </p:nvCxnSpPr>
        <p:spPr>
          <a:xfrm>
            <a:off x="3014394" y="2045814"/>
            <a:ext cx="676153" cy="3907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2E76EE33-9C2E-4052-A061-B3F3DDFF67C3}"/>
              </a:ext>
            </a:extLst>
          </p:cNvPr>
          <p:cNvCxnSpPr>
            <a:cxnSpLocks/>
          </p:cNvCxnSpPr>
          <p:nvPr/>
        </p:nvCxnSpPr>
        <p:spPr>
          <a:xfrm>
            <a:off x="3025062" y="2221582"/>
            <a:ext cx="665485" cy="17781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9E1323D8-79B7-4490-9123-E3D8F7ADFDD2}"/>
              </a:ext>
            </a:extLst>
          </p:cNvPr>
          <p:cNvCxnSpPr>
            <a:cxnSpLocks/>
          </p:cNvCxnSpPr>
          <p:nvPr/>
        </p:nvCxnSpPr>
        <p:spPr>
          <a:xfrm flipV="1">
            <a:off x="5331265" y="3343490"/>
            <a:ext cx="1369706" cy="726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BA42E77D-7954-4031-AF36-7D6C44249E26}"/>
              </a:ext>
            </a:extLst>
          </p:cNvPr>
          <p:cNvCxnSpPr>
            <a:cxnSpLocks/>
          </p:cNvCxnSpPr>
          <p:nvPr/>
        </p:nvCxnSpPr>
        <p:spPr>
          <a:xfrm>
            <a:off x="5328141" y="3611724"/>
            <a:ext cx="1358105" cy="15537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9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B94D61-C86B-4128-A353-536C5BCB7738}"/>
              </a:ext>
            </a:extLst>
          </p:cNvPr>
          <p:cNvSpPr/>
          <p:nvPr/>
        </p:nvSpPr>
        <p:spPr>
          <a:xfrm>
            <a:off x="443879" y="1961476"/>
            <a:ext cx="1172771" cy="298990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Extent 0 (1MB)</a:t>
            </a:r>
            <a:endParaRPr lang="zh-CN" altLang="en-US" sz="8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C8558A6-BEC3-4DBB-9DA7-07462137D0B0}"/>
              </a:ext>
            </a:extLst>
          </p:cNvPr>
          <p:cNvSpPr/>
          <p:nvPr/>
        </p:nvSpPr>
        <p:spPr>
          <a:xfrm>
            <a:off x="443879" y="2259602"/>
            <a:ext cx="1172771" cy="299547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Extent 1 (1MB)</a:t>
            </a:r>
            <a:endParaRPr lang="zh-CN" altLang="en-US" sz="8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B79E47A-17DA-4745-82EE-0574EC86FCFC}"/>
              </a:ext>
            </a:extLst>
          </p:cNvPr>
          <p:cNvSpPr/>
          <p:nvPr/>
        </p:nvSpPr>
        <p:spPr>
          <a:xfrm>
            <a:off x="443878" y="2545029"/>
            <a:ext cx="1172771" cy="311691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Extent 2 (1MB)</a:t>
            </a:r>
            <a:endParaRPr lang="zh-CN" altLang="en-US" sz="8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20EB87F-25F7-48DD-A4B9-C6F2282E0DB1}"/>
              </a:ext>
            </a:extLst>
          </p:cNvPr>
          <p:cNvSpPr/>
          <p:nvPr/>
        </p:nvSpPr>
        <p:spPr>
          <a:xfrm>
            <a:off x="443878" y="2853269"/>
            <a:ext cx="1172771" cy="333187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……</a:t>
            </a:r>
            <a:endParaRPr lang="zh-CN" altLang="en-US" sz="8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1FEA08-AFF3-4B98-87AE-98127975FB3C}"/>
              </a:ext>
            </a:extLst>
          </p:cNvPr>
          <p:cNvSpPr/>
          <p:nvPr/>
        </p:nvSpPr>
        <p:spPr>
          <a:xfrm>
            <a:off x="443878" y="3137832"/>
            <a:ext cx="1169323" cy="295897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Extent 255 (1MB)</a:t>
            </a:r>
            <a:endParaRPr lang="zh-CN" altLang="en-US" sz="8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B21258-A590-4401-B404-43596CBE5CDB}"/>
              </a:ext>
            </a:extLst>
          </p:cNvPr>
          <p:cNvSpPr txBox="1"/>
          <p:nvPr/>
        </p:nvSpPr>
        <p:spPr>
          <a:xfrm>
            <a:off x="192684" y="1853605"/>
            <a:ext cx="276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0</a:t>
            </a:r>
            <a:endParaRPr lang="zh-CN" altLang="en-US" sz="8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9BD5393-B08B-4716-9EDD-24D1A2A1C920}"/>
              </a:ext>
            </a:extLst>
          </p:cNvPr>
          <p:cNvSpPr txBox="1"/>
          <p:nvPr/>
        </p:nvSpPr>
        <p:spPr>
          <a:xfrm>
            <a:off x="118630" y="2155057"/>
            <a:ext cx="424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1MB</a:t>
            </a:r>
            <a:endParaRPr lang="zh-CN" altLang="en-US" sz="8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13F9276-7427-4A7F-B042-C6764FF62BEA}"/>
              </a:ext>
            </a:extLst>
          </p:cNvPr>
          <p:cNvSpPr txBox="1"/>
          <p:nvPr/>
        </p:nvSpPr>
        <p:spPr>
          <a:xfrm>
            <a:off x="118629" y="2444523"/>
            <a:ext cx="424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2MB</a:t>
            </a:r>
            <a:endParaRPr lang="zh-CN" altLang="en-US" sz="8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DE1E8CA-F0AC-45FA-AA43-AD3F7FEDF94A}"/>
              </a:ext>
            </a:extLst>
          </p:cNvPr>
          <p:cNvSpPr txBox="1"/>
          <p:nvPr/>
        </p:nvSpPr>
        <p:spPr>
          <a:xfrm>
            <a:off x="118628" y="2732899"/>
            <a:ext cx="424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3MB</a:t>
            </a:r>
            <a:endParaRPr lang="zh-CN" altLang="en-US" sz="8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A53BED2-CCC2-46F1-8CF6-541B2836287C}"/>
              </a:ext>
            </a:extLst>
          </p:cNvPr>
          <p:cNvSpPr txBox="1"/>
          <p:nvPr/>
        </p:nvSpPr>
        <p:spPr>
          <a:xfrm>
            <a:off x="27447" y="3020523"/>
            <a:ext cx="522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255MB</a:t>
            </a:r>
            <a:endParaRPr lang="zh-CN" altLang="en-US" sz="8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6E4DD8E-B5B1-43EF-93D5-FCE2CB637A93}"/>
              </a:ext>
            </a:extLst>
          </p:cNvPr>
          <p:cNvSpPr/>
          <p:nvPr/>
        </p:nvSpPr>
        <p:spPr>
          <a:xfrm>
            <a:off x="440430" y="3433878"/>
            <a:ext cx="1172771" cy="295735"/>
          </a:xfrm>
          <a:prstGeom prst="rect">
            <a:avLst/>
          </a:prstGeom>
          <a:solidFill>
            <a:srgbClr val="92D05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Extent 256 (1MB)</a:t>
            </a:r>
            <a:endParaRPr lang="zh-CN" altLang="en-US" sz="8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2CAC699-288C-4DF3-8ACD-AB8D4E3F04F8}"/>
              </a:ext>
            </a:extLst>
          </p:cNvPr>
          <p:cNvSpPr/>
          <p:nvPr/>
        </p:nvSpPr>
        <p:spPr>
          <a:xfrm>
            <a:off x="440430" y="3721328"/>
            <a:ext cx="1172771" cy="292067"/>
          </a:xfrm>
          <a:prstGeom prst="rect">
            <a:avLst/>
          </a:prstGeom>
          <a:solidFill>
            <a:srgbClr val="92D05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Extent 257 (1MB)</a:t>
            </a:r>
            <a:endParaRPr lang="zh-CN" altLang="en-US" sz="8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5FC4D4F-AF59-4027-BED8-DAD42EE30D38}"/>
              </a:ext>
            </a:extLst>
          </p:cNvPr>
          <p:cNvSpPr/>
          <p:nvPr/>
        </p:nvSpPr>
        <p:spPr>
          <a:xfrm>
            <a:off x="443878" y="4012457"/>
            <a:ext cx="1172771" cy="295990"/>
          </a:xfrm>
          <a:prstGeom prst="rect">
            <a:avLst/>
          </a:prstGeom>
          <a:solidFill>
            <a:srgbClr val="92D05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……</a:t>
            </a:r>
            <a:endParaRPr lang="zh-CN" altLang="en-US" sz="8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E51B4E9-EED0-4F14-AC5C-C1844F625E52}"/>
              </a:ext>
            </a:extLst>
          </p:cNvPr>
          <p:cNvSpPr/>
          <p:nvPr/>
        </p:nvSpPr>
        <p:spPr>
          <a:xfrm>
            <a:off x="440429" y="4307514"/>
            <a:ext cx="1172771" cy="315959"/>
          </a:xfrm>
          <a:prstGeom prst="rect">
            <a:avLst/>
          </a:prstGeom>
          <a:solidFill>
            <a:srgbClr val="92D05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Extent 511 (1MB)</a:t>
            </a:r>
            <a:endParaRPr lang="zh-CN" altLang="en-US" sz="80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CB56719-54BF-423E-9A74-7BC9DAB36F00}"/>
              </a:ext>
            </a:extLst>
          </p:cNvPr>
          <p:cNvSpPr txBox="1"/>
          <p:nvPr/>
        </p:nvSpPr>
        <p:spPr>
          <a:xfrm>
            <a:off x="7372" y="3323405"/>
            <a:ext cx="522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256MB</a:t>
            </a:r>
            <a:endParaRPr lang="zh-CN" altLang="en-US" sz="8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E6B7B8C-613F-42F6-BAEF-FEB9B9C02645}"/>
              </a:ext>
            </a:extLst>
          </p:cNvPr>
          <p:cNvSpPr txBox="1"/>
          <p:nvPr/>
        </p:nvSpPr>
        <p:spPr>
          <a:xfrm>
            <a:off x="9317" y="3607119"/>
            <a:ext cx="522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257MB</a:t>
            </a:r>
            <a:endParaRPr lang="zh-CN" altLang="en-US" sz="8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5BE9028-9430-4D88-9ABD-9E9153B86AFB}"/>
              </a:ext>
            </a:extLst>
          </p:cNvPr>
          <p:cNvSpPr txBox="1"/>
          <p:nvPr/>
        </p:nvSpPr>
        <p:spPr>
          <a:xfrm>
            <a:off x="7372" y="4193123"/>
            <a:ext cx="522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511MB</a:t>
            </a:r>
            <a:endParaRPr lang="zh-CN" altLang="en-US" sz="8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0C5BFA4-DFB8-4012-BA94-8206E1226E10}"/>
              </a:ext>
            </a:extLst>
          </p:cNvPr>
          <p:cNvSpPr/>
          <p:nvPr/>
        </p:nvSpPr>
        <p:spPr>
          <a:xfrm>
            <a:off x="440429" y="4622252"/>
            <a:ext cx="1172771" cy="292067"/>
          </a:xfrm>
          <a:prstGeom prst="rect">
            <a:avLst/>
          </a:prstGeom>
          <a:solidFill>
            <a:schemeClr val="accent2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Extent 512 (1MB)</a:t>
            </a:r>
            <a:endParaRPr lang="zh-CN" altLang="en-US" sz="8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E172366-C9AC-4743-BD81-B2A6A6902375}"/>
              </a:ext>
            </a:extLst>
          </p:cNvPr>
          <p:cNvSpPr/>
          <p:nvPr/>
        </p:nvSpPr>
        <p:spPr>
          <a:xfrm>
            <a:off x="440430" y="4914319"/>
            <a:ext cx="1172771" cy="311854"/>
          </a:xfrm>
          <a:prstGeom prst="rect">
            <a:avLst/>
          </a:prstGeom>
          <a:solidFill>
            <a:schemeClr val="accent2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Extent 513 (1MB)</a:t>
            </a:r>
            <a:endParaRPr lang="zh-CN" altLang="en-US" sz="8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4726878-4053-44DC-88DC-0545F48FF612}"/>
              </a:ext>
            </a:extLst>
          </p:cNvPr>
          <p:cNvSpPr/>
          <p:nvPr/>
        </p:nvSpPr>
        <p:spPr>
          <a:xfrm>
            <a:off x="440429" y="5218767"/>
            <a:ext cx="1172771" cy="450902"/>
          </a:xfrm>
          <a:prstGeom prst="rect">
            <a:avLst/>
          </a:prstGeom>
          <a:solidFill>
            <a:schemeClr val="accent2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……</a:t>
            </a:r>
            <a:endParaRPr lang="zh-CN" altLang="en-US" sz="8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FDCEDCC-168E-41C4-98DD-6F2EEB1DD18F}"/>
              </a:ext>
            </a:extLst>
          </p:cNvPr>
          <p:cNvSpPr txBox="1"/>
          <p:nvPr/>
        </p:nvSpPr>
        <p:spPr>
          <a:xfrm>
            <a:off x="13589" y="4511545"/>
            <a:ext cx="522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512MB</a:t>
            </a:r>
            <a:endParaRPr lang="zh-CN" altLang="en-US" sz="8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1C2DA59-F85B-4079-A67A-35962721D644}"/>
              </a:ext>
            </a:extLst>
          </p:cNvPr>
          <p:cNvSpPr txBox="1"/>
          <p:nvPr/>
        </p:nvSpPr>
        <p:spPr>
          <a:xfrm>
            <a:off x="7372" y="4800945"/>
            <a:ext cx="522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513MB</a:t>
            </a:r>
            <a:endParaRPr lang="zh-CN" altLang="en-US" sz="8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271445-32BB-43E5-AA81-D8A6C25F725A}"/>
              </a:ext>
            </a:extLst>
          </p:cNvPr>
          <p:cNvSpPr txBox="1"/>
          <p:nvPr/>
        </p:nvSpPr>
        <p:spPr>
          <a:xfrm>
            <a:off x="680028" y="5656603"/>
            <a:ext cx="754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表空间结构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E2DFB8-019B-4127-9D15-8C0EC987098F}"/>
              </a:ext>
            </a:extLst>
          </p:cNvPr>
          <p:cNvSpPr txBox="1"/>
          <p:nvPr/>
        </p:nvSpPr>
        <p:spPr>
          <a:xfrm>
            <a:off x="3356662" y="307245"/>
            <a:ext cx="8886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Extend 0</a:t>
            </a:r>
            <a:r>
              <a:rPr lang="zh-CN" altLang="en-US" sz="800"/>
              <a:t>各个页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682335-950E-4EE5-BA63-EF2937763586}"/>
              </a:ext>
            </a:extLst>
          </p:cNvPr>
          <p:cNvSpPr/>
          <p:nvPr/>
        </p:nvSpPr>
        <p:spPr>
          <a:xfrm>
            <a:off x="2868953" y="484953"/>
            <a:ext cx="1926437" cy="298401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FSP_HDR (16KB)</a:t>
            </a:r>
            <a:endParaRPr lang="zh-CN" altLang="en-US" sz="8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B892D8E-1CFF-4C6B-9D27-C44EE0C6A55F}"/>
              </a:ext>
            </a:extLst>
          </p:cNvPr>
          <p:cNvSpPr/>
          <p:nvPr/>
        </p:nvSpPr>
        <p:spPr>
          <a:xfrm>
            <a:off x="2868953" y="780045"/>
            <a:ext cx="1926437" cy="298071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IBUF_BITMAP(16KB)</a:t>
            </a:r>
            <a:endParaRPr lang="zh-CN" altLang="en-US" sz="8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00FBC09-9468-490E-B3BD-1800E2AAA0B2}"/>
              </a:ext>
            </a:extLst>
          </p:cNvPr>
          <p:cNvSpPr/>
          <p:nvPr/>
        </p:nvSpPr>
        <p:spPr>
          <a:xfrm>
            <a:off x="2868952" y="1070087"/>
            <a:ext cx="1926437" cy="298070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INODE(16KB)</a:t>
            </a:r>
            <a:endParaRPr lang="zh-CN" altLang="en-US" sz="80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45F8949-305D-42AB-B279-0C50B681228E}"/>
              </a:ext>
            </a:extLst>
          </p:cNvPr>
          <p:cNvSpPr/>
          <p:nvPr/>
        </p:nvSpPr>
        <p:spPr>
          <a:xfrm>
            <a:off x="2868952" y="1368279"/>
            <a:ext cx="1926437" cy="348299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SYS</a:t>
            </a:r>
            <a:r>
              <a:rPr lang="zh-CN" altLang="en-US" sz="800"/>
              <a:t>：</a:t>
            </a:r>
            <a:r>
              <a:rPr lang="en-US" altLang="zh-CN" sz="800"/>
              <a:t>insert buffer header(16KB)</a:t>
            </a:r>
            <a:endParaRPr lang="zh-CN" altLang="en-US" sz="8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F98EB07-14D7-4F2B-AB62-11A4CDDF3780}"/>
              </a:ext>
            </a:extLst>
          </p:cNvPr>
          <p:cNvSpPr txBox="1"/>
          <p:nvPr/>
        </p:nvSpPr>
        <p:spPr>
          <a:xfrm>
            <a:off x="2668152" y="382159"/>
            <a:ext cx="276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0</a:t>
            </a:r>
            <a:endParaRPr lang="zh-CN" altLang="en-US" sz="80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6B869BE-2BCD-4638-BCAC-5006F72D7D10}"/>
              </a:ext>
            </a:extLst>
          </p:cNvPr>
          <p:cNvSpPr txBox="1"/>
          <p:nvPr/>
        </p:nvSpPr>
        <p:spPr>
          <a:xfrm>
            <a:off x="2514708" y="667642"/>
            <a:ext cx="487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16KB</a:t>
            </a:r>
            <a:endParaRPr lang="zh-CN" altLang="en-US" sz="8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8BDD2DE-682C-4C04-9987-BF6A612AFEA5}"/>
              </a:ext>
            </a:extLst>
          </p:cNvPr>
          <p:cNvSpPr txBox="1"/>
          <p:nvPr/>
        </p:nvSpPr>
        <p:spPr>
          <a:xfrm>
            <a:off x="2514708" y="943290"/>
            <a:ext cx="487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32KB</a:t>
            </a:r>
            <a:endParaRPr lang="zh-CN" altLang="en-US" sz="80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7A8B9C0-3FA5-4109-835E-208224BF332C}"/>
              </a:ext>
            </a:extLst>
          </p:cNvPr>
          <p:cNvSpPr txBox="1"/>
          <p:nvPr/>
        </p:nvSpPr>
        <p:spPr>
          <a:xfrm>
            <a:off x="2507364" y="1257081"/>
            <a:ext cx="487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48KB</a:t>
            </a:r>
            <a:endParaRPr lang="zh-CN" altLang="en-US" sz="8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334E9FA-482C-46EA-AD3D-569CD318B773}"/>
              </a:ext>
            </a:extLst>
          </p:cNvPr>
          <p:cNvSpPr txBox="1"/>
          <p:nvPr/>
        </p:nvSpPr>
        <p:spPr>
          <a:xfrm>
            <a:off x="2511660" y="1570900"/>
            <a:ext cx="424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64KB</a:t>
            </a:r>
            <a:endParaRPr lang="zh-CN" altLang="en-US" sz="80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70E4110-72AE-4FC9-9E98-E74DBB400CB3}"/>
              </a:ext>
            </a:extLst>
          </p:cNvPr>
          <p:cNvSpPr txBox="1"/>
          <p:nvPr/>
        </p:nvSpPr>
        <p:spPr>
          <a:xfrm>
            <a:off x="2785791" y="3753591"/>
            <a:ext cx="990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Extend 256</a:t>
            </a:r>
            <a:r>
              <a:rPr lang="zh-CN" altLang="en-US" sz="800"/>
              <a:t>各个页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7051EA6-ACDB-4815-A182-30C896AA5E0A}"/>
              </a:ext>
            </a:extLst>
          </p:cNvPr>
          <p:cNvSpPr/>
          <p:nvPr/>
        </p:nvSpPr>
        <p:spPr>
          <a:xfrm>
            <a:off x="2674002" y="3931852"/>
            <a:ext cx="1214050" cy="301125"/>
          </a:xfrm>
          <a:prstGeom prst="rect">
            <a:avLst/>
          </a:prstGeom>
          <a:solidFill>
            <a:srgbClr val="92D05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XDES(16KB)</a:t>
            </a:r>
            <a:endParaRPr lang="zh-CN" altLang="en-US" sz="80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725F4FA-E52C-4B8F-B296-BAFE1DD2A85F}"/>
              </a:ext>
            </a:extLst>
          </p:cNvPr>
          <p:cNvSpPr/>
          <p:nvPr/>
        </p:nvSpPr>
        <p:spPr>
          <a:xfrm>
            <a:off x="2672405" y="4226615"/>
            <a:ext cx="1214050" cy="327534"/>
          </a:xfrm>
          <a:prstGeom prst="rect">
            <a:avLst/>
          </a:prstGeom>
          <a:solidFill>
            <a:srgbClr val="92D05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IBUF_BITMAP(16KB)</a:t>
            </a:r>
            <a:endParaRPr lang="zh-CN" altLang="en-US" sz="80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11237FD-FF18-4689-9744-8800D6C17A86}"/>
              </a:ext>
            </a:extLst>
          </p:cNvPr>
          <p:cNvSpPr/>
          <p:nvPr/>
        </p:nvSpPr>
        <p:spPr>
          <a:xfrm>
            <a:off x="2672404" y="4554149"/>
            <a:ext cx="1214050" cy="333187"/>
          </a:xfrm>
          <a:prstGeom prst="rect">
            <a:avLst/>
          </a:prstGeom>
          <a:solidFill>
            <a:srgbClr val="92D05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……</a:t>
            </a:r>
            <a:endParaRPr lang="zh-CN" altLang="en-US" sz="80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030AD54-368B-47B0-837D-67FE70B10AB5}"/>
              </a:ext>
            </a:extLst>
          </p:cNvPr>
          <p:cNvSpPr txBox="1"/>
          <p:nvPr/>
        </p:nvSpPr>
        <p:spPr>
          <a:xfrm>
            <a:off x="2240013" y="3826115"/>
            <a:ext cx="568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256MB</a:t>
            </a:r>
            <a:endParaRPr lang="zh-CN" altLang="en-US" sz="80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876979A-F489-467E-BB0E-604865F3D1C8}"/>
              </a:ext>
            </a:extLst>
          </p:cNvPr>
          <p:cNvSpPr txBox="1"/>
          <p:nvPr/>
        </p:nvSpPr>
        <p:spPr>
          <a:xfrm>
            <a:off x="2255051" y="4129970"/>
            <a:ext cx="545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+16KB</a:t>
            </a:r>
            <a:endParaRPr lang="zh-CN" altLang="en-US" sz="80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C0471C4-69AA-42F7-B419-768570C4B9FB}"/>
              </a:ext>
            </a:extLst>
          </p:cNvPr>
          <p:cNvSpPr txBox="1"/>
          <p:nvPr/>
        </p:nvSpPr>
        <p:spPr>
          <a:xfrm>
            <a:off x="2245618" y="4437064"/>
            <a:ext cx="545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+16KB</a:t>
            </a:r>
            <a:endParaRPr lang="zh-CN" altLang="en-US" sz="80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AE1ACD6-C569-42F2-ADC4-E9EA2D39586A}"/>
              </a:ext>
            </a:extLst>
          </p:cNvPr>
          <p:cNvSpPr txBox="1"/>
          <p:nvPr/>
        </p:nvSpPr>
        <p:spPr>
          <a:xfrm>
            <a:off x="2239802" y="4753079"/>
            <a:ext cx="545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257MB</a:t>
            </a:r>
            <a:endParaRPr lang="zh-CN" altLang="en-US" sz="80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16966A4B-5328-40DD-843B-59E26E187601}"/>
              </a:ext>
            </a:extLst>
          </p:cNvPr>
          <p:cNvSpPr txBox="1"/>
          <p:nvPr/>
        </p:nvSpPr>
        <p:spPr>
          <a:xfrm>
            <a:off x="2802336" y="5580421"/>
            <a:ext cx="990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Extend 512</a:t>
            </a:r>
            <a:r>
              <a:rPr lang="zh-CN" altLang="en-US" sz="800"/>
              <a:t>各个页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B802ABB-8AA8-4829-9C29-46B8D16611AD}"/>
              </a:ext>
            </a:extLst>
          </p:cNvPr>
          <p:cNvSpPr/>
          <p:nvPr/>
        </p:nvSpPr>
        <p:spPr>
          <a:xfrm>
            <a:off x="2690547" y="5758683"/>
            <a:ext cx="1172771" cy="282772"/>
          </a:xfrm>
          <a:prstGeom prst="rect">
            <a:avLst/>
          </a:prstGeom>
          <a:solidFill>
            <a:schemeClr val="accent2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XDES(16KB)</a:t>
            </a:r>
            <a:endParaRPr lang="zh-CN" altLang="en-US" sz="80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34F80E0-519E-43A2-A3A3-A2C58038B8EF}"/>
              </a:ext>
            </a:extLst>
          </p:cNvPr>
          <p:cNvSpPr/>
          <p:nvPr/>
        </p:nvSpPr>
        <p:spPr>
          <a:xfrm>
            <a:off x="2690533" y="6024520"/>
            <a:ext cx="1172771" cy="268252"/>
          </a:xfrm>
          <a:prstGeom prst="rect">
            <a:avLst/>
          </a:prstGeom>
          <a:solidFill>
            <a:schemeClr val="accent2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IBUF_BITMAP(16KB)</a:t>
            </a:r>
            <a:endParaRPr lang="zh-CN" altLang="en-US" sz="80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905E96B-B6F0-45EA-AA02-F3369EC3FCA3}"/>
              </a:ext>
            </a:extLst>
          </p:cNvPr>
          <p:cNvSpPr/>
          <p:nvPr/>
        </p:nvSpPr>
        <p:spPr>
          <a:xfrm>
            <a:off x="2690533" y="6292772"/>
            <a:ext cx="1172771" cy="333187"/>
          </a:xfrm>
          <a:prstGeom prst="rect">
            <a:avLst/>
          </a:prstGeom>
          <a:solidFill>
            <a:schemeClr val="accent2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……</a:t>
            </a:r>
            <a:endParaRPr lang="zh-CN" altLang="en-US" sz="80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9830050-7532-488C-AC34-8F0BD0236944}"/>
              </a:ext>
            </a:extLst>
          </p:cNvPr>
          <p:cNvSpPr txBox="1"/>
          <p:nvPr/>
        </p:nvSpPr>
        <p:spPr>
          <a:xfrm>
            <a:off x="2257062" y="5649140"/>
            <a:ext cx="568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512MB</a:t>
            </a:r>
            <a:endParaRPr lang="zh-CN" altLang="en-US" sz="80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C7F24C8-CE4E-418A-BE30-1EB0606CBEDD}"/>
              </a:ext>
            </a:extLst>
          </p:cNvPr>
          <p:cNvSpPr txBox="1"/>
          <p:nvPr/>
        </p:nvSpPr>
        <p:spPr>
          <a:xfrm>
            <a:off x="2248746" y="5910078"/>
            <a:ext cx="545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+16KB</a:t>
            </a:r>
            <a:endParaRPr lang="zh-CN" altLang="en-US" sz="80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B785DE1-F182-4C3B-9A95-7272D20080EC}"/>
              </a:ext>
            </a:extLst>
          </p:cNvPr>
          <p:cNvSpPr txBox="1"/>
          <p:nvPr/>
        </p:nvSpPr>
        <p:spPr>
          <a:xfrm>
            <a:off x="2254208" y="6178893"/>
            <a:ext cx="545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+16KB</a:t>
            </a:r>
            <a:endParaRPr lang="zh-CN" altLang="en-US" sz="80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FBE8FBCD-6342-4DD9-93C4-85DFB8954709}"/>
              </a:ext>
            </a:extLst>
          </p:cNvPr>
          <p:cNvSpPr txBox="1"/>
          <p:nvPr/>
        </p:nvSpPr>
        <p:spPr>
          <a:xfrm>
            <a:off x="2239802" y="6508216"/>
            <a:ext cx="545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513MB</a:t>
            </a:r>
            <a:endParaRPr lang="zh-CN" altLang="en-US" sz="800"/>
          </a:p>
        </p:txBody>
      </p:sp>
      <p:sp>
        <p:nvSpPr>
          <p:cNvPr id="1037" name="文本框 1036">
            <a:extLst>
              <a:ext uri="{FF2B5EF4-FFF2-40B4-BE49-F238E27FC236}">
                <a16:creationId xmlns:a16="http://schemas.microsoft.com/office/drawing/2014/main" id="{D06A2811-2241-4957-AA41-D0D57708A898}"/>
              </a:ext>
            </a:extLst>
          </p:cNvPr>
          <p:cNvSpPr txBox="1"/>
          <p:nvPr/>
        </p:nvSpPr>
        <p:spPr>
          <a:xfrm>
            <a:off x="2907220" y="134212"/>
            <a:ext cx="17874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整个表空间</a:t>
            </a:r>
            <a:r>
              <a:rPr lang="en-US" altLang="zh-CN" sz="800"/>
              <a:t>FSP_HDR</a:t>
            </a:r>
            <a:r>
              <a:rPr lang="zh-CN" altLang="en-US" sz="800"/>
              <a:t>页是唯一的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EC67BAF7-C3E3-45B1-B59F-169D72D54E9D}"/>
              </a:ext>
            </a:extLst>
          </p:cNvPr>
          <p:cNvSpPr/>
          <p:nvPr/>
        </p:nvSpPr>
        <p:spPr>
          <a:xfrm>
            <a:off x="5827864" y="964554"/>
            <a:ext cx="1787491" cy="275829"/>
          </a:xfrm>
          <a:prstGeom prst="rect">
            <a:avLst/>
          </a:prstGeom>
          <a:solidFill>
            <a:srgbClr val="DA6A16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File Space Header(112bytes)</a:t>
            </a:r>
            <a:endParaRPr lang="zh-CN" altLang="en-US" sz="80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4897CE0-4CBB-4885-A0C5-8C1719A0BC95}"/>
              </a:ext>
            </a:extLst>
          </p:cNvPr>
          <p:cNvSpPr/>
          <p:nvPr/>
        </p:nvSpPr>
        <p:spPr>
          <a:xfrm>
            <a:off x="5827880" y="1239933"/>
            <a:ext cx="1787491" cy="27582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XDES Entry 0 (40bytes)</a:t>
            </a:r>
            <a:endParaRPr lang="zh-CN" altLang="en-US" sz="80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E3B6E6CA-B77E-4629-9481-5A50BF3F108B}"/>
              </a:ext>
            </a:extLst>
          </p:cNvPr>
          <p:cNvSpPr/>
          <p:nvPr/>
        </p:nvSpPr>
        <p:spPr>
          <a:xfrm>
            <a:off x="5826459" y="1515762"/>
            <a:ext cx="1788912" cy="26558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XDES Entry 1(40bytes)</a:t>
            </a:r>
            <a:endParaRPr lang="zh-CN" altLang="en-US" sz="80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0C3CF1F-C453-4B8D-A1E2-24A5346FCA92}"/>
              </a:ext>
            </a:extLst>
          </p:cNvPr>
          <p:cNvSpPr/>
          <p:nvPr/>
        </p:nvSpPr>
        <p:spPr>
          <a:xfrm>
            <a:off x="5826459" y="1781350"/>
            <a:ext cx="1788928" cy="283901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……</a:t>
            </a:r>
            <a:endParaRPr lang="zh-CN" altLang="en-US" sz="80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49D6851-B49D-404C-8BCA-E1F3D2F4DAC4}"/>
              </a:ext>
            </a:extLst>
          </p:cNvPr>
          <p:cNvSpPr/>
          <p:nvPr/>
        </p:nvSpPr>
        <p:spPr>
          <a:xfrm>
            <a:off x="5826466" y="2061613"/>
            <a:ext cx="1788928" cy="27582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XDES Entry 255(40bytes)</a:t>
            </a:r>
            <a:endParaRPr lang="zh-CN" altLang="en-US" sz="80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4D79A51C-8AA5-405A-90C3-A7AE58EEBB80}"/>
              </a:ext>
            </a:extLst>
          </p:cNvPr>
          <p:cNvSpPr/>
          <p:nvPr/>
        </p:nvSpPr>
        <p:spPr>
          <a:xfrm>
            <a:off x="5828614" y="2335273"/>
            <a:ext cx="1784483" cy="275829"/>
          </a:xfrm>
          <a:prstGeom prst="rect">
            <a:avLst/>
          </a:prstGeom>
          <a:solidFill>
            <a:srgbClr val="92D05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Empty Space(5986bytes)</a:t>
            </a:r>
            <a:endParaRPr lang="zh-CN" altLang="en-US" sz="80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E5EADFB3-7947-459F-B678-FFCC9BE3F746}"/>
              </a:ext>
            </a:extLst>
          </p:cNvPr>
          <p:cNvSpPr/>
          <p:nvPr/>
        </p:nvSpPr>
        <p:spPr>
          <a:xfrm>
            <a:off x="5824169" y="2604633"/>
            <a:ext cx="1788928" cy="275829"/>
          </a:xfrm>
          <a:prstGeom prst="rect">
            <a:avLst/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File Tailer(8bytes)</a:t>
            </a:r>
            <a:endParaRPr lang="zh-CN" altLang="en-US" sz="80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53442C4-3093-4308-9832-9E9F8A05FDB5}"/>
              </a:ext>
            </a:extLst>
          </p:cNvPr>
          <p:cNvSpPr txBox="1"/>
          <p:nvPr/>
        </p:nvSpPr>
        <p:spPr>
          <a:xfrm>
            <a:off x="6056432" y="445191"/>
            <a:ext cx="1324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FSP_HD</a:t>
            </a:r>
            <a:r>
              <a:rPr lang="zh-CN" altLang="en-US" sz="800"/>
              <a:t>类型页结构</a:t>
            </a:r>
            <a:r>
              <a:rPr lang="en-US" altLang="zh-CN" sz="800"/>
              <a:t>(16KB)</a:t>
            </a:r>
            <a:endParaRPr lang="zh-CN" altLang="en-US" sz="800"/>
          </a:p>
        </p:txBody>
      </p:sp>
      <p:sp>
        <p:nvSpPr>
          <p:cNvPr id="146" name="右大括号 145">
            <a:extLst>
              <a:ext uri="{FF2B5EF4-FFF2-40B4-BE49-F238E27FC236}">
                <a16:creationId xmlns:a16="http://schemas.microsoft.com/office/drawing/2014/main" id="{076FB241-E036-4194-A0AB-278BE3E98C61}"/>
              </a:ext>
            </a:extLst>
          </p:cNvPr>
          <p:cNvSpPr/>
          <p:nvPr/>
        </p:nvSpPr>
        <p:spPr>
          <a:xfrm>
            <a:off x="7604933" y="1239933"/>
            <a:ext cx="185828" cy="1097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4F106695-E848-43F8-BAD4-06B9283C0EC7}"/>
              </a:ext>
            </a:extLst>
          </p:cNvPr>
          <p:cNvSpPr txBox="1"/>
          <p:nvPr/>
        </p:nvSpPr>
        <p:spPr>
          <a:xfrm>
            <a:off x="7638646" y="1792122"/>
            <a:ext cx="1463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/>
              <a:t>每个区对应</a:t>
            </a:r>
            <a:endParaRPr lang="en-US" altLang="zh-CN" sz="800"/>
          </a:p>
          <a:p>
            <a:r>
              <a:rPr lang="zh-CN" altLang="en-US" sz="800"/>
              <a:t>一个</a:t>
            </a:r>
            <a:r>
              <a:rPr lang="en-US" altLang="zh-CN" sz="800"/>
              <a:t>XDES Entry</a:t>
            </a:r>
            <a:r>
              <a:rPr lang="zh-CN" altLang="en-US" sz="800"/>
              <a:t>，</a:t>
            </a:r>
            <a:endParaRPr lang="en-US" altLang="zh-CN" sz="800"/>
          </a:p>
          <a:p>
            <a:r>
              <a:rPr lang="zh-CN" altLang="en-US" sz="800"/>
              <a:t>每个</a:t>
            </a:r>
            <a:r>
              <a:rPr lang="en-US" altLang="zh-CN" sz="800"/>
              <a:t>XDES Entry</a:t>
            </a:r>
            <a:r>
              <a:rPr lang="zh-CN" altLang="en-US" sz="800"/>
              <a:t>占</a:t>
            </a:r>
            <a:endParaRPr lang="en-US" altLang="zh-CN" sz="800"/>
          </a:p>
          <a:p>
            <a:r>
              <a:rPr lang="zh-CN" altLang="en-US" sz="800"/>
              <a:t>用</a:t>
            </a:r>
            <a:r>
              <a:rPr lang="en-US" altLang="zh-CN" sz="800"/>
              <a:t>40bytes</a:t>
            </a:r>
            <a:r>
              <a:rPr lang="zh-CN" altLang="en-US" sz="800"/>
              <a:t>。共有</a:t>
            </a:r>
            <a:r>
              <a:rPr lang="en-US" altLang="zh-CN" sz="800"/>
              <a:t>256</a:t>
            </a:r>
            <a:r>
              <a:rPr lang="zh-CN" altLang="en-US" sz="800"/>
              <a:t>个</a:t>
            </a:r>
            <a:endParaRPr lang="en-US" altLang="zh-CN" sz="800"/>
          </a:p>
          <a:p>
            <a:r>
              <a:rPr lang="en-US" altLang="zh-CN" sz="800"/>
              <a:t>XDES Entry</a:t>
            </a:r>
            <a:r>
              <a:rPr lang="zh-CN" altLang="en-US" sz="800"/>
              <a:t>，所以</a:t>
            </a:r>
            <a:r>
              <a:rPr lang="en-US" altLang="zh-CN" sz="800"/>
              <a:t>XDES Entry</a:t>
            </a:r>
          </a:p>
          <a:p>
            <a:r>
              <a:rPr lang="zh-CN" altLang="en-US" sz="800"/>
              <a:t>部分共占用</a:t>
            </a:r>
            <a:r>
              <a:rPr lang="en-US" altLang="zh-CN" sz="800"/>
              <a:t>10240</a:t>
            </a:r>
            <a:r>
              <a:rPr lang="zh-CN" altLang="en-US" sz="800"/>
              <a:t>字节</a:t>
            </a:r>
            <a:endParaRPr lang="en-US" altLang="zh-CN" sz="80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ECAE22C-830F-4788-B8A8-684A24827FD7}"/>
              </a:ext>
            </a:extLst>
          </p:cNvPr>
          <p:cNvSpPr/>
          <p:nvPr/>
        </p:nvSpPr>
        <p:spPr>
          <a:xfrm>
            <a:off x="9638975" y="274129"/>
            <a:ext cx="2333158" cy="2283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Space ID(4bytes)</a:t>
            </a:r>
            <a:endParaRPr lang="zh-CN" altLang="en-US" sz="80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49566AD6-1357-401E-B766-137C6004FF3A}"/>
              </a:ext>
            </a:extLst>
          </p:cNvPr>
          <p:cNvSpPr/>
          <p:nvPr/>
        </p:nvSpPr>
        <p:spPr>
          <a:xfrm>
            <a:off x="9638974" y="501621"/>
            <a:ext cx="2333158" cy="2064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Not Used(4bytes)</a:t>
            </a:r>
            <a:endParaRPr lang="zh-CN" altLang="en-US" sz="80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CDC74453-5272-4A67-BC4B-1E0D73B45A2C}"/>
              </a:ext>
            </a:extLst>
          </p:cNvPr>
          <p:cNvSpPr/>
          <p:nvPr/>
        </p:nvSpPr>
        <p:spPr>
          <a:xfrm>
            <a:off x="9637257" y="708100"/>
            <a:ext cx="2334875" cy="2045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Size(4bytes)</a:t>
            </a:r>
            <a:endParaRPr lang="zh-CN" altLang="en-US" sz="80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E4F5CCE7-2F79-4AD6-A1BA-FDF9D4BA9613}"/>
              </a:ext>
            </a:extLst>
          </p:cNvPr>
          <p:cNvSpPr/>
          <p:nvPr/>
        </p:nvSpPr>
        <p:spPr>
          <a:xfrm>
            <a:off x="9637257" y="912667"/>
            <a:ext cx="2334875" cy="2347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FREE Limit1(4bytes)</a:t>
            </a:r>
            <a:endParaRPr lang="zh-CN" altLang="en-US" sz="80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B4337EF3-0360-4487-B792-3443A773B2FC}"/>
              </a:ext>
            </a:extLst>
          </p:cNvPr>
          <p:cNvSpPr/>
          <p:nvPr/>
        </p:nvSpPr>
        <p:spPr>
          <a:xfrm>
            <a:off x="9637257" y="1144835"/>
            <a:ext cx="2334875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Space Flags(4bytes)</a:t>
            </a:r>
            <a:endParaRPr lang="zh-CN" altLang="en-US" sz="80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FD9E054D-FAD1-40A6-9E5C-A82FD76516EB}"/>
              </a:ext>
            </a:extLst>
          </p:cNvPr>
          <p:cNvSpPr/>
          <p:nvPr/>
        </p:nvSpPr>
        <p:spPr>
          <a:xfrm>
            <a:off x="9637257" y="1360279"/>
            <a:ext cx="2334875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FRAG_N_USED(4bytes)</a:t>
            </a:r>
            <a:endParaRPr lang="zh-CN" altLang="en-US" sz="80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13BD131A-E7D0-4AFA-93F1-E33CCFD67DBA}"/>
              </a:ext>
            </a:extLst>
          </p:cNvPr>
          <p:cNvSpPr/>
          <p:nvPr/>
        </p:nvSpPr>
        <p:spPr>
          <a:xfrm>
            <a:off x="9637257" y="1574669"/>
            <a:ext cx="2334875" cy="2212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List Base Node For FREE List(16bytes)</a:t>
            </a:r>
            <a:endParaRPr lang="zh-CN" altLang="en-US" sz="80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97A826D-F790-468F-B96F-2ECD4F97C3FD}"/>
              </a:ext>
            </a:extLst>
          </p:cNvPr>
          <p:cNvSpPr/>
          <p:nvPr/>
        </p:nvSpPr>
        <p:spPr>
          <a:xfrm>
            <a:off x="9637257" y="1795900"/>
            <a:ext cx="2334875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List Base Node For FREE_FRAG List(16bytes)</a:t>
            </a:r>
            <a:endParaRPr lang="zh-CN" altLang="en-US" sz="80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F023C8C4-0CB0-4FAA-B5C4-3703522FBD66}"/>
              </a:ext>
            </a:extLst>
          </p:cNvPr>
          <p:cNvSpPr txBox="1"/>
          <p:nvPr/>
        </p:nvSpPr>
        <p:spPr>
          <a:xfrm>
            <a:off x="10059502" y="37477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File Space Header</a:t>
            </a:r>
            <a:r>
              <a:rPr lang="zh-CN" altLang="en-US" sz="800"/>
              <a:t>结构</a:t>
            </a:r>
            <a:r>
              <a:rPr lang="en-US" altLang="zh-CN" sz="800"/>
              <a:t>(112</a:t>
            </a:r>
            <a:r>
              <a:rPr lang="zh-CN" altLang="en-US" sz="800"/>
              <a:t>字节</a:t>
            </a:r>
            <a:r>
              <a:rPr lang="en-US" altLang="zh-CN" sz="800"/>
              <a:t>)</a:t>
            </a:r>
            <a:endParaRPr lang="zh-CN" altLang="en-US" sz="80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D69BFAE0-2B2C-40AD-8C2D-5B53AC26FDCC}"/>
              </a:ext>
            </a:extLst>
          </p:cNvPr>
          <p:cNvSpPr/>
          <p:nvPr/>
        </p:nvSpPr>
        <p:spPr>
          <a:xfrm>
            <a:off x="9637257" y="2013993"/>
            <a:ext cx="2334875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List Base Node For FULL_FRAG List(16bytes)</a:t>
            </a:r>
            <a:endParaRPr lang="zh-CN" altLang="en-US" sz="80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13DAECBF-CBC4-4E4C-B0EE-D61D4CE08095}"/>
              </a:ext>
            </a:extLst>
          </p:cNvPr>
          <p:cNvSpPr/>
          <p:nvPr/>
        </p:nvSpPr>
        <p:spPr>
          <a:xfrm>
            <a:off x="9637257" y="2232800"/>
            <a:ext cx="2334875" cy="225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Next Unused Segment ID(8bytes)</a:t>
            </a:r>
            <a:endParaRPr lang="zh-CN" altLang="en-US" sz="80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B200C959-99E6-49B1-A5A5-0344A0D44382}"/>
              </a:ext>
            </a:extLst>
          </p:cNvPr>
          <p:cNvSpPr/>
          <p:nvPr/>
        </p:nvSpPr>
        <p:spPr>
          <a:xfrm>
            <a:off x="9637256" y="2451427"/>
            <a:ext cx="2334875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List Base Node For SEG_INODES_FULL(16bytes)</a:t>
            </a:r>
            <a:endParaRPr lang="zh-CN" altLang="en-US" sz="80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10B5B822-8A8E-4D42-83BA-E4ED7354486C}"/>
              </a:ext>
            </a:extLst>
          </p:cNvPr>
          <p:cNvSpPr/>
          <p:nvPr/>
        </p:nvSpPr>
        <p:spPr>
          <a:xfrm>
            <a:off x="9637255" y="2658646"/>
            <a:ext cx="2334875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List Base Node For SEG_INODES_FREE(8bytes)</a:t>
            </a:r>
            <a:endParaRPr lang="zh-CN" altLang="en-US" sz="800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3A2A6A2A-4446-4AB1-BA4A-C8200683157D}"/>
              </a:ext>
            </a:extLst>
          </p:cNvPr>
          <p:cNvSpPr/>
          <p:nvPr/>
        </p:nvSpPr>
        <p:spPr>
          <a:xfrm>
            <a:off x="5827880" y="676178"/>
            <a:ext cx="1785217" cy="284108"/>
          </a:xfrm>
          <a:prstGeom prst="rect">
            <a:avLst/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File Header(38bytes)</a:t>
            </a:r>
            <a:endParaRPr lang="zh-CN" altLang="en-US" sz="80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2395F3B3-751D-4E14-AB11-38CDE832B188}"/>
              </a:ext>
            </a:extLst>
          </p:cNvPr>
          <p:cNvSpPr/>
          <p:nvPr/>
        </p:nvSpPr>
        <p:spPr>
          <a:xfrm>
            <a:off x="2868952" y="1711400"/>
            <a:ext cx="1926437" cy="348299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INDEX</a:t>
            </a:r>
            <a:r>
              <a:rPr lang="zh-CN" altLang="en-US" sz="800"/>
              <a:t>：</a:t>
            </a:r>
            <a:r>
              <a:rPr lang="en-US" altLang="zh-CN" sz="800"/>
              <a:t>insert buffer root(16KB)</a:t>
            </a:r>
            <a:endParaRPr lang="zh-CN" altLang="en-US" sz="80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D50BE55-5581-46BF-8C2D-878A94BCF5C5}"/>
              </a:ext>
            </a:extLst>
          </p:cNvPr>
          <p:cNvSpPr/>
          <p:nvPr/>
        </p:nvSpPr>
        <p:spPr>
          <a:xfrm>
            <a:off x="2868952" y="2046319"/>
            <a:ext cx="1926437" cy="333187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TRX_SYS(16KB)</a:t>
            </a:r>
            <a:endParaRPr lang="zh-CN" altLang="en-US" sz="80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1631430B-1482-4BBA-A9A1-3F99D60287B1}"/>
              </a:ext>
            </a:extLst>
          </p:cNvPr>
          <p:cNvSpPr/>
          <p:nvPr/>
        </p:nvSpPr>
        <p:spPr>
          <a:xfrm>
            <a:off x="2868952" y="2373555"/>
            <a:ext cx="1926437" cy="333187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SYS</a:t>
            </a:r>
            <a:r>
              <a:rPr lang="zh-CN" altLang="en-US" sz="800"/>
              <a:t>：</a:t>
            </a:r>
            <a:r>
              <a:rPr lang="en-US" altLang="zh-CN" sz="800"/>
              <a:t>first rollback segment(16KB)</a:t>
            </a:r>
            <a:endParaRPr lang="zh-CN" altLang="en-US" sz="80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3F859FC6-4D1F-4B3E-8E22-DE10EDEA50EE}"/>
              </a:ext>
            </a:extLst>
          </p:cNvPr>
          <p:cNvSpPr/>
          <p:nvPr/>
        </p:nvSpPr>
        <p:spPr>
          <a:xfrm>
            <a:off x="2868952" y="2700732"/>
            <a:ext cx="1926437" cy="333187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SYS</a:t>
            </a:r>
            <a:r>
              <a:rPr lang="zh-CN" altLang="en-US" sz="800"/>
              <a:t>：</a:t>
            </a:r>
            <a:r>
              <a:rPr lang="en-US" altLang="zh-CN" sz="800"/>
              <a:t>data dictionary header(16KB)</a:t>
            </a:r>
            <a:endParaRPr lang="zh-CN" altLang="en-US" sz="80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3B423123-36E4-41A5-BDBC-9B6590C949B0}"/>
              </a:ext>
            </a:extLst>
          </p:cNvPr>
          <p:cNvSpPr/>
          <p:nvPr/>
        </p:nvSpPr>
        <p:spPr>
          <a:xfrm>
            <a:off x="2868952" y="3027912"/>
            <a:ext cx="1926437" cy="460791"/>
          </a:xfrm>
          <a:prstGeom prst="rect">
            <a:avLst/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……</a:t>
            </a:r>
            <a:endParaRPr lang="zh-CN" altLang="en-US" sz="80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AD09F5B2-74AF-472E-9928-A68E1543867F}"/>
              </a:ext>
            </a:extLst>
          </p:cNvPr>
          <p:cNvSpPr txBox="1"/>
          <p:nvPr/>
        </p:nvSpPr>
        <p:spPr>
          <a:xfrm>
            <a:off x="2504289" y="1930164"/>
            <a:ext cx="424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80KB</a:t>
            </a:r>
            <a:endParaRPr lang="zh-CN" altLang="en-US" sz="80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05FC5EE-ACF4-4920-AF8F-BA391232CF3A}"/>
              </a:ext>
            </a:extLst>
          </p:cNvPr>
          <p:cNvSpPr txBox="1"/>
          <p:nvPr/>
        </p:nvSpPr>
        <p:spPr>
          <a:xfrm>
            <a:off x="2504288" y="2272262"/>
            <a:ext cx="424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96KB</a:t>
            </a:r>
            <a:endParaRPr lang="zh-CN" altLang="en-US" sz="80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948C8829-1812-4307-BA73-E914EF772BE5}"/>
              </a:ext>
            </a:extLst>
          </p:cNvPr>
          <p:cNvSpPr txBox="1"/>
          <p:nvPr/>
        </p:nvSpPr>
        <p:spPr>
          <a:xfrm>
            <a:off x="2448786" y="2591501"/>
            <a:ext cx="487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112KB</a:t>
            </a:r>
            <a:endParaRPr lang="zh-CN" altLang="en-US" sz="80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557A13BF-2B31-405F-9A3C-BBE82BE1F7AD}"/>
              </a:ext>
            </a:extLst>
          </p:cNvPr>
          <p:cNvSpPr txBox="1"/>
          <p:nvPr/>
        </p:nvSpPr>
        <p:spPr>
          <a:xfrm>
            <a:off x="2448786" y="2934689"/>
            <a:ext cx="487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128KB</a:t>
            </a:r>
            <a:endParaRPr lang="zh-CN" altLang="en-US" sz="80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94875533-32DB-4C5C-8A69-5F7DF52D6AB9}"/>
              </a:ext>
            </a:extLst>
          </p:cNvPr>
          <p:cNvSpPr txBox="1"/>
          <p:nvPr/>
        </p:nvSpPr>
        <p:spPr>
          <a:xfrm>
            <a:off x="2504287" y="3361670"/>
            <a:ext cx="424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1MB</a:t>
            </a:r>
            <a:endParaRPr lang="zh-CN" altLang="en-US" sz="80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21E82B72-F2F4-416B-93ED-D35D2C9713ED}"/>
              </a:ext>
            </a:extLst>
          </p:cNvPr>
          <p:cNvSpPr/>
          <p:nvPr/>
        </p:nvSpPr>
        <p:spPr>
          <a:xfrm>
            <a:off x="1621094" y="2264406"/>
            <a:ext cx="212808" cy="5923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2E16FC-21CB-415E-942E-50DF06F6FDD4}"/>
              </a:ext>
            </a:extLst>
          </p:cNvPr>
          <p:cNvSpPr txBox="1"/>
          <p:nvPr/>
        </p:nvSpPr>
        <p:spPr>
          <a:xfrm>
            <a:off x="1806706" y="2353505"/>
            <a:ext cx="716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Doublewrite</a:t>
            </a:r>
          </a:p>
          <a:p>
            <a:r>
              <a:rPr lang="en-US" altLang="zh-CN" sz="800"/>
              <a:t>Buffer</a:t>
            </a:r>
            <a:endParaRPr lang="zh-CN" altLang="en-US" sz="80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5997756E-0D54-417A-B8D4-CC64DF5FAF77}"/>
              </a:ext>
            </a:extLst>
          </p:cNvPr>
          <p:cNvSpPr/>
          <p:nvPr/>
        </p:nvSpPr>
        <p:spPr>
          <a:xfrm>
            <a:off x="5853413" y="4626520"/>
            <a:ext cx="1785217" cy="275829"/>
          </a:xfrm>
          <a:prstGeom prst="rect">
            <a:avLst/>
          </a:prstGeom>
          <a:solidFill>
            <a:srgbClr val="DA6A16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Data Dictionary Header(52bytes)</a:t>
            </a:r>
            <a:endParaRPr lang="zh-CN" altLang="en-US" sz="80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43C5E0B8-8BFD-471E-8F69-D7D8A06EB098}"/>
              </a:ext>
            </a:extLst>
          </p:cNvPr>
          <p:cNvSpPr/>
          <p:nvPr/>
        </p:nvSpPr>
        <p:spPr>
          <a:xfrm>
            <a:off x="5853429" y="4901899"/>
            <a:ext cx="1784483" cy="27582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Unused(4bytes)</a:t>
            </a:r>
            <a:endParaRPr lang="zh-CN" altLang="en-US" sz="80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480BA11F-355C-4CB5-BED8-F616F00D9D2F}"/>
              </a:ext>
            </a:extLst>
          </p:cNvPr>
          <p:cNvSpPr/>
          <p:nvPr/>
        </p:nvSpPr>
        <p:spPr>
          <a:xfrm>
            <a:off x="5852007" y="5177728"/>
            <a:ext cx="1784483" cy="2785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Segment Header(10bytes)</a:t>
            </a:r>
            <a:endParaRPr lang="zh-CN" altLang="en-US" sz="80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490F617E-6620-49FD-B413-5BAB46606258}"/>
              </a:ext>
            </a:extLst>
          </p:cNvPr>
          <p:cNvSpPr/>
          <p:nvPr/>
        </p:nvSpPr>
        <p:spPr>
          <a:xfrm>
            <a:off x="5854163" y="5448201"/>
            <a:ext cx="1784483" cy="824868"/>
          </a:xfrm>
          <a:prstGeom prst="rect">
            <a:avLst/>
          </a:prstGeom>
          <a:solidFill>
            <a:srgbClr val="92D05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Empty Space(16272bytes)</a:t>
            </a:r>
            <a:endParaRPr lang="zh-CN" altLang="en-US" sz="80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24F17812-7545-4EEE-B530-2DB4858D0559}"/>
              </a:ext>
            </a:extLst>
          </p:cNvPr>
          <p:cNvSpPr/>
          <p:nvPr/>
        </p:nvSpPr>
        <p:spPr>
          <a:xfrm>
            <a:off x="5849718" y="6266599"/>
            <a:ext cx="1788928" cy="275829"/>
          </a:xfrm>
          <a:prstGeom prst="rect">
            <a:avLst/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File Tailer(8bytes)</a:t>
            </a:r>
            <a:endParaRPr lang="zh-CN" altLang="en-US" sz="80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A98CF498-188E-467C-A90B-9CF4F73FEDF9}"/>
              </a:ext>
            </a:extLst>
          </p:cNvPr>
          <p:cNvSpPr txBox="1"/>
          <p:nvPr/>
        </p:nvSpPr>
        <p:spPr>
          <a:xfrm>
            <a:off x="5833344" y="4118432"/>
            <a:ext cx="18053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Data Dictionary Header</a:t>
            </a:r>
            <a:r>
              <a:rPr lang="zh-CN" altLang="en-US" sz="800"/>
              <a:t>页结构</a:t>
            </a:r>
            <a:r>
              <a:rPr lang="en-US" altLang="zh-CN" sz="800"/>
              <a:t>(16KB)</a:t>
            </a:r>
            <a:endParaRPr lang="zh-CN" altLang="en-US" sz="80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FCBAB883-B92A-4AEA-8F15-BCB009313156}"/>
              </a:ext>
            </a:extLst>
          </p:cNvPr>
          <p:cNvSpPr/>
          <p:nvPr/>
        </p:nvSpPr>
        <p:spPr>
          <a:xfrm>
            <a:off x="5853429" y="4338144"/>
            <a:ext cx="1785217" cy="284108"/>
          </a:xfrm>
          <a:prstGeom prst="rect">
            <a:avLst/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File Header(38bytes)</a:t>
            </a:r>
            <a:endParaRPr lang="zh-CN" altLang="en-US" sz="80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1764259F-51E2-4AF6-9C1A-A8727A1C1A53}"/>
              </a:ext>
            </a:extLst>
          </p:cNvPr>
          <p:cNvSpPr/>
          <p:nvPr/>
        </p:nvSpPr>
        <p:spPr>
          <a:xfrm>
            <a:off x="9637257" y="3311846"/>
            <a:ext cx="2334875" cy="204567"/>
          </a:xfrm>
          <a:prstGeom prst="rect">
            <a:avLst/>
          </a:prstGeom>
          <a:solidFill>
            <a:srgbClr val="DA6A16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Max Row ID(8bytes)</a:t>
            </a:r>
            <a:endParaRPr lang="zh-CN" altLang="en-US" sz="80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6DF2AF2B-FA9D-4B8C-813F-1C8C51848C88}"/>
              </a:ext>
            </a:extLst>
          </p:cNvPr>
          <p:cNvSpPr/>
          <p:nvPr/>
        </p:nvSpPr>
        <p:spPr>
          <a:xfrm>
            <a:off x="9637257" y="3516413"/>
            <a:ext cx="2334875" cy="234789"/>
          </a:xfrm>
          <a:prstGeom prst="rect">
            <a:avLst/>
          </a:prstGeom>
          <a:solidFill>
            <a:srgbClr val="DA6A16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Max Table ID(8bytes)</a:t>
            </a:r>
            <a:endParaRPr lang="zh-CN" altLang="en-US" sz="80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ED3CF1AD-5B40-42B1-962C-BC5BD2F98D52}"/>
              </a:ext>
            </a:extLst>
          </p:cNvPr>
          <p:cNvSpPr/>
          <p:nvPr/>
        </p:nvSpPr>
        <p:spPr>
          <a:xfrm>
            <a:off x="9637257" y="3748581"/>
            <a:ext cx="2334875" cy="215444"/>
          </a:xfrm>
          <a:prstGeom prst="rect">
            <a:avLst/>
          </a:prstGeom>
          <a:solidFill>
            <a:srgbClr val="DA6A16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Max Index ID(8bytes)</a:t>
            </a:r>
            <a:endParaRPr lang="zh-CN" altLang="en-US" sz="80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0136B672-29EF-4EFD-9539-0023EA6983D0}"/>
              </a:ext>
            </a:extLst>
          </p:cNvPr>
          <p:cNvSpPr/>
          <p:nvPr/>
        </p:nvSpPr>
        <p:spPr>
          <a:xfrm>
            <a:off x="9637257" y="3964025"/>
            <a:ext cx="2334875" cy="215444"/>
          </a:xfrm>
          <a:prstGeom prst="rect">
            <a:avLst/>
          </a:prstGeom>
          <a:solidFill>
            <a:srgbClr val="DA6A16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Max Space ID(4bytes)</a:t>
            </a:r>
            <a:endParaRPr lang="zh-CN" altLang="en-US" sz="80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AD8B373D-FD27-4532-A7A7-6158838705C8}"/>
              </a:ext>
            </a:extLst>
          </p:cNvPr>
          <p:cNvSpPr/>
          <p:nvPr/>
        </p:nvSpPr>
        <p:spPr>
          <a:xfrm>
            <a:off x="9637257" y="4178415"/>
            <a:ext cx="2334875" cy="221231"/>
          </a:xfrm>
          <a:prstGeom prst="rect">
            <a:avLst/>
          </a:prstGeom>
          <a:solidFill>
            <a:srgbClr val="DA6A16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Mix ID Low(Unused)(4bytes)</a:t>
            </a:r>
            <a:endParaRPr lang="zh-CN" altLang="en-US" sz="80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1BEA8CE0-7810-48A4-B938-D331D8538B5D}"/>
              </a:ext>
            </a:extLst>
          </p:cNvPr>
          <p:cNvSpPr/>
          <p:nvPr/>
        </p:nvSpPr>
        <p:spPr>
          <a:xfrm>
            <a:off x="9637257" y="4399646"/>
            <a:ext cx="2334875" cy="215444"/>
          </a:xfrm>
          <a:prstGeom prst="rect">
            <a:avLst/>
          </a:prstGeom>
          <a:solidFill>
            <a:srgbClr val="DA6A16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Root of SYS_TABLES clust index(4bytes)</a:t>
            </a:r>
            <a:endParaRPr lang="zh-CN" altLang="en-US" sz="80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03369B0B-6487-4C3E-809C-5AC7F7CBD523}"/>
              </a:ext>
            </a:extLst>
          </p:cNvPr>
          <p:cNvSpPr/>
          <p:nvPr/>
        </p:nvSpPr>
        <p:spPr>
          <a:xfrm>
            <a:off x="9637257" y="4602577"/>
            <a:ext cx="2334875" cy="221990"/>
          </a:xfrm>
          <a:prstGeom prst="rect">
            <a:avLst/>
          </a:prstGeom>
          <a:solidFill>
            <a:srgbClr val="DA6A16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Root of SYS_TABLES_IDS sec index(4bytes)</a:t>
            </a:r>
            <a:endParaRPr lang="zh-CN" altLang="en-US" sz="80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6376C3A8-5ABC-4D18-8257-D05C402299AA}"/>
              </a:ext>
            </a:extLst>
          </p:cNvPr>
          <p:cNvSpPr/>
          <p:nvPr/>
        </p:nvSpPr>
        <p:spPr>
          <a:xfrm>
            <a:off x="9637257" y="4821383"/>
            <a:ext cx="2334875" cy="222915"/>
          </a:xfrm>
          <a:prstGeom prst="rect">
            <a:avLst/>
          </a:prstGeom>
          <a:solidFill>
            <a:srgbClr val="DA6A16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Root of SYS_COLUMNS clust index(4bytes)</a:t>
            </a:r>
            <a:endParaRPr lang="zh-CN" altLang="en-US" sz="800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2EBD2208-1DC1-4261-BCE3-9E4D6421DF8E}"/>
              </a:ext>
            </a:extLst>
          </p:cNvPr>
          <p:cNvSpPr/>
          <p:nvPr/>
        </p:nvSpPr>
        <p:spPr>
          <a:xfrm>
            <a:off x="9637256" y="5040011"/>
            <a:ext cx="2334875" cy="215444"/>
          </a:xfrm>
          <a:prstGeom prst="rect">
            <a:avLst/>
          </a:prstGeom>
          <a:solidFill>
            <a:srgbClr val="DA6A16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Root of SYS_INDEXS clust index(4bytes)</a:t>
            </a:r>
            <a:endParaRPr lang="zh-CN" altLang="en-US" sz="800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EB30B31-B929-4EE9-8734-BA9D12D30D03}"/>
              </a:ext>
            </a:extLst>
          </p:cNvPr>
          <p:cNvSpPr/>
          <p:nvPr/>
        </p:nvSpPr>
        <p:spPr>
          <a:xfrm>
            <a:off x="9637255" y="5247230"/>
            <a:ext cx="2334875" cy="215444"/>
          </a:xfrm>
          <a:prstGeom prst="rect">
            <a:avLst/>
          </a:prstGeom>
          <a:solidFill>
            <a:srgbClr val="DA6A16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Root of SYS_FIELDS clust index(4bytes)</a:t>
            </a:r>
            <a:endParaRPr lang="zh-CN" altLang="en-US" sz="80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7DE37F16-6E32-4F70-9875-0EA9999A0743}"/>
              </a:ext>
            </a:extLst>
          </p:cNvPr>
          <p:cNvSpPr txBox="1"/>
          <p:nvPr/>
        </p:nvSpPr>
        <p:spPr>
          <a:xfrm>
            <a:off x="9878406" y="3084492"/>
            <a:ext cx="1962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Data Dictionary Header</a:t>
            </a:r>
            <a:r>
              <a:rPr lang="zh-CN" altLang="en-US" sz="800"/>
              <a:t>结构</a:t>
            </a:r>
            <a:r>
              <a:rPr lang="en-US" altLang="zh-CN" sz="800"/>
              <a:t>(52bytes)</a:t>
            </a:r>
            <a:endParaRPr lang="zh-CN" altLang="en-US" sz="80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C2FDA8F8-BD83-455F-8ED7-5DD7D7B970EE}"/>
              </a:ext>
            </a:extLst>
          </p:cNvPr>
          <p:cNvSpPr txBox="1"/>
          <p:nvPr/>
        </p:nvSpPr>
        <p:spPr>
          <a:xfrm>
            <a:off x="10059502" y="5724769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Segment Header </a:t>
            </a:r>
            <a:r>
              <a:rPr lang="zh-CN" altLang="en-US" sz="800"/>
              <a:t>结构</a:t>
            </a:r>
            <a:r>
              <a:rPr lang="en-US" altLang="zh-CN" sz="800"/>
              <a:t>(10bytes)</a:t>
            </a:r>
            <a:endParaRPr lang="zh-CN" altLang="en-US" sz="800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F08B38ED-3CAB-4678-8EC0-A34F51D54715}"/>
              </a:ext>
            </a:extLst>
          </p:cNvPr>
          <p:cNvSpPr/>
          <p:nvPr/>
        </p:nvSpPr>
        <p:spPr>
          <a:xfrm>
            <a:off x="9700010" y="5922116"/>
            <a:ext cx="2272120" cy="2702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Space ID of the INODE Entry(4bytes)</a:t>
            </a:r>
            <a:endParaRPr lang="zh-CN" altLang="en-US" sz="800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D163767A-774E-4D0D-B67B-32D02B0A2300}"/>
              </a:ext>
            </a:extLst>
          </p:cNvPr>
          <p:cNvSpPr/>
          <p:nvPr/>
        </p:nvSpPr>
        <p:spPr>
          <a:xfrm>
            <a:off x="9700010" y="6190600"/>
            <a:ext cx="2272120" cy="2758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Page Number of the INODE Entry(4bytes)</a:t>
            </a:r>
            <a:endParaRPr lang="zh-CN" altLang="en-US" sz="800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0F5212D9-F630-420F-984C-C76B94C210EC}"/>
              </a:ext>
            </a:extLst>
          </p:cNvPr>
          <p:cNvSpPr/>
          <p:nvPr/>
        </p:nvSpPr>
        <p:spPr>
          <a:xfrm>
            <a:off x="9700010" y="6454505"/>
            <a:ext cx="2272120" cy="2758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Byte Offset of the INODE Entry(2bytes)</a:t>
            </a:r>
            <a:endParaRPr lang="zh-CN" altLang="en-US" sz="80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D55FBA6-A151-49C6-ABFA-6A03348653C2}"/>
              </a:ext>
            </a:extLst>
          </p:cNvPr>
          <p:cNvCxnSpPr/>
          <p:nvPr/>
        </p:nvCxnSpPr>
        <p:spPr>
          <a:xfrm flipV="1">
            <a:off x="7674864" y="3299936"/>
            <a:ext cx="1962391" cy="13223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CAEA444-8454-472A-B799-71409591DC15}"/>
              </a:ext>
            </a:extLst>
          </p:cNvPr>
          <p:cNvCxnSpPr/>
          <p:nvPr/>
        </p:nvCxnSpPr>
        <p:spPr>
          <a:xfrm>
            <a:off x="7658731" y="4901899"/>
            <a:ext cx="1949132" cy="5607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2E7B489-97E4-409B-B759-C839E5BDF804}"/>
              </a:ext>
            </a:extLst>
          </p:cNvPr>
          <p:cNvCxnSpPr/>
          <p:nvPr/>
        </p:nvCxnSpPr>
        <p:spPr>
          <a:xfrm>
            <a:off x="7658731" y="5177728"/>
            <a:ext cx="2041279" cy="732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A7241660-5D1A-41F3-A4BF-BE53BCC09C1A}"/>
              </a:ext>
            </a:extLst>
          </p:cNvPr>
          <p:cNvCxnSpPr>
            <a:cxnSpLocks/>
          </p:cNvCxnSpPr>
          <p:nvPr/>
        </p:nvCxnSpPr>
        <p:spPr>
          <a:xfrm>
            <a:off x="7674864" y="5448201"/>
            <a:ext cx="2025146" cy="12821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FB1FFD11-8502-4DCD-86E6-456F11AF7AF5}"/>
              </a:ext>
            </a:extLst>
          </p:cNvPr>
          <p:cNvCxnSpPr>
            <a:cxnSpLocks/>
          </p:cNvCxnSpPr>
          <p:nvPr/>
        </p:nvCxnSpPr>
        <p:spPr>
          <a:xfrm flipV="1">
            <a:off x="7636490" y="274130"/>
            <a:ext cx="1971373" cy="6861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E08937DE-B531-4064-9BC9-3478DEE0E358}"/>
              </a:ext>
            </a:extLst>
          </p:cNvPr>
          <p:cNvCxnSpPr>
            <a:cxnSpLocks/>
            <a:stCxn id="146" idx="0"/>
          </p:cNvCxnSpPr>
          <p:nvPr/>
        </p:nvCxnSpPr>
        <p:spPr>
          <a:xfrm>
            <a:off x="7604933" y="1239933"/>
            <a:ext cx="2002930" cy="16125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7194CC73-2FFF-4607-8759-F5768C3062CB}"/>
              </a:ext>
            </a:extLst>
          </p:cNvPr>
          <p:cNvCxnSpPr/>
          <p:nvPr/>
        </p:nvCxnSpPr>
        <p:spPr>
          <a:xfrm>
            <a:off x="4795389" y="484953"/>
            <a:ext cx="1028780" cy="2231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E1A5E90-5C82-45E0-896C-11B96C228031}"/>
              </a:ext>
            </a:extLst>
          </p:cNvPr>
          <p:cNvCxnSpPr/>
          <p:nvPr/>
        </p:nvCxnSpPr>
        <p:spPr>
          <a:xfrm>
            <a:off x="4826501" y="756231"/>
            <a:ext cx="961681" cy="21178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2B674AF-5C12-462D-97AE-8B337C1D5524}"/>
              </a:ext>
            </a:extLst>
          </p:cNvPr>
          <p:cNvCxnSpPr/>
          <p:nvPr/>
        </p:nvCxnSpPr>
        <p:spPr>
          <a:xfrm>
            <a:off x="4826501" y="2706742"/>
            <a:ext cx="997668" cy="16271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08C6125-1E0C-4F2C-BCB3-BE868FC0DCE7}"/>
              </a:ext>
            </a:extLst>
          </p:cNvPr>
          <p:cNvCxnSpPr/>
          <p:nvPr/>
        </p:nvCxnSpPr>
        <p:spPr>
          <a:xfrm>
            <a:off x="4795389" y="3019862"/>
            <a:ext cx="1035050" cy="35725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F0268DD-C157-4875-BCF3-B16FE4272B97}"/>
              </a:ext>
            </a:extLst>
          </p:cNvPr>
          <p:cNvCxnSpPr>
            <a:endCxn id="55" idx="1"/>
          </p:cNvCxnSpPr>
          <p:nvPr/>
        </p:nvCxnSpPr>
        <p:spPr>
          <a:xfrm flipV="1">
            <a:off x="1613200" y="489881"/>
            <a:ext cx="1054952" cy="14402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A02A4B8-C430-4A2B-8A8F-0FBBB6E87FCF}"/>
              </a:ext>
            </a:extLst>
          </p:cNvPr>
          <p:cNvCxnSpPr>
            <a:stCxn id="7" idx="0"/>
            <a:endCxn id="177" idx="1"/>
          </p:cNvCxnSpPr>
          <p:nvPr/>
        </p:nvCxnSpPr>
        <p:spPr>
          <a:xfrm>
            <a:off x="1621094" y="2264406"/>
            <a:ext cx="883193" cy="12049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74164332-D902-4EB7-A06F-230F48CDAB25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1621094" y="3429000"/>
            <a:ext cx="618919" cy="5048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99038D58-B3C7-4C03-9E16-04417E03DEC8}"/>
              </a:ext>
            </a:extLst>
          </p:cNvPr>
          <p:cNvCxnSpPr>
            <a:endCxn id="83" idx="1"/>
          </p:cNvCxnSpPr>
          <p:nvPr/>
        </p:nvCxnSpPr>
        <p:spPr>
          <a:xfrm>
            <a:off x="1621094" y="3707868"/>
            <a:ext cx="618708" cy="11529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667FBAA7-5DD4-4D4E-BB29-850A5980C70B}"/>
              </a:ext>
            </a:extLst>
          </p:cNvPr>
          <p:cNvCxnSpPr>
            <a:endCxn id="95" idx="1"/>
          </p:cNvCxnSpPr>
          <p:nvPr/>
        </p:nvCxnSpPr>
        <p:spPr>
          <a:xfrm>
            <a:off x="1613200" y="4622252"/>
            <a:ext cx="643862" cy="11346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E2BA39C8-9F39-4B1C-BBA4-5D855FC1335E}"/>
              </a:ext>
            </a:extLst>
          </p:cNvPr>
          <p:cNvCxnSpPr>
            <a:endCxn id="98" idx="1"/>
          </p:cNvCxnSpPr>
          <p:nvPr/>
        </p:nvCxnSpPr>
        <p:spPr>
          <a:xfrm>
            <a:off x="1621094" y="4901899"/>
            <a:ext cx="618708" cy="17140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0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C84B59-F6EC-49CC-944D-F0E1B004D148}"/>
              </a:ext>
            </a:extLst>
          </p:cNvPr>
          <p:cNvSpPr/>
          <p:nvPr/>
        </p:nvSpPr>
        <p:spPr>
          <a:xfrm>
            <a:off x="207391" y="952107"/>
            <a:ext cx="1645414" cy="443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变长字段长度列表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FB47FC-06F5-44E7-A475-92EB0101CD0F}"/>
              </a:ext>
            </a:extLst>
          </p:cNvPr>
          <p:cNvSpPr/>
          <p:nvPr/>
        </p:nvSpPr>
        <p:spPr>
          <a:xfrm>
            <a:off x="1852805" y="952107"/>
            <a:ext cx="1441424" cy="443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NULL</a:t>
            </a:r>
            <a:r>
              <a:rPr lang="zh-CN" altLang="en-US" sz="1400"/>
              <a:t>值列表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012F8B-5C74-4E9A-B4E3-7AEE74ED6AB8}"/>
              </a:ext>
            </a:extLst>
          </p:cNvPr>
          <p:cNvSpPr/>
          <p:nvPr/>
        </p:nvSpPr>
        <p:spPr>
          <a:xfrm>
            <a:off x="3294228" y="952107"/>
            <a:ext cx="1774246" cy="4430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记录头信息（</a:t>
            </a:r>
            <a:r>
              <a:rPr lang="en-US" altLang="zh-CN" sz="1400"/>
              <a:t>5bytes</a:t>
            </a:r>
            <a:r>
              <a:rPr lang="zh-CN" altLang="en-US" sz="1400"/>
              <a:t>）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F5CCD28-7AE1-4DBF-A1C2-E0BEC8C7CB84}"/>
              </a:ext>
            </a:extLst>
          </p:cNvPr>
          <p:cNvCxnSpPr/>
          <p:nvPr/>
        </p:nvCxnSpPr>
        <p:spPr>
          <a:xfrm flipV="1">
            <a:off x="207392" y="273377"/>
            <a:ext cx="0" cy="67873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9FCC1B8-0F1A-4330-8F23-5ADA4923085B}"/>
              </a:ext>
            </a:extLst>
          </p:cNvPr>
          <p:cNvSpPr/>
          <p:nvPr/>
        </p:nvSpPr>
        <p:spPr>
          <a:xfrm>
            <a:off x="5071620" y="952107"/>
            <a:ext cx="1329179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C1</a:t>
            </a:r>
            <a:endParaRPr lang="zh-CN" altLang="en-US" sz="1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2F140A-6E0C-4A24-AEA0-56FECEA5F38D}"/>
              </a:ext>
            </a:extLst>
          </p:cNvPr>
          <p:cNvSpPr/>
          <p:nvPr/>
        </p:nvSpPr>
        <p:spPr>
          <a:xfrm>
            <a:off x="6400799" y="952107"/>
            <a:ext cx="1329179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transaction_id</a:t>
            </a:r>
          </a:p>
          <a:p>
            <a:pPr algn="ctr"/>
            <a:r>
              <a:rPr lang="en-US" altLang="zh-CN" sz="1400"/>
              <a:t>(6bytes)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F2B426-E743-4893-B431-EFC8C3A9F304}"/>
              </a:ext>
            </a:extLst>
          </p:cNvPr>
          <p:cNvSpPr/>
          <p:nvPr/>
        </p:nvSpPr>
        <p:spPr>
          <a:xfrm>
            <a:off x="7726836" y="952107"/>
            <a:ext cx="1329179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roll_pointer</a:t>
            </a:r>
          </a:p>
          <a:p>
            <a:pPr algn="ctr"/>
            <a:r>
              <a:rPr lang="en-US" altLang="zh-CN" sz="1400"/>
              <a:t>(7bytes)</a:t>
            </a:r>
            <a:endParaRPr lang="zh-CN" altLang="en-US" sz="14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0F876-01ED-4F6C-8A6F-2FA759991AD7}"/>
              </a:ext>
            </a:extLst>
          </p:cNvPr>
          <p:cNvSpPr/>
          <p:nvPr/>
        </p:nvSpPr>
        <p:spPr>
          <a:xfrm>
            <a:off x="9056015" y="952107"/>
            <a:ext cx="1329179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C2</a:t>
            </a:r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978F0A-0914-4159-A1DA-F772A4494A8D}"/>
              </a:ext>
            </a:extLst>
          </p:cNvPr>
          <p:cNvSpPr/>
          <p:nvPr/>
        </p:nvSpPr>
        <p:spPr>
          <a:xfrm>
            <a:off x="10363201" y="952107"/>
            <a:ext cx="1329179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C3</a:t>
            </a:r>
            <a:endParaRPr lang="zh-CN" altLang="en-US" sz="140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161106B-2FB5-4209-886C-62F902A9FDC2}"/>
              </a:ext>
            </a:extLst>
          </p:cNvPr>
          <p:cNvCxnSpPr/>
          <p:nvPr/>
        </p:nvCxnSpPr>
        <p:spPr>
          <a:xfrm flipV="1">
            <a:off x="5071620" y="273377"/>
            <a:ext cx="0" cy="67873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F994831-6B89-47B9-8D44-639CBBF9C56A}"/>
              </a:ext>
            </a:extLst>
          </p:cNvPr>
          <p:cNvCxnSpPr/>
          <p:nvPr/>
        </p:nvCxnSpPr>
        <p:spPr>
          <a:xfrm flipV="1">
            <a:off x="11692380" y="273377"/>
            <a:ext cx="0" cy="67873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6CEF940-5FA3-447D-9D52-B6E381A62EED}"/>
              </a:ext>
            </a:extLst>
          </p:cNvPr>
          <p:cNvSpPr txBox="1"/>
          <p:nvPr/>
        </p:nvSpPr>
        <p:spPr>
          <a:xfrm>
            <a:off x="1796688" y="45579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记录的额外信息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637C8FD-EDF1-4D86-89C2-508EDC02413B}"/>
              </a:ext>
            </a:extLst>
          </p:cNvPr>
          <p:cNvSpPr txBox="1"/>
          <p:nvPr/>
        </p:nvSpPr>
        <p:spPr>
          <a:xfrm>
            <a:off x="7640174" y="45885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记录的真实信息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1C64240-0F64-42F8-B34F-FFBA8C22153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07391" y="609682"/>
            <a:ext cx="1589297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F3376A6-3067-46EF-9AF2-5CE7750BF2F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238108" y="609682"/>
            <a:ext cx="1830366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444DE53-DBD4-4E0B-886F-4B4420803FB8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5071620" y="612740"/>
            <a:ext cx="2568554" cy="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6BA0438-6A38-48E6-9350-E80B8ECFC664}"/>
              </a:ext>
            </a:extLst>
          </p:cNvPr>
          <p:cNvCxnSpPr>
            <a:stCxn id="16" idx="3"/>
          </p:cNvCxnSpPr>
          <p:nvPr/>
        </p:nvCxnSpPr>
        <p:spPr>
          <a:xfrm flipV="1">
            <a:off x="9081594" y="612740"/>
            <a:ext cx="2610785" cy="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068820A2-527A-4024-A41F-25B20EA50CC2}"/>
              </a:ext>
            </a:extLst>
          </p:cNvPr>
          <p:cNvSpPr/>
          <p:nvPr/>
        </p:nvSpPr>
        <p:spPr>
          <a:xfrm rot="5400000">
            <a:off x="7649113" y="143713"/>
            <a:ext cx="155446" cy="26583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对话气泡: 椭圆形 21">
            <a:extLst>
              <a:ext uri="{FF2B5EF4-FFF2-40B4-BE49-F238E27FC236}">
                <a16:creationId xmlns:a16="http://schemas.microsoft.com/office/drawing/2014/main" id="{A24D6D60-6F97-4B43-B304-595CBCC66AEA}"/>
              </a:ext>
            </a:extLst>
          </p:cNvPr>
          <p:cNvSpPr/>
          <p:nvPr/>
        </p:nvSpPr>
        <p:spPr>
          <a:xfrm rot="5400000">
            <a:off x="10535459" y="1342116"/>
            <a:ext cx="841484" cy="1767727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隐藏列有主键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无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row_id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列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C579AFC-13FC-43FC-BAA2-E2B758904481}"/>
              </a:ext>
            </a:extLst>
          </p:cNvPr>
          <p:cNvCxnSpPr>
            <a:cxnSpLocks/>
            <a:endCxn id="21" idx="1"/>
          </p:cNvCxnSpPr>
          <p:nvPr/>
        </p:nvCxnSpPr>
        <p:spPr>
          <a:xfrm flipH="1" flipV="1">
            <a:off x="7726836" y="1550615"/>
            <a:ext cx="2133963" cy="50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F05DCAC3-0425-458C-B698-A7226F84C716}"/>
              </a:ext>
            </a:extLst>
          </p:cNvPr>
          <p:cNvSpPr/>
          <p:nvPr/>
        </p:nvSpPr>
        <p:spPr>
          <a:xfrm>
            <a:off x="204244" y="3239424"/>
            <a:ext cx="1645414" cy="443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变长字段长度列表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2B05A6-8770-4956-AF14-BA24F61B9244}"/>
              </a:ext>
            </a:extLst>
          </p:cNvPr>
          <p:cNvSpPr/>
          <p:nvPr/>
        </p:nvSpPr>
        <p:spPr>
          <a:xfrm>
            <a:off x="1849658" y="3239424"/>
            <a:ext cx="1441424" cy="443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NULL</a:t>
            </a:r>
            <a:r>
              <a:rPr lang="zh-CN" altLang="en-US" sz="1400"/>
              <a:t>值列表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81A22D7-098E-42E0-B5D1-736378D7E3DB}"/>
              </a:ext>
            </a:extLst>
          </p:cNvPr>
          <p:cNvSpPr/>
          <p:nvPr/>
        </p:nvSpPr>
        <p:spPr>
          <a:xfrm>
            <a:off x="3291081" y="3239424"/>
            <a:ext cx="1774246" cy="4430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记录头信息（</a:t>
            </a:r>
            <a:r>
              <a:rPr lang="en-US" altLang="zh-CN" sz="1400"/>
              <a:t>5bytes</a:t>
            </a:r>
            <a:r>
              <a:rPr lang="zh-CN" altLang="en-US" sz="1400"/>
              <a:t>）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F3FEE8E-91D1-418B-996A-6AA3C711EB48}"/>
              </a:ext>
            </a:extLst>
          </p:cNvPr>
          <p:cNvCxnSpPr/>
          <p:nvPr/>
        </p:nvCxnSpPr>
        <p:spPr>
          <a:xfrm flipV="1">
            <a:off x="204245" y="2560694"/>
            <a:ext cx="0" cy="67873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E37860F-2306-4E97-AF02-DCB496557D70}"/>
              </a:ext>
            </a:extLst>
          </p:cNvPr>
          <p:cNvSpPr/>
          <p:nvPr/>
        </p:nvSpPr>
        <p:spPr>
          <a:xfrm>
            <a:off x="5068474" y="3239424"/>
            <a:ext cx="1471624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row_id(6bytes)</a:t>
            </a:r>
            <a:endParaRPr lang="zh-CN" altLang="en-US" sz="1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992F2C9-4E86-4DD2-9643-94353BDA824F}"/>
              </a:ext>
            </a:extLst>
          </p:cNvPr>
          <p:cNvSpPr/>
          <p:nvPr/>
        </p:nvSpPr>
        <p:spPr>
          <a:xfrm>
            <a:off x="6540097" y="3239422"/>
            <a:ext cx="1337903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transaction_id</a:t>
            </a:r>
          </a:p>
          <a:p>
            <a:pPr algn="ctr"/>
            <a:r>
              <a:rPr lang="en-US" altLang="zh-CN" sz="1400"/>
              <a:t>(6bytes)</a:t>
            </a:r>
            <a:endParaRPr lang="zh-CN" altLang="en-US" sz="14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EB8D8A0-F34C-456C-9E5F-C3A98D675D38}"/>
              </a:ext>
            </a:extLst>
          </p:cNvPr>
          <p:cNvSpPr/>
          <p:nvPr/>
        </p:nvSpPr>
        <p:spPr>
          <a:xfrm>
            <a:off x="7869280" y="3243022"/>
            <a:ext cx="1329179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roll_pointer</a:t>
            </a:r>
          </a:p>
          <a:p>
            <a:pPr algn="ctr"/>
            <a:r>
              <a:rPr lang="en-US" altLang="zh-CN" sz="1400"/>
              <a:t>(7bytes)</a:t>
            </a:r>
            <a:endParaRPr lang="zh-CN" altLang="en-US" sz="14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D3D0D80-9D1C-46C9-B3CE-54184220A609}"/>
              </a:ext>
            </a:extLst>
          </p:cNvPr>
          <p:cNvSpPr/>
          <p:nvPr/>
        </p:nvSpPr>
        <p:spPr>
          <a:xfrm>
            <a:off x="10035004" y="3239422"/>
            <a:ext cx="836537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C2</a:t>
            </a:r>
            <a:endParaRPr lang="zh-CN" altLang="en-US" sz="14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CA787EE-51E4-46D7-90A9-5AD4F4F9ECBC}"/>
              </a:ext>
            </a:extLst>
          </p:cNvPr>
          <p:cNvSpPr/>
          <p:nvPr/>
        </p:nvSpPr>
        <p:spPr>
          <a:xfrm>
            <a:off x="10871542" y="3239424"/>
            <a:ext cx="817691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C3</a:t>
            </a:r>
            <a:endParaRPr lang="zh-CN" altLang="en-US" sz="140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5831A6B-7811-4645-A9FA-F8C92A2B770E}"/>
              </a:ext>
            </a:extLst>
          </p:cNvPr>
          <p:cNvCxnSpPr/>
          <p:nvPr/>
        </p:nvCxnSpPr>
        <p:spPr>
          <a:xfrm flipV="1">
            <a:off x="5068473" y="2560694"/>
            <a:ext cx="0" cy="67873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63C02C6-21CD-4B0F-B06E-CA8408B4875C}"/>
              </a:ext>
            </a:extLst>
          </p:cNvPr>
          <p:cNvCxnSpPr/>
          <p:nvPr/>
        </p:nvCxnSpPr>
        <p:spPr>
          <a:xfrm flipV="1">
            <a:off x="11689233" y="2560694"/>
            <a:ext cx="0" cy="67873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670822F-DE16-4F43-8EEC-0547A6F67C4E}"/>
              </a:ext>
            </a:extLst>
          </p:cNvPr>
          <p:cNvSpPr txBox="1"/>
          <p:nvPr/>
        </p:nvSpPr>
        <p:spPr>
          <a:xfrm>
            <a:off x="1793541" y="274311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记录的额外信息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F279752-61F6-4F5D-8483-525A425B88BD}"/>
              </a:ext>
            </a:extLst>
          </p:cNvPr>
          <p:cNvSpPr txBox="1"/>
          <p:nvPr/>
        </p:nvSpPr>
        <p:spPr>
          <a:xfrm>
            <a:off x="7637027" y="274617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记录的真实信息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ED3D496-0945-48C2-8E39-2B37BE147CC7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04244" y="2896999"/>
            <a:ext cx="1589297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B9CC82A-C6D0-4F86-BFC6-DC46A115B8D0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234961" y="2896999"/>
            <a:ext cx="1830366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D4E5A1A-23D5-4CA9-AFD4-87AAFAAE4F3F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5068473" y="2900057"/>
            <a:ext cx="2568554" cy="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7240B60-61B3-438F-B9D8-92B11EE7648C}"/>
              </a:ext>
            </a:extLst>
          </p:cNvPr>
          <p:cNvCxnSpPr>
            <a:stCxn id="36" idx="3"/>
          </p:cNvCxnSpPr>
          <p:nvPr/>
        </p:nvCxnSpPr>
        <p:spPr>
          <a:xfrm flipV="1">
            <a:off x="9078447" y="2900057"/>
            <a:ext cx="2610785" cy="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3C13CA26-7081-4EB4-8CD8-EBC51014D63C}"/>
              </a:ext>
            </a:extLst>
          </p:cNvPr>
          <p:cNvSpPr/>
          <p:nvPr/>
        </p:nvSpPr>
        <p:spPr>
          <a:xfrm rot="5400000">
            <a:off x="6983173" y="1768236"/>
            <a:ext cx="151850" cy="39875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61898F6-9B5B-4174-91F1-F2694478A4C3}"/>
              </a:ext>
            </a:extLst>
          </p:cNvPr>
          <p:cNvSpPr/>
          <p:nvPr/>
        </p:nvSpPr>
        <p:spPr>
          <a:xfrm>
            <a:off x="9198463" y="3239422"/>
            <a:ext cx="836537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C1</a:t>
            </a:r>
            <a:endParaRPr lang="zh-CN" altLang="en-US" sz="1400"/>
          </a:p>
        </p:txBody>
      </p:sp>
      <p:sp>
        <p:nvSpPr>
          <p:cNvPr id="45" name="对话气泡: 椭圆形 44">
            <a:extLst>
              <a:ext uri="{FF2B5EF4-FFF2-40B4-BE49-F238E27FC236}">
                <a16:creationId xmlns:a16="http://schemas.microsoft.com/office/drawing/2014/main" id="{90118ADB-ED69-43C2-B406-A6A7DBDE4C36}"/>
              </a:ext>
            </a:extLst>
          </p:cNvPr>
          <p:cNvSpPr/>
          <p:nvPr/>
        </p:nvSpPr>
        <p:spPr>
          <a:xfrm rot="5400000">
            <a:off x="9864580" y="3658624"/>
            <a:ext cx="841484" cy="1767727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隐藏列无主键有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row_id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D3038F3-9134-4424-80B2-F85C5DC29280}"/>
              </a:ext>
            </a:extLst>
          </p:cNvPr>
          <p:cNvCxnSpPr>
            <a:cxnSpLocks/>
          </p:cNvCxnSpPr>
          <p:nvPr/>
        </p:nvCxnSpPr>
        <p:spPr>
          <a:xfrm flipH="1" flipV="1">
            <a:off x="7055957" y="3867123"/>
            <a:ext cx="2133963" cy="50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52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C1B7929-B0A0-40A4-86DD-3C744050317B}"/>
              </a:ext>
            </a:extLst>
          </p:cNvPr>
          <p:cNvSpPr/>
          <p:nvPr/>
        </p:nvSpPr>
        <p:spPr>
          <a:xfrm>
            <a:off x="454922" y="2735726"/>
            <a:ext cx="1637569" cy="443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01 03 04</a:t>
            </a:r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AE3226-E6C2-41F2-A024-6DC382EDA598}"/>
              </a:ext>
            </a:extLst>
          </p:cNvPr>
          <p:cNvSpPr/>
          <p:nvPr/>
        </p:nvSpPr>
        <p:spPr>
          <a:xfrm>
            <a:off x="2086226" y="2733856"/>
            <a:ext cx="1441424" cy="443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NULL</a:t>
            </a:r>
            <a:r>
              <a:rPr lang="zh-CN" altLang="en-US" sz="1400"/>
              <a:t>值列表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D68489-B075-48E6-9E3A-EA2EB8792AD8}"/>
              </a:ext>
            </a:extLst>
          </p:cNvPr>
          <p:cNvSpPr/>
          <p:nvPr/>
        </p:nvSpPr>
        <p:spPr>
          <a:xfrm>
            <a:off x="3526336" y="2733856"/>
            <a:ext cx="1774246" cy="4430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记录头信息（</a:t>
            </a:r>
            <a:r>
              <a:rPr lang="en-US" altLang="zh-CN" sz="1400"/>
              <a:t>5bytes</a:t>
            </a:r>
            <a:r>
              <a:rPr lang="zh-CN" altLang="en-US" sz="1400"/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C2E5D6-EE41-4A81-8C38-9FE05A7BF0E6}"/>
              </a:ext>
            </a:extLst>
          </p:cNvPr>
          <p:cNvSpPr/>
          <p:nvPr/>
        </p:nvSpPr>
        <p:spPr>
          <a:xfrm>
            <a:off x="5292288" y="2733856"/>
            <a:ext cx="1329179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C1</a:t>
            </a:r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AEB581-B858-4D23-89A4-50AAA5513357}"/>
              </a:ext>
            </a:extLst>
          </p:cNvPr>
          <p:cNvSpPr/>
          <p:nvPr/>
        </p:nvSpPr>
        <p:spPr>
          <a:xfrm>
            <a:off x="6621467" y="2733856"/>
            <a:ext cx="1329179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C2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674DF8-1C2D-4F84-B47B-894F6DD1B90C}"/>
              </a:ext>
            </a:extLst>
          </p:cNvPr>
          <p:cNvSpPr/>
          <p:nvPr/>
        </p:nvSpPr>
        <p:spPr>
          <a:xfrm>
            <a:off x="7928653" y="2733856"/>
            <a:ext cx="1329179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C3</a:t>
            </a:r>
            <a:endParaRPr lang="zh-CN" altLang="en-US" sz="14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816D1CF-6FC4-46F0-A84B-7E73F5E390BE}"/>
              </a:ext>
            </a:extLst>
          </p:cNvPr>
          <p:cNvSpPr txBox="1"/>
          <p:nvPr/>
        </p:nvSpPr>
        <p:spPr>
          <a:xfrm>
            <a:off x="565820" y="245779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变长字段长度列表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1FB928B-4450-43E4-8ECB-7731F9B3D67C}"/>
              </a:ext>
            </a:extLst>
          </p:cNvPr>
          <p:cNvSpPr txBox="1"/>
          <p:nvPr/>
        </p:nvSpPr>
        <p:spPr>
          <a:xfrm>
            <a:off x="4813256" y="6518453"/>
            <a:ext cx="256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变长字段内容和长度对应表</a:t>
            </a:r>
          </a:p>
        </p:txBody>
      </p:sp>
      <p:graphicFrame>
        <p:nvGraphicFramePr>
          <p:cNvPr id="77" name="表格 78">
            <a:extLst>
              <a:ext uri="{FF2B5EF4-FFF2-40B4-BE49-F238E27FC236}">
                <a16:creationId xmlns:a16="http://schemas.microsoft.com/office/drawing/2014/main" id="{6F0EE32E-B1DB-4D0C-8209-993A99632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08720"/>
              </p:ext>
            </p:extLst>
          </p:nvPr>
        </p:nvGraphicFramePr>
        <p:xfrm>
          <a:off x="454922" y="4661113"/>
          <a:ext cx="112821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841">
                  <a:extLst>
                    <a:ext uri="{9D8B030D-6E8A-4147-A177-3AD203B41FA5}">
                      <a16:colId xmlns:a16="http://schemas.microsoft.com/office/drawing/2014/main" val="3514315910"/>
                    </a:ext>
                  </a:extLst>
                </a:gridCol>
                <a:gridCol w="2941021">
                  <a:extLst>
                    <a:ext uri="{9D8B030D-6E8A-4147-A177-3AD203B41FA5}">
                      <a16:colId xmlns:a16="http://schemas.microsoft.com/office/drawing/2014/main" val="499567830"/>
                    </a:ext>
                  </a:extLst>
                </a:gridCol>
                <a:gridCol w="2256431">
                  <a:extLst>
                    <a:ext uri="{9D8B030D-6E8A-4147-A177-3AD203B41FA5}">
                      <a16:colId xmlns:a16="http://schemas.microsoft.com/office/drawing/2014/main" val="625775826"/>
                    </a:ext>
                  </a:extLst>
                </a:gridCol>
                <a:gridCol w="2256431">
                  <a:extLst>
                    <a:ext uri="{9D8B030D-6E8A-4147-A177-3AD203B41FA5}">
                      <a16:colId xmlns:a16="http://schemas.microsoft.com/office/drawing/2014/main" val="92968409"/>
                    </a:ext>
                  </a:extLst>
                </a:gridCol>
                <a:gridCol w="2256431">
                  <a:extLst>
                    <a:ext uri="{9D8B030D-6E8A-4147-A177-3AD203B41FA5}">
                      <a16:colId xmlns:a16="http://schemas.microsoft.com/office/drawing/2014/main" val="1901760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列名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格式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存储内容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内容长度（十进制表示）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内容长度（十六进制表示）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12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>
                          <a:effectLst/>
                        </a:rPr>
                        <a:t>VARCHAR(10)</a:t>
                      </a:r>
                      <a:endParaRPr lang="zh-CN" alt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'aaaa'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55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>
                          <a:effectLst/>
                        </a:rPr>
                        <a:t>VARCHAR(10) NOT NULL</a:t>
                      </a:r>
                      <a:endParaRPr lang="zh-CN" alt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'bbb'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04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C3</a:t>
                      </a:r>
                      <a:endParaRPr lang="zh-CN" alt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CHAR(10)</a:t>
                      </a:r>
                      <a:endParaRPr lang="zh-CN" alt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'ccc'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91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C4</a:t>
                      </a:r>
                      <a:endParaRPr lang="zh-CN" alt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>
                          <a:effectLst/>
                        </a:rPr>
                        <a:t>VARCHAR(10)</a:t>
                      </a:r>
                      <a:endParaRPr lang="zh-CN" alt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'd'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764473"/>
                  </a:ext>
                </a:extLst>
              </a:tr>
            </a:tbl>
          </a:graphicData>
        </a:graphic>
      </p:graphicFrame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B1E8B41-D41E-4098-A261-1EC2D077372C}"/>
              </a:ext>
            </a:extLst>
          </p:cNvPr>
          <p:cNvCxnSpPr>
            <a:cxnSpLocks/>
          </p:cNvCxnSpPr>
          <p:nvPr/>
        </p:nvCxnSpPr>
        <p:spPr>
          <a:xfrm flipV="1">
            <a:off x="1288291" y="3023511"/>
            <a:ext cx="0" cy="119035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CC5F5B9-1DFE-45EB-B81A-004A3C453D2D}"/>
              </a:ext>
            </a:extLst>
          </p:cNvPr>
          <p:cNvCxnSpPr>
            <a:cxnSpLocks/>
          </p:cNvCxnSpPr>
          <p:nvPr/>
        </p:nvCxnSpPr>
        <p:spPr>
          <a:xfrm flipH="1" flipV="1">
            <a:off x="1052621" y="3023511"/>
            <a:ext cx="775282" cy="116801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22092E6F-4AD8-412E-9345-149FC5789A51}"/>
              </a:ext>
            </a:extLst>
          </p:cNvPr>
          <p:cNvCxnSpPr>
            <a:cxnSpLocks/>
          </p:cNvCxnSpPr>
          <p:nvPr/>
        </p:nvCxnSpPr>
        <p:spPr>
          <a:xfrm flipV="1">
            <a:off x="779040" y="3021642"/>
            <a:ext cx="744922" cy="116987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505BEBD-DEAA-4AD2-8DE6-2A708D08BE4C}"/>
              </a:ext>
            </a:extLst>
          </p:cNvPr>
          <p:cNvSpPr txBox="1"/>
          <p:nvPr/>
        </p:nvSpPr>
        <p:spPr>
          <a:xfrm>
            <a:off x="543335" y="418956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C1</a:t>
            </a:r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C79040B-948A-4CA9-AFD1-0C93735A5C62}"/>
              </a:ext>
            </a:extLst>
          </p:cNvPr>
          <p:cNvSpPr txBox="1"/>
          <p:nvPr/>
        </p:nvSpPr>
        <p:spPr>
          <a:xfrm>
            <a:off x="1071237" y="418956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C2</a:t>
            </a:r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54002F2-8AEE-4522-8AAE-9FF4542A51A3}"/>
              </a:ext>
            </a:extLst>
          </p:cNvPr>
          <p:cNvSpPr txBox="1"/>
          <p:nvPr/>
        </p:nvSpPr>
        <p:spPr>
          <a:xfrm>
            <a:off x="1620274" y="418814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C4</a:t>
            </a:r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614384A-14B5-487A-A935-9E5BA0EF8B7B}"/>
              </a:ext>
            </a:extLst>
          </p:cNvPr>
          <p:cNvSpPr/>
          <p:nvPr/>
        </p:nvSpPr>
        <p:spPr>
          <a:xfrm>
            <a:off x="9235839" y="2733856"/>
            <a:ext cx="1329179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C4</a:t>
            </a:r>
            <a:endParaRPr lang="zh-CN" altLang="en-US" sz="140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4B71DCF3-16E4-4CFC-AF90-6B9F403EA833}"/>
              </a:ext>
            </a:extLst>
          </p:cNvPr>
          <p:cNvSpPr/>
          <p:nvPr/>
        </p:nvSpPr>
        <p:spPr>
          <a:xfrm>
            <a:off x="337971" y="132991"/>
            <a:ext cx="10465147" cy="2321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变长字段长度列表中只存储值为 </a:t>
            </a:r>
            <a:r>
              <a:rPr lang="zh-CN" altLang="en-US" sz="1400" b="1" i="1">
                <a:solidFill>
                  <a:schemeClr val="tx1">
                    <a:lumMod val="95000"/>
                    <a:lumOff val="5000"/>
                  </a:schemeClr>
                </a:solidFill>
              </a:rPr>
              <a:t>非</a:t>
            </a:r>
            <a:r>
              <a:rPr lang="en-US" altLang="zh-CN" sz="1400" b="1" i="1">
                <a:solidFill>
                  <a:schemeClr val="tx1">
                    <a:lumMod val="95000"/>
                    <a:lumOff val="5000"/>
                  </a:schemeClr>
                </a:solidFill>
              </a:rPr>
              <a:t>NULL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 的列内容占用的长度，值为 </a:t>
            </a:r>
            <a:r>
              <a:rPr lang="en-US" altLang="zh-CN" sz="1400" b="1" i="1">
                <a:solidFill>
                  <a:schemeClr val="tx1">
                    <a:lumMod val="95000"/>
                    <a:lumOff val="5000"/>
                  </a:schemeClr>
                </a:solidFill>
              </a:rPr>
              <a:t>NULL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 的列的长度是不储存的 。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如果该可变字段允许存储的最大字节数（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M×W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）超过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255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字节并且真实存储的字节数（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）超过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127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字节，则使用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个字节，否则使用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个字节。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W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：该字符集一个字符占用的最大字节数，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：字段存储字符数。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对于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CHAR(M) 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类型的列来说，当列采用的是定长字符集时，该列占用的字节数不会被加到变长字段长度列表，而如果采用</a:t>
            </a:r>
            <a:r>
              <a:rPr lang="zh-CN" altLang="en-US" sz="1400">
                <a:solidFill>
                  <a:srgbClr val="FF0000"/>
                </a:solidFill>
              </a:rPr>
              <a:t>变长字符集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时，该列占用的字节数也会被加到变长字段长度列表。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变长字符集的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CHAR(M)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类型的列要求至少占用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个字节</a:t>
            </a:r>
          </a:p>
        </p:txBody>
      </p:sp>
    </p:spTree>
    <p:extLst>
      <p:ext uri="{BB962C8B-B14F-4D97-AF65-F5344CB8AC3E}">
        <p14:creationId xmlns:p14="http://schemas.microsoft.com/office/powerpoint/2010/main" val="385413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C1B7929-B0A0-40A4-86DD-3C744050317B}"/>
              </a:ext>
            </a:extLst>
          </p:cNvPr>
          <p:cNvSpPr/>
          <p:nvPr/>
        </p:nvSpPr>
        <p:spPr>
          <a:xfrm>
            <a:off x="1484709" y="1418641"/>
            <a:ext cx="1637569" cy="443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01 03 04</a:t>
            </a:r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AE3226-E6C2-41F2-A024-6DC382EDA598}"/>
              </a:ext>
            </a:extLst>
          </p:cNvPr>
          <p:cNvSpPr/>
          <p:nvPr/>
        </p:nvSpPr>
        <p:spPr>
          <a:xfrm>
            <a:off x="3116013" y="1416771"/>
            <a:ext cx="1441424" cy="443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00</a:t>
            </a:r>
            <a:endParaRPr lang="zh-CN" altLang="en-US" sz="14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D68489-B075-48E6-9E3A-EA2EB8792AD8}"/>
              </a:ext>
            </a:extLst>
          </p:cNvPr>
          <p:cNvSpPr/>
          <p:nvPr/>
        </p:nvSpPr>
        <p:spPr>
          <a:xfrm>
            <a:off x="4556123" y="1416771"/>
            <a:ext cx="1774246" cy="4430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记录头信息（</a:t>
            </a:r>
            <a:r>
              <a:rPr lang="en-US" altLang="zh-CN" sz="1400"/>
              <a:t>5bytes</a:t>
            </a:r>
            <a:r>
              <a:rPr lang="zh-CN" altLang="en-US" sz="1400"/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C2E5D6-EE41-4A81-8C38-9FE05A7BF0E6}"/>
              </a:ext>
            </a:extLst>
          </p:cNvPr>
          <p:cNvSpPr/>
          <p:nvPr/>
        </p:nvSpPr>
        <p:spPr>
          <a:xfrm>
            <a:off x="6322075" y="1416771"/>
            <a:ext cx="1329179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'aaaa'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AEB581-B858-4D23-89A4-50AAA5513357}"/>
              </a:ext>
            </a:extLst>
          </p:cNvPr>
          <p:cNvSpPr/>
          <p:nvPr/>
        </p:nvSpPr>
        <p:spPr>
          <a:xfrm>
            <a:off x="7651254" y="1416771"/>
            <a:ext cx="1329179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‘bbb’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674DF8-1C2D-4F84-B47B-894F6DD1B90C}"/>
              </a:ext>
            </a:extLst>
          </p:cNvPr>
          <p:cNvSpPr/>
          <p:nvPr/>
        </p:nvSpPr>
        <p:spPr>
          <a:xfrm>
            <a:off x="8958440" y="1416771"/>
            <a:ext cx="1329179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‘ccc’</a:t>
            </a:r>
            <a:endParaRPr lang="zh-CN" altLang="en-US" sz="14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816D1CF-6FC4-46F0-A84B-7E73F5E390BE}"/>
              </a:ext>
            </a:extLst>
          </p:cNvPr>
          <p:cNvSpPr txBox="1"/>
          <p:nvPr/>
        </p:nvSpPr>
        <p:spPr>
          <a:xfrm>
            <a:off x="1595607" y="113977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变长字段长度列表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614384A-14B5-487A-A935-9E5BA0EF8B7B}"/>
              </a:ext>
            </a:extLst>
          </p:cNvPr>
          <p:cNvSpPr/>
          <p:nvPr/>
        </p:nvSpPr>
        <p:spPr>
          <a:xfrm>
            <a:off x="10265626" y="1416771"/>
            <a:ext cx="1329179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‘d’</a:t>
            </a:r>
            <a:endParaRPr lang="zh-CN" altLang="en-US" sz="140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4B71DCF3-16E4-4CFC-AF90-6B9F403EA833}"/>
              </a:ext>
            </a:extLst>
          </p:cNvPr>
          <p:cNvSpPr/>
          <p:nvPr/>
        </p:nvSpPr>
        <p:spPr>
          <a:xfrm>
            <a:off x="367936" y="233754"/>
            <a:ext cx="1046514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如果表中没有允许存储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NULL 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的列，则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NULL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值列表也不存在。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如果一个表中有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个允许为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NULL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，那这个记录的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NULL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值列表部分就需要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个字节表示。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E7E87C6B-7E50-4D1F-A4A6-BF491B83FAFD}"/>
              </a:ext>
            </a:extLst>
          </p:cNvPr>
          <p:cNvSpPr/>
          <p:nvPr/>
        </p:nvSpPr>
        <p:spPr>
          <a:xfrm>
            <a:off x="1337362" y="5177717"/>
            <a:ext cx="407786" cy="443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B6F95D1-BE0A-4BAF-8D5F-1D2D679D925D}"/>
              </a:ext>
            </a:extLst>
          </p:cNvPr>
          <p:cNvSpPr/>
          <p:nvPr/>
        </p:nvSpPr>
        <p:spPr>
          <a:xfrm>
            <a:off x="1731860" y="5177717"/>
            <a:ext cx="407786" cy="443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6A96C67-1B10-4A56-ABA1-06137E680D5E}"/>
              </a:ext>
            </a:extLst>
          </p:cNvPr>
          <p:cNvSpPr/>
          <p:nvPr/>
        </p:nvSpPr>
        <p:spPr>
          <a:xfrm>
            <a:off x="2136499" y="5177717"/>
            <a:ext cx="407786" cy="443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5A71848D-5675-47AC-B916-9599207B7584}"/>
              </a:ext>
            </a:extLst>
          </p:cNvPr>
          <p:cNvSpPr/>
          <p:nvPr/>
        </p:nvSpPr>
        <p:spPr>
          <a:xfrm>
            <a:off x="2539214" y="5177717"/>
            <a:ext cx="407786" cy="443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C3F4BB97-7EAF-46AD-84E1-6B76C45BCABA}"/>
              </a:ext>
            </a:extLst>
          </p:cNvPr>
          <p:cNvSpPr/>
          <p:nvPr/>
        </p:nvSpPr>
        <p:spPr>
          <a:xfrm>
            <a:off x="2941318" y="5177717"/>
            <a:ext cx="407786" cy="443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4C7C6996-B590-4AF6-9397-3C2882CEF96D}"/>
              </a:ext>
            </a:extLst>
          </p:cNvPr>
          <p:cNvSpPr/>
          <p:nvPr/>
        </p:nvSpPr>
        <p:spPr>
          <a:xfrm>
            <a:off x="3349104" y="5177717"/>
            <a:ext cx="407786" cy="443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7B8A284-3DBF-40E8-B96B-8259AE164E3A}"/>
              </a:ext>
            </a:extLst>
          </p:cNvPr>
          <p:cNvSpPr/>
          <p:nvPr/>
        </p:nvSpPr>
        <p:spPr>
          <a:xfrm>
            <a:off x="3756890" y="5177717"/>
            <a:ext cx="407786" cy="443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98E67840-5E48-4C24-8307-ADD116699852}"/>
              </a:ext>
            </a:extLst>
          </p:cNvPr>
          <p:cNvSpPr/>
          <p:nvPr/>
        </p:nvSpPr>
        <p:spPr>
          <a:xfrm>
            <a:off x="4164676" y="5177717"/>
            <a:ext cx="407786" cy="443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36623A00-769A-483A-8A7B-9D6863178119}"/>
              </a:ext>
            </a:extLst>
          </p:cNvPr>
          <p:cNvSpPr txBox="1"/>
          <p:nvPr/>
        </p:nvSpPr>
        <p:spPr>
          <a:xfrm>
            <a:off x="2011415" y="5604535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全部不为</a:t>
            </a:r>
            <a:r>
              <a:rPr lang="en-US" altLang="zh-CN" sz="1400"/>
              <a:t>NULL</a:t>
            </a:r>
            <a:r>
              <a:rPr lang="zh-CN" altLang="en-US" sz="1400"/>
              <a:t>的情况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5E7E904D-6825-4E33-AE8A-91819917F2C6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3960783" y="4083187"/>
            <a:ext cx="0" cy="109453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5A1056F0-D2C2-4573-A76A-00E5B6DF7DD4}"/>
              </a:ext>
            </a:extLst>
          </p:cNvPr>
          <p:cNvSpPr txBox="1"/>
          <p:nvPr/>
        </p:nvSpPr>
        <p:spPr>
          <a:xfrm>
            <a:off x="3756890" y="374906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C3</a:t>
            </a:r>
            <a:endParaRPr lang="zh-CN" altLang="en-US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B77184D0-3A42-4E45-A832-97AA22251FEC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519241" y="4083187"/>
            <a:ext cx="849328" cy="109453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B1F90AEF-67C9-4024-9F6D-57E18DF8D76F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3552997" y="4083187"/>
            <a:ext cx="855779" cy="109453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C537D17-12DF-4978-B9E5-F2F79E23E3AF}"/>
              </a:ext>
            </a:extLst>
          </p:cNvPr>
          <p:cNvSpPr txBox="1"/>
          <p:nvPr/>
        </p:nvSpPr>
        <p:spPr>
          <a:xfrm>
            <a:off x="4143988" y="375051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C4</a:t>
            </a:r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5053A55-1A00-49EF-AA0E-439A801D2D2C}"/>
              </a:ext>
            </a:extLst>
          </p:cNvPr>
          <p:cNvSpPr txBox="1"/>
          <p:nvPr/>
        </p:nvSpPr>
        <p:spPr>
          <a:xfrm>
            <a:off x="3347935" y="374762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C1</a:t>
            </a:r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D20F73AC-DB3B-4B56-8CA5-F4691B1A0212}"/>
              </a:ext>
            </a:extLst>
          </p:cNvPr>
          <p:cNvSpPr/>
          <p:nvPr/>
        </p:nvSpPr>
        <p:spPr>
          <a:xfrm>
            <a:off x="8274928" y="5177717"/>
            <a:ext cx="407786" cy="443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1677DF1C-6113-4517-A371-92211F3DEBFD}"/>
              </a:ext>
            </a:extLst>
          </p:cNvPr>
          <p:cNvSpPr/>
          <p:nvPr/>
        </p:nvSpPr>
        <p:spPr>
          <a:xfrm>
            <a:off x="8669426" y="5177717"/>
            <a:ext cx="407786" cy="443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11FF9317-0CA6-486D-B0C3-034646E0D8ED}"/>
              </a:ext>
            </a:extLst>
          </p:cNvPr>
          <p:cNvSpPr/>
          <p:nvPr/>
        </p:nvSpPr>
        <p:spPr>
          <a:xfrm>
            <a:off x="9074065" y="5177717"/>
            <a:ext cx="407786" cy="443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CB8A2A8-F714-4830-BE9E-A54963C16930}"/>
              </a:ext>
            </a:extLst>
          </p:cNvPr>
          <p:cNvSpPr/>
          <p:nvPr/>
        </p:nvSpPr>
        <p:spPr>
          <a:xfrm>
            <a:off x="9476780" y="5177717"/>
            <a:ext cx="407786" cy="443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B6E89371-CA32-4F89-8204-B4D0EC556954}"/>
              </a:ext>
            </a:extLst>
          </p:cNvPr>
          <p:cNvSpPr/>
          <p:nvPr/>
        </p:nvSpPr>
        <p:spPr>
          <a:xfrm>
            <a:off x="9878884" y="5177717"/>
            <a:ext cx="407786" cy="443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006F6A6-2C70-431D-99BA-F6566BBD6A4A}"/>
              </a:ext>
            </a:extLst>
          </p:cNvPr>
          <p:cNvSpPr/>
          <p:nvPr/>
        </p:nvSpPr>
        <p:spPr>
          <a:xfrm>
            <a:off x="10272433" y="5177717"/>
            <a:ext cx="427705" cy="443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5D696DD-A125-4DD6-A77C-56053B0D02B8}"/>
              </a:ext>
            </a:extLst>
          </p:cNvPr>
          <p:cNvSpPr/>
          <p:nvPr/>
        </p:nvSpPr>
        <p:spPr>
          <a:xfrm>
            <a:off x="10694456" y="5177717"/>
            <a:ext cx="407786" cy="443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97E6A915-9245-4352-A2B4-221A5F1AB349}"/>
              </a:ext>
            </a:extLst>
          </p:cNvPr>
          <p:cNvSpPr/>
          <p:nvPr/>
        </p:nvSpPr>
        <p:spPr>
          <a:xfrm>
            <a:off x="11102242" y="5177717"/>
            <a:ext cx="407786" cy="443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CA7332B3-8984-421F-A1BD-38DC5653A88F}"/>
              </a:ext>
            </a:extLst>
          </p:cNvPr>
          <p:cNvSpPr txBox="1"/>
          <p:nvPr/>
        </p:nvSpPr>
        <p:spPr>
          <a:xfrm>
            <a:off x="8781419" y="5585992"/>
            <a:ext cx="2218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有两个字段为</a:t>
            </a:r>
            <a:r>
              <a:rPr lang="en-US" altLang="zh-CN" sz="1400"/>
              <a:t>NULL</a:t>
            </a:r>
            <a:r>
              <a:rPr lang="zh-CN" altLang="en-US" sz="1400"/>
              <a:t>的情况</a:t>
            </a: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B46E96D5-BCDB-4846-8E58-9896C5281C18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10898349" y="4083187"/>
            <a:ext cx="0" cy="109453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7AE97073-EE0E-45E0-97D5-2C9AF1FEA008}"/>
              </a:ext>
            </a:extLst>
          </p:cNvPr>
          <p:cNvSpPr txBox="1"/>
          <p:nvPr/>
        </p:nvSpPr>
        <p:spPr>
          <a:xfrm>
            <a:off x="10694456" y="374906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C3</a:t>
            </a:r>
            <a:endParaRPr lang="zh-CN" altLang="en-US"/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C692D871-B8D5-4235-B0A9-958209CC4C49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10456807" y="4083187"/>
            <a:ext cx="849328" cy="109453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C6BCE9D3-505E-43BE-BB44-21E32C66E3C3}"/>
              </a:ext>
            </a:extLst>
          </p:cNvPr>
          <p:cNvCxnSpPr>
            <a:cxnSpLocks/>
            <a:endCxn id="147" idx="0"/>
          </p:cNvCxnSpPr>
          <p:nvPr/>
        </p:nvCxnSpPr>
        <p:spPr>
          <a:xfrm flipH="1">
            <a:off x="10486286" y="4083187"/>
            <a:ext cx="865740" cy="109453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343BAA60-AF0D-441E-B955-0C88FE3E7329}"/>
              </a:ext>
            </a:extLst>
          </p:cNvPr>
          <p:cNvSpPr txBox="1"/>
          <p:nvPr/>
        </p:nvSpPr>
        <p:spPr>
          <a:xfrm>
            <a:off x="11081554" y="375051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C4</a:t>
            </a:r>
            <a:endParaRPr lang="zh-CN" altLang="en-US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840B0C77-8E25-4415-81F8-63BC36FD6165}"/>
              </a:ext>
            </a:extLst>
          </p:cNvPr>
          <p:cNvSpPr txBox="1"/>
          <p:nvPr/>
        </p:nvSpPr>
        <p:spPr>
          <a:xfrm>
            <a:off x="10285501" y="374762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C1</a:t>
            </a:r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AB7AD085-BF31-43ED-AE64-5E2588EAD1A3}"/>
              </a:ext>
            </a:extLst>
          </p:cNvPr>
          <p:cNvSpPr txBox="1"/>
          <p:nvPr/>
        </p:nvSpPr>
        <p:spPr>
          <a:xfrm>
            <a:off x="319116" y="5220060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1</a:t>
            </a:r>
            <a:r>
              <a:rPr lang="zh-CN" altLang="en-US" sz="1400"/>
              <a:t>条记录：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73604960-BDBD-498D-B951-2145A2AB4D4E}"/>
              </a:ext>
            </a:extLst>
          </p:cNvPr>
          <p:cNvSpPr txBox="1"/>
          <p:nvPr/>
        </p:nvSpPr>
        <p:spPr>
          <a:xfrm>
            <a:off x="7230714" y="5245358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2</a:t>
            </a:r>
            <a:r>
              <a:rPr lang="zh-CN" altLang="en-US" sz="1400"/>
              <a:t>条记录：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5512935E-DF46-4C60-8360-317FBB0DCFAF}"/>
              </a:ext>
            </a:extLst>
          </p:cNvPr>
          <p:cNvSpPr/>
          <p:nvPr/>
        </p:nvSpPr>
        <p:spPr>
          <a:xfrm>
            <a:off x="1484709" y="2521525"/>
            <a:ext cx="1637569" cy="443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02 03</a:t>
            </a:r>
            <a:endParaRPr lang="zh-CN" altLang="en-US" sz="140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8DE9BD1E-8850-43CF-8978-552EFBF61C1F}"/>
              </a:ext>
            </a:extLst>
          </p:cNvPr>
          <p:cNvSpPr/>
          <p:nvPr/>
        </p:nvSpPr>
        <p:spPr>
          <a:xfrm>
            <a:off x="3116013" y="2519655"/>
            <a:ext cx="1441424" cy="443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06</a:t>
            </a:r>
            <a:endParaRPr lang="zh-CN" altLang="en-US" sz="140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A4909E54-DBB0-4479-B1E5-F6D7C3DDF546}"/>
              </a:ext>
            </a:extLst>
          </p:cNvPr>
          <p:cNvSpPr/>
          <p:nvPr/>
        </p:nvSpPr>
        <p:spPr>
          <a:xfrm>
            <a:off x="4556123" y="2519655"/>
            <a:ext cx="1774246" cy="4430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记录头信息（</a:t>
            </a:r>
            <a:r>
              <a:rPr lang="en-US" altLang="zh-CN" sz="1400"/>
              <a:t>5bytes</a:t>
            </a:r>
            <a:r>
              <a:rPr lang="zh-CN" altLang="en-US" sz="1400"/>
              <a:t>）</a:t>
            </a: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600AA4E-20BE-492B-AF80-501D8C3AD020}"/>
              </a:ext>
            </a:extLst>
          </p:cNvPr>
          <p:cNvSpPr/>
          <p:nvPr/>
        </p:nvSpPr>
        <p:spPr>
          <a:xfrm>
            <a:off x="6322075" y="2519655"/>
            <a:ext cx="1329179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‘aaa’</a:t>
            </a:r>
            <a:endParaRPr lang="zh-CN" altLang="en-US" sz="140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F0D7A9C0-A56B-4CF1-961A-C55B098AB178}"/>
              </a:ext>
            </a:extLst>
          </p:cNvPr>
          <p:cNvSpPr/>
          <p:nvPr/>
        </p:nvSpPr>
        <p:spPr>
          <a:xfrm>
            <a:off x="7651254" y="2519655"/>
            <a:ext cx="1329179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‘bb’</a:t>
            </a:r>
            <a:endParaRPr lang="zh-CN" altLang="en-US" sz="140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9AC5D14-67CB-4C79-B25C-0C45F4CCBD85}"/>
              </a:ext>
            </a:extLst>
          </p:cNvPr>
          <p:cNvSpPr/>
          <p:nvPr/>
        </p:nvSpPr>
        <p:spPr>
          <a:xfrm>
            <a:off x="8958440" y="2519655"/>
            <a:ext cx="1329179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61F70E8B-A8F2-4F70-B700-BD8E6DA3E4C9}"/>
              </a:ext>
            </a:extLst>
          </p:cNvPr>
          <p:cNvSpPr txBox="1"/>
          <p:nvPr/>
        </p:nvSpPr>
        <p:spPr>
          <a:xfrm>
            <a:off x="1595607" y="22426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变长字段长度列表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9FBDA6AE-21D0-4A9B-B59E-5CE40F64EAD1}"/>
              </a:ext>
            </a:extLst>
          </p:cNvPr>
          <p:cNvSpPr/>
          <p:nvPr/>
        </p:nvSpPr>
        <p:spPr>
          <a:xfrm>
            <a:off x="10265626" y="2519655"/>
            <a:ext cx="1329179" cy="44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8FDDAFEB-CC3C-4624-A4E4-8F700FA6BBC0}"/>
              </a:ext>
            </a:extLst>
          </p:cNvPr>
          <p:cNvSpPr txBox="1"/>
          <p:nvPr/>
        </p:nvSpPr>
        <p:spPr>
          <a:xfrm>
            <a:off x="367936" y="1446506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1</a:t>
            </a:r>
            <a:r>
              <a:rPr lang="zh-CN" altLang="en-US" sz="1400"/>
              <a:t>条记录：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96B0F4C1-5E66-4D0C-ACCF-11F5915B73B6}"/>
              </a:ext>
            </a:extLst>
          </p:cNvPr>
          <p:cNvSpPr txBox="1"/>
          <p:nvPr/>
        </p:nvSpPr>
        <p:spPr>
          <a:xfrm>
            <a:off x="367936" y="2526769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2</a:t>
            </a:r>
            <a:r>
              <a:rPr lang="zh-CN" altLang="en-US" sz="1400"/>
              <a:t>条记录：</a:t>
            </a: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F944661-2846-422F-972C-FC379FE88CEC}"/>
              </a:ext>
            </a:extLst>
          </p:cNvPr>
          <p:cNvSpPr txBox="1"/>
          <p:nvPr/>
        </p:nvSpPr>
        <p:spPr>
          <a:xfrm>
            <a:off x="6766230" y="1046771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C1</a:t>
            </a:r>
            <a:endParaRPr lang="zh-CN" altLang="en-US" sz="140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DECE32C0-08FD-4D2E-B0ED-FEE077631E0F}"/>
              </a:ext>
            </a:extLst>
          </p:cNvPr>
          <p:cNvSpPr txBox="1"/>
          <p:nvPr/>
        </p:nvSpPr>
        <p:spPr>
          <a:xfrm>
            <a:off x="8120918" y="104135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C2</a:t>
            </a:r>
            <a:endParaRPr lang="zh-CN" altLang="en-US" sz="140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99484CCB-4D03-4E46-8431-C541CA12B71F}"/>
              </a:ext>
            </a:extLst>
          </p:cNvPr>
          <p:cNvSpPr txBox="1"/>
          <p:nvPr/>
        </p:nvSpPr>
        <p:spPr>
          <a:xfrm>
            <a:off x="9428104" y="1055173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C3</a:t>
            </a:r>
            <a:endParaRPr lang="zh-CN" altLang="en-US" sz="140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9595813E-17D1-4FC9-B164-3839E140B702}"/>
              </a:ext>
            </a:extLst>
          </p:cNvPr>
          <p:cNvSpPr txBox="1"/>
          <p:nvPr/>
        </p:nvSpPr>
        <p:spPr>
          <a:xfrm>
            <a:off x="10741557" y="1041351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C4</a:t>
            </a:r>
            <a:endParaRPr lang="zh-CN" altLang="en-US" sz="140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0F673062-E2B1-49AB-813F-92D864EEB6A6}"/>
              </a:ext>
            </a:extLst>
          </p:cNvPr>
          <p:cNvSpPr txBox="1"/>
          <p:nvPr/>
        </p:nvSpPr>
        <p:spPr>
          <a:xfrm>
            <a:off x="6766230" y="2176966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C1</a:t>
            </a:r>
            <a:endParaRPr lang="zh-CN" altLang="en-US" sz="140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B85869C6-FC71-499A-BF0C-99D0CCBEC014}"/>
              </a:ext>
            </a:extLst>
          </p:cNvPr>
          <p:cNvSpPr txBox="1"/>
          <p:nvPr/>
        </p:nvSpPr>
        <p:spPr>
          <a:xfrm>
            <a:off x="8120918" y="2171547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C2</a:t>
            </a:r>
            <a:endParaRPr lang="zh-CN" altLang="en-US" sz="140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FB69C56-40C9-4C8E-AFF3-E7063755A884}"/>
              </a:ext>
            </a:extLst>
          </p:cNvPr>
          <p:cNvSpPr txBox="1"/>
          <p:nvPr/>
        </p:nvSpPr>
        <p:spPr>
          <a:xfrm>
            <a:off x="9428104" y="2185368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C3</a:t>
            </a:r>
            <a:endParaRPr lang="zh-CN" altLang="en-US" sz="140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0701A5B1-39FA-4BBF-9FB3-69A9F78A86C8}"/>
              </a:ext>
            </a:extLst>
          </p:cNvPr>
          <p:cNvSpPr txBox="1"/>
          <p:nvPr/>
        </p:nvSpPr>
        <p:spPr>
          <a:xfrm>
            <a:off x="10741557" y="217154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C4</a:t>
            </a:r>
            <a:endParaRPr lang="zh-CN" altLang="en-US" sz="140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488BF7BB-E3BF-4B14-AA5A-7B4AD55CCE51}"/>
              </a:ext>
            </a:extLst>
          </p:cNvPr>
          <p:cNvSpPr txBox="1"/>
          <p:nvPr/>
        </p:nvSpPr>
        <p:spPr>
          <a:xfrm>
            <a:off x="3294395" y="1139643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NULL</a:t>
            </a:r>
            <a:r>
              <a:rPr lang="zh-CN" altLang="en-US" sz="1200"/>
              <a:t>值列表</a:t>
            </a: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F6828141-F699-409B-A403-41A7A43CB604}"/>
              </a:ext>
            </a:extLst>
          </p:cNvPr>
          <p:cNvSpPr txBox="1"/>
          <p:nvPr/>
        </p:nvSpPr>
        <p:spPr>
          <a:xfrm>
            <a:off x="3339475" y="2255200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NULL</a:t>
            </a:r>
            <a:r>
              <a:rPr lang="zh-CN" altLang="en-US" sz="1200"/>
              <a:t>值列表</a:t>
            </a:r>
          </a:p>
        </p:txBody>
      </p:sp>
    </p:spTree>
    <p:extLst>
      <p:ext uri="{BB962C8B-B14F-4D97-AF65-F5344CB8AC3E}">
        <p14:creationId xmlns:p14="http://schemas.microsoft.com/office/powerpoint/2010/main" val="97652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E45661-3C3B-4203-AC8E-D9F22E0F146F}"/>
              </a:ext>
            </a:extLst>
          </p:cNvPr>
          <p:cNvSpPr/>
          <p:nvPr/>
        </p:nvSpPr>
        <p:spPr>
          <a:xfrm>
            <a:off x="752978" y="978035"/>
            <a:ext cx="2985419" cy="47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File Header(38</a:t>
            </a:r>
            <a:r>
              <a:rPr lang="zh-CN" altLang="en-US" sz="1600"/>
              <a:t>字节</a:t>
            </a:r>
            <a:r>
              <a:rPr lang="en-US" altLang="zh-CN" sz="1600"/>
              <a:t>)</a:t>
            </a:r>
            <a:endParaRPr lang="zh-CN" altLang="en-US" sz="16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40CDC2-618C-4D79-89AC-9D4C4A0B273E}"/>
              </a:ext>
            </a:extLst>
          </p:cNvPr>
          <p:cNvSpPr/>
          <p:nvPr/>
        </p:nvSpPr>
        <p:spPr>
          <a:xfrm>
            <a:off x="752975" y="5870546"/>
            <a:ext cx="2985419" cy="47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File Trailer(8</a:t>
            </a:r>
            <a:r>
              <a:rPr lang="zh-CN" altLang="en-US" sz="1600"/>
              <a:t>字节</a:t>
            </a:r>
            <a:r>
              <a:rPr lang="en-US" altLang="zh-CN" sz="1600"/>
              <a:t>)</a:t>
            </a:r>
            <a:endParaRPr lang="zh-CN" altLang="en-US" sz="16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81DB65-AB0E-4B74-89D0-4B5902F02233}"/>
              </a:ext>
            </a:extLst>
          </p:cNvPr>
          <p:cNvSpPr/>
          <p:nvPr/>
        </p:nvSpPr>
        <p:spPr>
          <a:xfrm>
            <a:off x="752977" y="1449375"/>
            <a:ext cx="2985419" cy="4713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Page Header(56</a:t>
            </a:r>
            <a:r>
              <a:rPr lang="zh-CN" altLang="en-US" sz="1600"/>
              <a:t>字节</a:t>
            </a:r>
            <a:r>
              <a:rPr lang="en-US" altLang="zh-CN" sz="1600"/>
              <a:t>)</a:t>
            </a:r>
            <a:endParaRPr lang="zh-CN" altLang="en-US" sz="16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F9CC97-135E-4898-8657-61A2F20AB91F}"/>
              </a:ext>
            </a:extLst>
          </p:cNvPr>
          <p:cNvSpPr/>
          <p:nvPr/>
        </p:nvSpPr>
        <p:spPr>
          <a:xfrm>
            <a:off x="752976" y="1920715"/>
            <a:ext cx="2985419" cy="4713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Infimum+supremum(26</a:t>
            </a:r>
            <a:r>
              <a:rPr lang="zh-CN" altLang="en-US" sz="1600"/>
              <a:t>字节</a:t>
            </a:r>
            <a:r>
              <a:rPr lang="en-US" altLang="zh-CN" sz="1600"/>
              <a:t>)</a:t>
            </a:r>
            <a:endParaRPr lang="zh-CN" altLang="en-US" sz="16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843747-6001-4D73-B6D8-DA5F6B901676}"/>
              </a:ext>
            </a:extLst>
          </p:cNvPr>
          <p:cNvSpPr/>
          <p:nvPr/>
        </p:nvSpPr>
        <p:spPr>
          <a:xfrm>
            <a:off x="752976" y="2392054"/>
            <a:ext cx="2985419" cy="11807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User Records(</a:t>
            </a:r>
            <a:r>
              <a:rPr lang="zh-CN" altLang="en-US" sz="1600"/>
              <a:t>大小不确定</a:t>
            </a:r>
            <a:r>
              <a:rPr lang="en-US" altLang="zh-CN" sz="1600"/>
              <a:t>)</a:t>
            </a:r>
            <a:endParaRPr lang="zh-CN" altLang="en-US" sz="16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6DF5B94-A103-4D7B-8E43-209802EC4C1C}"/>
              </a:ext>
            </a:extLst>
          </p:cNvPr>
          <p:cNvSpPr/>
          <p:nvPr/>
        </p:nvSpPr>
        <p:spPr>
          <a:xfrm>
            <a:off x="752976" y="3539768"/>
            <a:ext cx="2985419" cy="11807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Free Space(</a:t>
            </a:r>
            <a:r>
              <a:rPr lang="zh-CN" altLang="en-US" sz="1600"/>
              <a:t>大小不确定</a:t>
            </a:r>
            <a:r>
              <a:rPr lang="en-US" altLang="zh-CN" sz="1600"/>
              <a:t>)</a:t>
            </a:r>
            <a:endParaRPr lang="zh-CN" altLang="en-US" sz="16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6E4A02-BA3D-4C33-A0C8-225381EDC9F7}"/>
              </a:ext>
            </a:extLst>
          </p:cNvPr>
          <p:cNvSpPr/>
          <p:nvPr/>
        </p:nvSpPr>
        <p:spPr>
          <a:xfrm>
            <a:off x="752975" y="4687481"/>
            <a:ext cx="2985419" cy="118070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Page Directory(</a:t>
            </a:r>
            <a:r>
              <a:rPr lang="zh-CN" altLang="en-US" sz="1600"/>
              <a:t>大小不确定</a:t>
            </a:r>
            <a:r>
              <a:rPr lang="en-US" altLang="zh-CN" sz="1600"/>
              <a:t>)</a:t>
            </a:r>
            <a:endParaRPr lang="zh-CN" altLang="en-US" sz="1600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5D0FCAE2-0984-411B-AABA-893523EC6C0C}"/>
              </a:ext>
            </a:extLst>
          </p:cNvPr>
          <p:cNvSpPr/>
          <p:nvPr/>
        </p:nvSpPr>
        <p:spPr>
          <a:xfrm>
            <a:off x="3738394" y="1918357"/>
            <a:ext cx="296033" cy="16190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23046E-A1EA-4D95-AC12-D893BA14B89D}"/>
              </a:ext>
            </a:extLst>
          </p:cNvPr>
          <p:cNvSpPr txBox="1"/>
          <p:nvPr/>
        </p:nvSpPr>
        <p:spPr>
          <a:xfrm>
            <a:off x="4000499" y="2345589"/>
            <a:ext cx="400110" cy="1026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/>
              <a:t>真实记录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0657BE02-3D05-4F37-BAFA-5C2771700E98}"/>
              </a:ext>
            </a:extLst>
          </p:cNvPr>
          <p:cNvSpPr/>
          <p:nvPr/>
        </p:nvSpPr>
        <p:spPr>
          <a:xfrm>
            <a:off x="293761" y="978036"/>
            <a:ext cx="459213" cy="5363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4B3E64A-E761-428E-BADE-F591319C65FE}"/>
              </a:ext>
            </a:extLst>
          </p:cNvPr>
          <p:cNvSpPr txBox="1"/>
          <p:nvPr/>
        </p:nvSpPr>
        <p:spPr>
          <a:xfrm>
            <a:off x="1" y="2982407"/>
            <a:ext cx="441712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400"/>
              <a:t>页面大小</a:t>
            </a:r>
            <a:r>
              <a:rPr lang="en-US" altLang="zh-CN" sz="1400"/>
              <a:t>16KB</a:t>
            </a:r>
            <a:endParaRPr lang="zh-CN" altLang="en-US" sz="14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3EFFF8F-FEF6-4434-B234-0EC490130361}"/>
              </a:ext>
            </a:extLst>
          </p:cNvPr>
          <p:cNvSpPr txBox="1"/>
          <p:nvPr/>
        </p:nvSpPr>
        <p:spPr>
          <a:xfrm>
            <a:off x="1680076" y="6339527"/>
            <a:ext cx="113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数据页结构</a:t>
            </a:r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71C7AC14-9B3D-4C1A-A97F-3D3FCAE93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32493"/>
              </p:ext>
            </p:extLst>
          </p:nvPr>
        </p:nvGraphicFramePr>
        <p:xfrm>
          <a:off x="4400609" y="978035"/>
          <a:ext cx="7294112" cy="53614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28471">
                  <a:extLst>
                    <a:ext uri="{9D8B030D-6E8A-4147-A177-3AD203B41FA5}">
                      <a16:colId xmlns:a16="http://schemas.microsoft.com/office/drawing/2014/main" val="419977414"/>
                    </a:ext>
                  </a:extLst>
                </a:gridCol>
                <a:gridCol w="1618585">
                  <a:extLst>
                    <a:ext uri="{9D8B030D-6E8A-4147-A177-3AD203B41FA5}">
                      <a16:colId xmlns:a16="http://schemas.microsoft.com/office/drawing/2014/main" val="1235879288"/>
                    </a:ext>
                  </a:extLst>
                </a:gridCol>
                <a:gridCol w="1493342">
                  <a:extLst>
                    <a:ext uri="{9D8B030D-6E8A-4147-A177-3AD203B41FA5}">
                      <a16:colId xmlns:a16="http://schemas.microsoft.com/office/drawing/2014/main" val="2739894685"/>
                    </a:ext>
                  </a:extLst>
                </a:gridCol>
                <a:gridCol w="2153714">
                  <a:extLst>
                    <a:ext uri="{9D8B030D-6E8A-4147-A177-3AD203B41FA5}">
                      <a16:colId xmlns:a16="http://schemas.microsoft.com/office/drawing/2014/main" val="2033273463"/>
                    </a:ext>
                  </a:extLst>
                </a:gridCol>
              </a:tblGrid>
              <a:tr h="525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中文名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占用空间大小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442701"/>
                  </a:ext>
                </a:extLst>
              </a:tr>
              <a:tr h="639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File Header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文件头部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38 bytes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页的通用信息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407183"/>
                  </a:ext>
                </a:extLst>
              </a:tr>
              <a:tr h="639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Page Header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页面头部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56 bytes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数据页专有的信息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683122"/>
                  </a:ext>
                </a:extLst>
              </a:tr>
              <a:tr h="998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Infimum+supremum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最小、最大记录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26 bytes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两条虚拟行记录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448982"/>
                  </a:ext>
                </a:extLst>
              </a:tr>
              <a:tr h="639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User Records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用户记录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不确定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实际存储的数据行记录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434791"/>
                  </a:ext>
                </a:extLst>
              </a:tr>
              <a:tr h="639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Free Space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空闲空间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不确定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页中尚未使用的空间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108804"/>
                  </a:ext>
                </a:extLst>
              </a:tr>
              <a:tr h="639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Page Directory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页面目录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不确定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页中目录项记录的相对位置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832844"/>
                  </a:ext>
                </a:extLst>
              </a:tr>
              <a:tr h="639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File Trailer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文件尾部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 bytes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校验页是否完整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88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66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A3D17C2-223C-4F34-A5D8-9B62DC3F4710}"/>
              </a:ext>
            </a:extLst>
          </p:cNvPr>
          <p:cNvSpPr/>
          <p:nvPr/>
        </p:nvSpPr>
        <p:spPr>
          <a:xfrm>
            <a:off x="963104" y="2286001"/>
            <a:ext cx="10077254" cy="42562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EF81CE-D938-4B8B-906A-351CA4D23420}"/>
              </a:ext>
            </a:extLst>
          </p:cNvPr>
          <p:cNvSpPr/>
          <p:nvPr/>
        </p:nvSpPr>
        <p:spPr>
          <a:xfrm>
            <a:off x="6001732" y="2932859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32</a:t>
            </a:r>
            <a:endParaRPr lang="zh-CN" altLang="en-US" sz="14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899D88-84D7-4213-B810-DE3A1CC79F34}"/>
              </a:ext>
            </a:extLst>
          </p:cNvPr>
          <p:cNvSpPr/>
          <p:nvPr/>
        </p:nvSpPr>
        <p:spPr>
          <a:xfrm>
            <a:off x="6724454" y="2932859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B2D787-AFFF-458A-ABEF-B61C2BD08A33}"/>
              </a:ext>
            </a:extLst>
          </p:cNvPr>
          <p:cNvSpPr/>
          <p:nvPr/>
        </p:nvSpPr>
        <p:spPr>
          <a:xfrm>
            <a:off x="7676569" y="2932859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100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8E32C2-8288-4A33-8CB9-08ABE795C924}"/>
              </a:ext>
            </a:extLst>
          </p:cNvPr>
          <p:cNvSpPr/>
          <p:nvPr/>
        </p:nvSpPr>
        <p:spPr>
          <a:xfrm>
            <a:off x="8623951" y="2932859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‘</a:t>
            </a:r>
            <a:r>
              <a:rPr lang="en-US" altLang="zh-CN" sz="1400"/>
              <a:t>aaaa</a:t>
            </a:r>
            <a:r>
              <a:rPr lang="zh-CN" altLang="en-US" sz="1400"/>
              <a:t>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11D7D8-518B-435D-B9AB-91EE9842A198}"/>
              </a:ext>
            </a:extLst>
          </p:cNvPr>
          <p:cNvSpPr/>
          <p:nvPr/>
        </p:nvSpPr>
        <p:spPr>
          <a:xfrm>
            <a:off x="9568191" y="2932859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3533F3-E34E-48C5-AE22-94D97E8B9FD8}"/>
              </a:ext>
            </a:extLst>
          </p:cNvPr>
          <p:cNvSpPr txBox="1"/>
          <p:nvPr/>
        </p:nvSpPr>
        <p:spPr>
          <a:xfrm>
            <a:off x="2173245" y="2686638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1BC142-332D-4E69-BA7C-33D9FC6776ED}"/>
              </a:ext>
            </a:extLst>
          </p:cNvPr>
          <p:cNvSpPr txBox="1"/>
          <p:nvPr/>
        </p:nvSpPr>
        <p:spPr>
          <a:xfrm>
            <a:off x="2978100" y="2686637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14F99F2-2D51-4DDF-9F8B-63C10E5F3482}"/>
              </a:ext>
            </a:extLst>
          </p:cNvPr>
          <p:cNvSpPr/>
          <p:nvPr/>
        </p:nvSpPr>
        <p:spPr>
          <a:xfrm>
            <a:off x="5279006" y="2932859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4C7A93F-2205-4DE4-B0B3-1470D47B95CD}"/>
              </a:ext>
            </a:extLst>
          </p:cNvPr>
          <p:cNvSpPr/>
          <p:nvPr/>
        </p:nvSpPr>
        <p:spPr>
          <a:xfrm>
            <a:off x="4556280" y="2932859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A8343CC-6CED-4070-B286-4A361DE81FF4}"/>
              </a:ext>
            </a:extLst>
          </p:cNvPr>
          <p:cNvSpPr/>
          <p:nvPr/>
        </p:nvSpPr>
        <p:spPr>
          <a:xfrm>
            <a:off x="3833557" y="2932859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F98B7F1-6FFF-4049-9E4B-F256BC00C526}"/>
              </a:ext>
            </a:extLst>
          </p:cNvPr>
          <p:cNvSpPr/>
          <p:nvPr/>
        </p:nvSpPr>
        <p:spPr>
          <a:xfrm>
            <a:off x="3110831" y="2932859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AA9E0EC-19C9-4CFB-A3CF-2AA039ABB200}"/>
              </a:ext>
            </a:extLst>
          </p:cNvPr>
          <p:cNvSpPr/>
          <p:nvPr/>
        </p:nvSpPr>
        <p:spPr>
          <a:xfrm>
            <a:off x="2388105" y="2932859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502E965-48CA-47B3-B1BB-67D3D89B8F04}"/>
              </a:ext>
            </a:extLst>
          </p:cNvPr>
          <p:cNvSpPr txBox="1"/>
          <p:nvPr/>
        </p:nvSpPr>
        <p:spPr>
          <a:xfrm>
            <a:off x="3686299" y="2686637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369805-D59B-46D8-9DF0-63F9852192F0}"/>
              </a:ext>
            </a:extLst>
          </p:cNvPr>
          <p:cNvSpPr txBox="1"/>
          <p:nvPr/>
        </p:nvSpPr>
        <p:spPr>
          <a:xfrm>
            <a:off x="4423549" y="2686637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52770CA-78CA-4E29-B239-1D08AFAF6365}"/>
              </a:ext>
            </a:extLst>
          </p:cNvPr>
          <p:cNvSpPr txBox="1"/>
          <p:nvPr/>
        </p:nvSpPr>
        <p:spPr>
          <a:xfrm>
            <a:off x="5139984" y="2686637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1D699D5-ED98-44FB-B7C6-0CD3D2241D02}"/>
              </a:ext>
            </a:extLst>
          </p:cNvPr>
          <p:cNvSpPr txBox="1"/>
          <p:nvPr/>
        </p:nvSpPr>
        <p:spPr>
          <a:xfrm>
            <a:off x="5868646" y="2686637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BD99E38-7E0F-4E9F-B107-049A1B6553F5}"/>
              </a:ext>
            </a:extLst>
          </p:cNvPr>
          <p:cNvSpPr txBox="1"/>
          <p:nvPr/>
        </p:nvSpPr>
        <p:spPr>
          <a:xfrm>
            <a:off x="1143283" y="2981646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1</a:t>
            </a:r>
            <a:r>
              <a:rPr lang="zh-CN" altLang="en-US" sz="1400"/>
              <a:t>条记录：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B5EF069-670C-461C-A473-31F16AC6B9F6}"/>
              </a:ext>
            </a:extLst>
          </p:cNvPr>
          <p:cNvSpPr/>
          <p:nvPr/>
        </p:nvSpPr>
        <p:spPr>
          <a:xfrm>
            <a:off x="6001731" y="383118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32</a:t>
            </a:r>
            <a:endParaRPr lang="zh-CN" altLang="en-US" sz="14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B501810-FE4A-44A8-A98C-B7C9EAE48C7C}"/>
              </a:ext>
            </a:extLst>
          </p:cNvPr>
          <p:cNvSpPr/>
          <p:nvPr/>
        </p:nvSpPr>
        <p:spPr>
          <a:xfrm>
            <a:off x="6724453" y="3831181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DB2A380-A71D-49EB-B27D-BDC928D91AF8}"/>
              </a:ext>
            </a:extLst>
          </p:cNvPr>
          <p:cNvSpPr/>
          <p:nvPr/>
        </p:nvSpPr>
        <p:spPr>
          <a:xfrm>
            <a:off x="7676568" y="3831181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200</a:t>
            </a:r>
            <a:endParaRPr lang="zh-CN" altLang="en-US" sz="14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336AFB7-7EBC-40CE-A58D-7BA19FA59863}"/>
              </a:ext>
            </a:extLst>
          </p:cNvPr>
          <p:cNvSpPr/>
          <p:nvPr/>
        </p:nvSpPr>
        <p:spPr>
          <a:xfrm>
            <a:off x="8623950" y="3831181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‘bbbb’</a:t>
            </a:r>
            <a:endParaRPr lang="zh-CN" altLang="en-US" sz="14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E22264E-0DAD-4A46-A466-43B1F8905DC5}"/>
              </a:ext>
            </a:extLst>
          </p:cNvPr>
          <p:cNvSpPr/>
          <p:nvPr/>
        </p:nvSpPr>
        <p:spPr>
          <a:xfrm>
            <a:off x="9568190" y="3831181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777A9C5-910F-49EE-9310-270BBCA2459A}"/>
              </a:ext>
            </a:extLst>
          </p:cNvPr>
          <p:cNvSpPr txBox="1"/>
          <p:nvPr/>
        </p:nvSpPr>
        <p:spPr>
          <a:xfrm>
            <a:off x="2173244" y="3584960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D678D46-8767-4D0E-B849-7ED72C9CC5F5}"/>
              </a:ext>
            </a:extLst>
          </p:cNvPr>
          <p:cNvSpPr txBox="1"/>
          <p:nvPr/>
        </p:nvSpPr>
        <p:spPr>
          <a:xfrm>
            <a:off x="2978099" y="358495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DD1CF68-638C-4CA4-A622-52AFA594AA61}"/>
              </a:ext>
            </a:extLst>
          </p:cNvPr>
          <p:cNvSpPr/>
          <p:nvPr/>
        </p:nvSpPr>
        <p:spPr>
          <a:xfrm>
            <a:off x="5279005" y="383118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5D944A1-68FB-470C-B2D1-0FB0059DCCC7}"/>
              </a:ext>
            </a:extLst>
          </p:cNvPr>
          <p:cNvSpPr/>
          <p:nvPr/>
        </p:nvSpPr>
        <p:spPr>
          <a:xfrm>
            <a:off x="4556102" y="3831180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0193288-A166-4150-82A0-6A0B9B13A144}"/>
              </a:ext>
            </a:extLst>
          </p:cNvPr>
          <p:cNvSpPr/>
          <p:nvPr/>
        </p:nvSpPr>
        <p:spPr>
          <a:xfrm>
            <a:off x="3833556" y="383118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28CB3FE-640B-4D42-96DA-C34C462DEA54}"/>
              </a:ext>
            </a:extLst>
          </p:cNvPr>
          <p:cNvSpPr/>
          <p:nvPr/>
        </p:nvSpPr>
        <p:spPr>
          <a:xfrm>
            <a:off x="3110830" y="383118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9EEB1FC-513F-477D-8D12-BCE60EAB98A5}"/>
              </a:ext>
            </a:extLst>
          </p:cNvPr>
          <p:cNvSpPr/>
          <p:nvPr/>
        </p:nvSpPr>
        <p:spPr>
          <a:xfrm>
            <a:off x="2388104" y="383118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2BFB9E2-7ECD-4FD4-8D58-B2B3116CF8FE}"/>
              </a:ext>
            </a:extLst>
          </p:cNvPr>
          <p:cNvSpPr txBox="1"/>
          <p:nvPr/>
        </p:nvSpPr>
        <p:spPr>
          <a:xfrm>
            <a:off x="3686298" y="358495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9A651BD-FDD6-435A-AC91-6C13488A1B5B}"/>
              </a:ext>
            </a:extLst>
          </p:cNvPr>
          <p:cNvSpPr txBox="1"/>
          <p:nvPr/>
        </p:nvSpPr>
        <p:spPr>
          <a:xfrm>
            <a:off x="4423548" y="358495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FC70FBC-DFEB-498E-A4A5-6249FD45B33F}"/>
              </a:ext>
            </a:extLst>
          </p:cNvPr>
          <p:cNvSpPr txBox="1"/>
          <p:nvPr/>
        </p:nvSpPr>
        <p:spPr>
          <a:xfrm>
            <a:off x="5139983" y="358495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E3EE9E1-8DE5-4498-93A4-6BFD94085EAD}"/>
              </a:ext>
            </a:extLst>
          </p:cNvPr>
          <p:cNvSpPr txBox="1"/>
          <p:nvPr/>
        </p:nvSpPr>
        <p:spPr>
          <a:xfrm>
            <a:off x="5868645" y="358495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180B93D-8E6B-403D-A7B6-EF6D36670CAF}"/>
              </a:ext>
            </a:extLst>
          </p:cNvPr>
          <p:cNvSpPr txBox="1"/>
          <p:nvPr/>
        </p:nvSpPr>
        <p:spPr>
          <a:xfrm>
            <a:off x="1143282" y="3879968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2</a:t>
            </a:r>
            <a:r>
              <a:rPr lang="zh-CN" altLang="en-US" sz="1400"/>
              <a:t>条记录：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48ED372-109B-4963-AB73-C1C738E9B301}"/>
              </a:ext>
            </a:extLst>
          </p:cNvPr>
          <p:cNvSpPr/>
          <p:nvPr/>
        </p:nvSpPr>
        <p:spPr>
          <a:xfrm>
            <a:off x="6001731" y="479659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32</a:t>
            </a:r>
            <a:endParaRPr lang="zh-CN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ECC6BF3-CA99-43D6-A4B9-9B1F84388260}"/>
              </a:ext>
            </a:extLst>
          </p:cNvPr>
          <p:cNvSpPr/>
          <p:nvPr/>
        </p:nvSpPr>
        <p:spPr>
          <a:xfrm>
            <a:off x="6724453" y="4796591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CE9FB7-2E2C-4CCE-A585-6E031D35B2EE}"/>
              </a:ext>
            </a:extLst>
          </p:cNvPr>
          <p:cNvSpPr/>
          <p:nvPr/>
        </p:nvSpPr>
        <p:spPr>
          <a:xfrm>
            <a:off x="7676568" y="4796591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300</a:t>
            </a:r>
            <a:endParaRPr lang="zh-CN" altLang="en-US" sz="14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3135FC3-1127-4B93-9B3D-B5D4CEEC98D7}"/>
              </a:ext>
            </a:extLst>
          </p:cNvPr>
          <p:cNvSpPr/>
          <p:nvPr/>
        </p:nvSpPr>
        <p:spPr>
          <a:xfrm>
            <a:off x="8623950" y="4796591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‘cccc’</a:t>
            </a:r>
            <a:endParaRPr lang="zh-CN" altLang="en-US" sz="140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5AF4988-B9F1-46B8-B656-9E0FDD8CE4DE}"/>
              </a:ext>
            </a:extLst>
          </p:cNvPr>
          <p:cNvSpPr/>
          <p:nvPr/>
        </p:nvSpPr>
        <p:spPr>
          <a:xfrm>
            <a:off x="9568190" y="4796591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8719FEF-FB68-475C-9F53-8C9BA8F361E8}"/>
              </a:ext>
            </a:extLst>
          </p:cNvPr>
          <p:cNvSpPr txBox="1"/>
          <p:nvPr/>
        </p:nvSpPr>
        <p:spPr>
          <a:xfrm>
            <a:off x="2173244" y="4550370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A82BC16-60DE-4032-8612-41213ED456BB}"/>
              </a:ext>
            </a:extLst>
          </p:cNvPr>
          <p:cNvSpPr txBox="1"/>
          <p:nvPr/>
        </p:nvSpPr>
        <p:spPr>
          <a:xfrm>
            <a:off x="2978099" y="455036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5C7AB8F-1D7D-4892-80B2-7CF0B29BD9DD}"/>
              </a:ext>
            </a:extLst>
          </p:cNvPr>
          <p:cNvSpPr/>
          <p:nvPr/>
        </p:nvSpPr>
        <p:spPr>
          <a:xfrm>
            <a:off x="5279005" y="479659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AC93FD2-1E74-4663-9F2B-94C59350E2FD}"/>
              </a:ext>
            </a:extLst>
          </p:cNvPr>
          <p:cNvSpPr/>
          <p:nvPr/>
        </p:nvSpPr>
        <p:spPr>
          <a:xfrm>
            <a:off x="4556279" y="479659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6BBBC89-FAD1-43ED-ACF4-B71E9B13DD50}"/>
              </a:ext>
            </a:extLst>
          </p:cNvPr>
          <p:cNvSpPr/>
          <p:nvPr/>
        </p:nvSpPr>
        <p:spPr>
          <a:xfrm>
            <a:off x="3833556" y="479659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7654B90-6C6A-4142-86FD-CDED9C8FE1D3}"/>
              </a:ext>
            </a:extLst>
          </p:cNvPr>
          <p:cNvSpPr/>
          <p:nvPr/>
        </p:nvSpPr>
        <p:spPr>
          <a:xfrm>
            <a:off x="3110830" y="479659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48BDA2E-4BD4-42E1-AD9C-56F7ADD1C085}"/>
              </a:ext>
            </a:extLst>
          </p:cNvPr>
          <p:cNvSpPr/>
          <p:nvPr/>
        </p:nvSpPr>
        <p:spPr>
          <a:xfrm>
            <a:off x="2388104" y="479659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DE2636E-0F6C-4EFC-A1F1-E8276841B80C}"/>
              </a:ext>
            </a:extLst>
          </p:cNvPr>
          <p:cNvSpPr txBox="1"/>
          <p:nvPr/>
        </p:nvSpPr>
        <p:spPr>
          <a:xfrm>
            <a:off x="3686298" y="455036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5A8FD28-63BD-4EC4-A058-C1CBC0D6782E}"/>
              </a:ext>
            </a:extLst>
          </p:cNvPr>
          <p:cNvSpPr txBox="1"/>
          <p:nvPr/>
        </p:nvSpPr>
        <p:spPr>
          <a:xfrm>
            <a:off x="4423548" y="455036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E9071C-7456-4C3A-A241-5379387B074E}"/>
              </a:ext>
            </a:extLst>
          </p:cNvPr>
          <p:cNvSpPr txBox="1"/>
          <p:nvPr/>
        </p:nvSpPr>
        <p:spPr>
          <a:xfrm>
            <a:off x="5139983" y="455036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F1917C0-D011-4F44-B58F-9EEA62C2F4F2}"/>
              </a:ext>
            </a:extLst>
          </p:cNvPr>
          <p:cNvSpPr txBox="1"/>
          <p:nvPr/>
        </p:nvSpPr>
        <p:spPr>
          <a:xfrm>
            <a:off x="5868645" y="455036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0282574-AF20-429E-A31E-1037A3786942}"/>
              </a:ext>
            </a:extLst>
          </p:cNvPr>
          <p:cNvSpPr txBox="1"/>
          <p:nvPr/>
        </p:nvSpPr>
        <p:spPr>
          <a:xfrm>
            <a:off x="1143282" y="4845378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3</a:t>
            </a:r>
            <a:r>
              <a:rPr lang="zh-CN" altLang="en-US" sz="1400"/>
              <a:t>条记录：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C21D4F9-4FCB-4525-8F0F-2D025FE50077}"/>
              </a:ext>
            </a:extLst>
          </p:cNvPr>
          <p:cNvSpPr/>
          <p:nvPr/>
        </p:nvSpPr>
        <p:spPr>
          <a:xfrm>
            <a:off x="5995447" y="5656900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-111</a:t>
            </a:r>
            <a:endParaRPr lang="zh-CN" altLang="en-US" sz="140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FFA4590-8EC5-4ADB-9E42-E3636C066250}"/>
              </a:ext>
            </a:extLst>
          </p:cNvPr>
          <p:cNvSpPr/>
          <p:nvPr/>
        </p:nvSpPr>
        <p:spPr>
          <a:xfrm>
            <a:off x="6718169" y="5656900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59AD0A1-C6B2-434B-BC26-2EFEBDAF05E8}"/>
              </a:ext>
            </a:extLst>
          </p:cNvPr>
          <p:cNvSpPr/>
          <p:nvPr/>
        </p:nvSpPr>
        <p:spPr>
          <a:xfrm>
            <a:off x="7670284" y="5656900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400</a:t>
            </a:r>
            <a:endParaRPr lang="zh-CN" altLang="en-US" sz="140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1DF278D-6738-461D-9819-33661544BB7F}"/>
              </a:ext>
            </a:extLst>
          </p:cNvPr>
          <p:cNvSpPr/>
          <p:nvPr/>
        </p:nvSpPr>
        <p:spPr>
          <a:xfrm>
            <a:off x="8617666" y="5656900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‘dddd’</a:t>
            </a:r>
            <a:endParaRPr lang="zh-CN" altLang="en-US" sz="140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5922D1E-2E40-4DA0-BF0D-60A6D1391D01}"/>
              </a:ext>
            </a:extLst>
          </p:cNvPr>
          <p:cNvSpPr/>
          <p:nvPr/>
        </p:nvSpPr>
        <p:spPr>
          <a:xfrm>
            <a:off x="9561906" y="5656900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0A89D82-0262-40F4-A6BD-046C05CC21BB}"/>
              </a:ext>
            </a:extLst>
          </p:cNvPr>
          <p:cNvSpPr txBox="1"/>
          <p:nvPr/>
        </p:nvSpPr>
        <p:spPr>
          <a:xfrm>
            <a:off x="2166960" y="5410679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9480FCF-AD4A-49EE-84D3-873F4B05EFDE}"/>
              </a:ext>
            </a:extLst>
          </p:cNvPr>
          <p:cNvSpPr txBox="1"/>
          <p:nvPr/>
        </p:nvSpPr>
        <p:spPr>
          <a:xfrm>
            <a:off x="2971815" y="5410678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458169A-BA53-43A2-A3FE-B459D0782A1D}"/>
              </a:ext>
            </a:extLst>
          </p:cNvPr>
          <p:cNvSpPr/>
          <p:nvPr/>
        </p:nvSpPr>
        <p:spPr>
          <a:xfrm>
            <a:off x="5272721" y="5656900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3E04814-8673-43E7-9DEA-B0185608C31B}"/>
              </a:ext>
            </a:extLst>
          </p:cNvPr>
          <p:cNvSpPr/>
          <p:nvPr/>
        </p:nvSpPr>
        <p:spPr>
          <a:xfrm>
            <a:off x="4549995" y="5656900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8F98B2A-C899-4DDD-AA41-16184E0880D1}"/>
              </a:ext>
            </a:extLst>
          </p:cNvPr>
          <p:cNvSpPr/>
          <p:nvPr/>
        </p:nvSpPr>
        <p:spPr>
          <a:xfrm>
            <a:off x="3827272" y="5656900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23063B5-09A2-4DE2-9ED8-2B8488FCE8C3}"/>
              </a:ext>
            </a:extLst>
          </p:cNvPr>
          <p:cNvSpPr/>
          <p:nvPr/>
        </p:nvSpPr>
        <p:spPr>
          <a:xfrm>
            <a:off x="3104546" y="5656900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F3DCF43-68EE-4329-A34D-21A207C06782}"/>
              </a:ext>
            </a:extLst>
          </p:cNvPr>
          <p:cNvSpPr/>
          <p:nvPr/>
        </p:nvSpPr>
        <p:spPr>
          <a:xfrm>
            <a:off x="2381820" y="5656900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CED1966-0ABD-4D62-895E-D2F4F01ED177}"/>
              </a:ext>
            </a:extLst>
          </p:cNvPr>
          <p:cNvSpPr txBox="1"/>
          <p:nvPr/>
        </p:nvSpPr>
        <p:spPr>
          <a:xfrm>
            <a:off x="3680014" y="5410678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F8CC740-05B7-4E20-B2E3-28841F76FA1C}"/>
              </a:ext>
            </a:extLst>
          </p:cNvPr>
          <p:cNvSpPr txBox="1"/>
          <p:nvPr/>
        </p:nvSpPr>
        <p:spPr>
          <a:xfrm>
            <a:off x="4417264" y="5410678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7EBBA59-704F-47B6-8818-C9A3DA6007C1}"/>
              </a:ext>
            </a:extLst>
          </p:cNvPr>
          <p:cNvSpPr txBox="1"/>
          <p:nvPr/>
        </p:nvSpPr>
        <p:spPr>
          <a:xfrm>
            <a:off x="5133699" y="5410678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34FF6E6-B99B-4557-8C5A-8E08F5267DE7}"/>
              </a:ext>
            </a:extLst>
          </p:cNvPr>
          <p:cNvSpPr txBox="1"/>
          <p:nvPr/>
        </p:nvSpPr>
        <p:spPr>
          <a:xfrm>
            <a:off x="5862361" y="5410678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826B5DD-116D-46E6-BB1B-F7B4038710BA}"/>
              </a:ext>
            </a:extLst>
          </p:cNvPr>
          <p:cNvSpPr txBox="1"/>
          <p:nvPr/>
        </p:nvSpPr>
        <p:spPr>
          <a:xfrm>
            <a:off x="1136998" y="570568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4</a:t>
            </a:r>
            <a:r>
              <a:rPr lang="zh-CN" altLang="en-US" sz="1400"/>
              <a:t>条记录：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BB5EB2-EB00-43E6-B6B5-0FD184F28CCA}"/>
              </a:ext>
            </a:extLst>
          </p:cNvPr>
          <p:cNvSpPr txBox="1"/>
          <p:nvPr/>
        </p:nvSpPr>
        <p:spPr>
          <a:xfrm>
            <a:off x="542903" y="4033856"/>
            <a:ext cx="430887" cy="12480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600"/>
              <a:t>User Records</a:t>
            </a:r>
            <a:endParaRPr lang="zh-CN" altLang="en-US" sz="160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97FED54-DDF1-4046-AE46-7111FBBF5064}"/>
              </a:ext>
            </a:extLst>
          </p:cNvPr>
          <p:cNvSpPr/>
          <p:nvPr/>
        </p:nvSpPr>
        <p:spPr>
          <a:xfrm>
            <a:off x="160256" y="490194"/>
            <a:ext cx="11887200" cy="13763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F6767A7-E774-43EC-B196-690A3573A454}"/>
              </a:ext>
            </a:extLst>
          </p:cNvPr>
          <p:cNvSpPr/>
          <p:nvPr/>
        </p:nvSpPr>
        <p:spPr>
          <a:xfrm>
            <a:off x="4265657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28</a:t>
            </a:r>
            <a:endParaRPr lang="zh-CN" altLang="en-US" sz="140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518938C-BC74-4B9E-A05D-AB34911C8A20}"/>
              </a:ext>
            </a:extLst>
          </p:cNvPr>
          <p:cNvSpPr/>
          <p:nvPr/>
        </p:nvSpPr>
        <p:spPr>
          <a:xfrm>
            <a:off x="4988379" y="828456"/>
            <a:ext cx="1035306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‘infimum’</a:t>
            </a:r>
            <a:endParaRPr lang="zh-CN" altLang="en-US" sz="140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299167F-8C87-4787-8EEE-C72857012C0F}"/>
              </a:ext>
            </a:extLst>
          </p:cNvPr>
          <p:cNvSpPr txBox="1"/>
          <p:nvPr/>
        </p:nvSpPr>
        <p:spPr>
          <a:xfrm>
            <a:off x="437170" y="582235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D72FEF1-B6AB-4DAD-81A5-89970A59AA54}"/>
              </a:ext>
            </a:extLst>
          </p:cNvPr>
          <p:cNvSpPr txBox="1"/>
          <p:nvPr/>
        </p:nvSpPr>
        <p:spPr>
          <a:xfrm>
            <a:off x="1242025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3FF39A5-5482-4844-8014-80C714652864}"/>
              </a:ext>
            </a:extLst>
          </p:cNvPr>
          <p:cNvSpPr/>
          <p:nvPr/>
        </p:nvSpPr>
        <p:spPr>
          <a:xfrm>
            <a:off x="3542931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2A951F0-B73F-4788-BABC-82F2B270E94C}"/>
              </a:ext>
            </a:extLst>
          </p:cNvPr>
          <p:cNvSpPr/>
          <p:nvPr/>
        </p:nvSpPr>
        <p:spPr>
          <a:xfrm>
            <a:off x="2820205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422286A-85B4-4FD2-B1F7-55DE6603BFC3}"/>
              </a:ext>
            </a:extLst>
          </p:cNvPr>
          <p:cNvSpPr/>
          <p:nvPr/>
        </p:nvSpPr>
        <p:spPr>
          <a:xfrm>
            <a:off x="2097482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2854709-1468-47D8-AE5C-1C348D77C4F6}"/>
              </a:ext>
            </a:extLst>
          </p:cNvPr>
          <p:cNvSpPr/>
          <p:nvPr/>
        </p:nvSpPr>
        <p:spPr>
          <a:xfrm>
            <a:off x="1374756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05B5838-0546-4EEB-A7AD-6E90D3662D70}"/>
              </a:ext>
            </a:extLst>
          </p:cNvPr>
          <p:cNvSpPr/>
          <p:nvPr/>
        </p:nvSpPr>
        <p:spPr>
          <a:xfrm>
            <a:off x="652030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FC462C7-A1BE-44BB-87BD-87EA766C3965}"/>
              </a:ext>
            </a:extLst>
          </p:cNvPr>
          <p:cNvSpPr txBox="1"/>
          <p:nvPr/>
        </p:nvSpPr>
        <p:spPr>
          <a:xfrm>
            <a:off x="1950224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B5A879D-E24B-4D23-A800-EAF95AC7D722}"/>
              </a:ext>
            </a:extLst>
          </p:cNvPr>
          <p:cNvSpPr txBox="1"/>
          <p:nvPr/>
        </p:nvSpPr>
        <p:spPr>
          <a:xfrm>
            <a:off x="2687474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9141E67-0908-409D-8634-D18E5365CB4F}"/>
              </a:ext>
            </a:extLst>
          </p:cNvPr>
          <p:cNvSpPr txBox="1"/>
          <p:nvPr/>
        </p:nvSpPr>
        <p:spPr>
          <a:xfrm>
            <a:off x="3403909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C540F0FA-99A6-4EE9-A372-547EED0D3739}"/>
              </a:ext>
            </a:extLst>
          </p:cNvPr>
          <p:cNvSpPr txBox="1"/>
          <p:nvPr/>
        </p:nvSpPr>
        <p:spPr>
          <a:xfrm>
            <a:off x="4132571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A598EEC-E1F1-4E11-961B-C85D635F5F20}"/>
              </a:ext>
            </a:extLst>
          </p:cNvPr>
          <p:cNvSpPr/>
          <p:nvPr/>
        </p:nvSpPr>
        <p:spPr>
          <a:xfrm>
            <a:off x="10102811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46FB604-1AEF-458A-94AF-BBEC128F2216}"/>
              </a:ext>
            </a:extLst>
          </p:cNvPr>
          <p:cNvSpPr/>
          <p:nvPr/>
        </p:nvSpPr>
        <p:spPr>
          <a:xfrm>
            <a:off x="10825533" y="828456"/>
            <a:ext cx="1077804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‘supremum’</a:t>
            </a:r>
            <a:endParaRPr lang="zh-CN" altLang="en-US" sz="140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3D1DEE7-47BE-429B-8B17-ABB3F6395340}"/>
              </a:ext>
            </a:extLst>
          </p:cNvPr>
          <p:cNvSpPr txBox="1"/>
          <p:nvPr/>
        </p:nvSpPr>
        <p:spPr>
          <a:xfrm>
            <a:off x="6274324" y="582235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1819DE8-07A1-4A6C-A5C3-F5F99BF87094}"/>
              </a:ext>
            </a:extLst>
          </p:cNvPr>
          <p:cNvSpPr txBox="1"/>
          <p:nvPr/>
        </p:nvSpPr>
        <p:spPr>
          <a:xfrm>
            <a:off x="7079179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E3BAE4E-324C-4702-8C3B-EDF9475591F7}"/>
              </a:ext>
            </a:extLst>
          </p:cNvPr>
          <p:cNvSpPr/>
          <p:nvPr/>
        </p:nvSpPr>
        <p:spPr>
          <a:xfrm>
            <a:off x="9380085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7821068-5A3C-49F6-A317-8B413992194F}"/>
              </a:ext>
            </a:extLst>
          </p:cNvPr>
          <p:cNvSpPr/>
          <p:nvPr/>
        </p:nvSpPr>
        <p:spPr>
          <a:xfrm>
            <a:off x="8657359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BC7A8E3-BDD3-400F-9630-264D1732CE18}"/>
              </a:ext>
            </a:extLst>
          </p:cNvPr>
          <p:cNvSpPr/>
          <p:nvPr/>
        </p:nvSpPr>
        <p:spPr>
          <a:xfrm>
            <a:off x="7934636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5</a:t>
            </a:r>
            <a:endParaRPr lang="zh-CN" altLang="en-US" sz="140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5A30642-E806-4D94-A871-5DE9EE272A89}"/>
              </a:ext>
            </a:extLst>
          </p:cNvPr>
          <p:cNvSpPr/>
          <p:nvPr/>
        </p:nvSpPr>
        <p:spPr>
          <a:xfrm>
            <a:off x="7211910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698A447-FA84-4396-AE83-EBE854C51AE7}"/>
              </a:ext>
            </a:extLst>
          </p:cNvPr>
          <p:cNvSpPr/>
          <p:nvPr/>
        </p:nvSpPr>
        <p:spPr>
          <a:xfrm>
            <a:off x="6489184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44EB65C-A2F6-41FA-B738-1401BF052AD0}"/>
              </a:ext>
            </a:extLst>
          </p:cNvPr>
          <p:cNvSpPr txBox="1"/>
          <p:nvPr/>
        </p:nvSpPr>
        <p:spPr>
          <a:xfrm>
            <a:off x="7787378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13CFE8D-D175-46E8-A9EF-99E869BDD828}"/>
              </a:ext>
            </a:extLst>
          </p:cNvPr>
          <p:cNvSpPr txBox="1"/>
          <p:nvPr/>
        </p:nvSpPr>
        <p:spPr>
          <a:xfrm>
            <a:off x="8524628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3CD7F689-542B-4635-A364-F6180C77D3ED}"/>
              </a:ext>
            </a:extLst>
          </p:cNvPr>
          <p:cNvSpPr txBox="1"/>
          <p:nvPr/>
        </p:nvSpPr>
        <p:spPr>
          <a:xfrm>
            <a:off x="9241063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109A881-936C-4DF6-9376-4FF6286BEF8F}"/>
              </a:ext>
            </a:extLst>
          </p:cNvPr>
          <p:cNvSpPr txBox="1"/>
          <p:nvPr/>
        </p:nvSpPr>
        <p:spPr>
          <a:xfrm>
            <a:off x="9969725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D30B52-D1C5-4E23-8D91-3F4F81CA13B7}"/>
              </a:ext>
            </a:extLst>
          </p:cNvPr>
          <p:cNvSpPr txBox="1"/>
          <p:nvPr/>
        </p:nvSpPr>
        <p:spPr>
          <a:xfrm>
            <a:off x="542903" y="12825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最小记录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C8BBBDE-07AB-4CDC-A00E-AB630F3F1DD6}"/>
              </a:ext>
            </a:extLst>
          </p:cNvPr>
          <p:cNvSpPr txBox="1"/>
          <p:nvPr/>
        </p:nvSpPr>
        <p:spPr>
          <a:xfrm>
            <a:off x="6399140" y="12825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最大记录</a:t>
            </a:r>
          </a:p>
        </p:txBody>
      </p: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110289CA-8581-4F5B-A251-D4BB2B5DB0F9}"/>
              </a:ext>
            </a:extLst>
          </p:cNvPr>
          <p:cNvCxnSpPr>
            <a:cxnSpLocks/>
            <a:stCxn id="99" idx="2"/>
            <a:endCxn id="10" idx="3"/>
          </p:cNvCxnSpPr>
          <p:nvPr/>
        </p:nvCxnSpPr>
        <p:spPr>
          <a:xfrm rot="16200000" flipH="1">
            <a:off x="4724875" y="1135952"/>
            <a:ext cx="1901727" cy="2097437"/>
          </a:xfrm>
          <a:prstGeom prst="bentConnector4">
            <a:avLst>
              <a:gd name="adj1" fmla="val 44671"/>
              <a:gd name="adj2" fmla="val 100112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FBBC628F-D64B-4764-8EDB-DFF793D26672}"/>
              </a:ext>
            </a:extLst>
          </p:cNvPr>
          <p:cNvCxnSpPr>
            <a:cxnSpLocks/>
            <a:stCxn id="10" idx="2"/>
            <a:endCxn id="33" idx="3"/>
          </p:cNvCxnSpPr>
          <p:nvPr/>
        </p:nvCxnSpPr>
        <p:spPr>
          <a:xfrm rot="16200000" flipH="1">
            <a:off x="6195952" y="3505353"/>
            <a:ext cx="695646" cy="361361"/>
          </a:xfrm>
          <a:prstGeom prst="bentConnector4">
            <a:avLst>
              <a:gd name="adj1" fmla="val 35433"/>
              <a:gd name="adj2" fmla="val 10065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C4EC2B36-79F6-443B-8C21-E4DD26ED96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89312" y="4402224"/>
            <a:ext cx="695646" cy="361361"/>
          </a:xfrm>
          <a:prstGeom prst="bentConnector4">
            <a:avLst>
              <a:gd name="adj1" fmla="val 35433"/>
              <a:gd name="adj2" fmla="val 10065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AC47B5FD-24C8-457E-95F8-95951362FAD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99922" y="5383227"/>
            <a:ext cx="695646" cy="361361"/>
          </a:xfrm>
          <a:prstGeom prst="bentConnector4">
            <a:avLst>
              <a:gd name="adj1" fmla="val 35433"/>
              <a:gd name="adj2" fmla="val 10065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B07F85E7-04C6-4C84-A84E-3241076640D3}"/>
              </a:ext>
            </a:extLst>
          </p:cNvPr>
          <p:cNvCxnSpPr>
            <a:stCxn id="67" idx="2"/>
          </p:cNvCxnSpPr>
          <p:nvPr/>
        </p:nvCxnSpPr>
        <p:spPr>
          <a:xfrm rot="5400000" flipH="1" flipV="1">
            <a:off x="6176948" y="1413667"/>
            <a:ext cx="4828446" cy="4468723"/>
          </a:xfrm>
          <a:prstGeom prst="bentConnector3">
            <a:avLst>
              <a:gd name="adj1" fmla="val -473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EFE244DE-5C6D-42C2-9DCA-145F784AC388}"/>
              </a:ext>
            </a:extLst>
          </p:cNvPr>
          <p:cNvSpPr txBox="1"/>
          <p:nvPr/>
        </p:nvSpPr>
        <p:spPr>
          <a:xfrm>
            <a:off x="4884404" y="132257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Infimum+Supremum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16212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A3D17C2-223C-4F34-A5D8-9B62DC3F4710}"/>
              </a:ext>
            </a:extLst>
          </p:cNvPr>
          <p:cNvSpPr/>
          <p:nvPr/>
        </p:nvSpPr>
        <p:spPr>
          <a:xfrm>
            <a:off x="963104" y="2286001"/>
            <a:ext cx="10077254" cy="42562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EF81CE-D938-4B8B-906A-351CA4D23420}"/>
              </a:ext>
            </a:extLst>
          </p:cNvPr>
          <p:cNvSpPr/>
          <p:nvPr/>
        </p:nvSpPr>
        <p:spPr>
          <a:xfrm>
            <a:off x="6001732" y="2932859"/>
            <a:ext cx="722725" cy="400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32</a:t>
            </a:r>
            <a:endParaRPr lang="zh-CN" altLang="en-US" sz="14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899D88-84D7-4213-B810-DE3A1CC79F34}"/>
              </a:ext>
            </a:extLst>
          </p:cNvPr>
          <p:cNvSpPr/>
          <p:nvPr/>
        </p:nvSpPr>
        <p:spPr>
          <a:xfrm>
            <a:off x="6724454" y="2932859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B2D787-AFFF-458A-ABEF-B61C2BD08A33}"/>
              </a:ext>
            </a:extLst>
          </p:cNvPr>
          <p:cNvSpPr/>
          <p:nvPr/>
        </p:nvSpPr>
        <p:spPr>
          <a:xfrm>
            <a:off x="7676569" y="2932859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100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8E32C2-8288-4A33-8CB9-08ABE795C924}"/>
              </a:ext>
            </a:extLst>
          </p:cNvPr>
          <p:cNvSpPr/>
          <p:nvPr/>
        </p:nvSpPr>
        <p:spPr>
          <a:xfrm>
            <a:off x="8623951" y="2932859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‘</a:t>
            </a:r>
            <a:r>
              <a:rPr lang="en-US" altLang="zh-CN" sz="1400"/>
              <a:t>aaaa</a:t>
            </a:r>
            <a:r>
              <a:rPr lang="zh-CN" altLang="en-US" sz="1400"/>
              <a:t>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11D7D8-518B-435D-B9AB-91EE9842A198}"/>
              </a:ext>
            </a:extLst>
          </p:cNvPr>
          <p:cNvSpPr/>
          <p:nvPr/>
        </p:nvSpPr>
        <p:spPr>
          <a:xfrm>
            <a:off x="9568191" y="2932859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3533F3-E34E-48C5-AE22-94D97E8B9FD8}"/>
              </a:ext>
            </a:extLst>
          </p:cNvPr>
          <p:cNvSpPr txBox="1"/>
          <p:nvPr/>
        </p:nvSpPr>
        <p:spPr>
          <a:xfrm>
            <a:off x="2173245" y="2686638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1BC142-332D-4E69-BA7C-33D9FC6776ED}"/>
              </a:ext>
            </a:extLst>
          </p:cNvPr>
          <p:cNvSpPr txBox="1"/>
          <p:nvPr/>
        </p:nvSpPr>
        <p:spPr>
          <a:xfrm>
            <a:off x="2978100" y="2686637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14F99F2-2D51-4DDF-9F8B-63C10E5F3482}"/>
              </a:ext>
            </a:extLst>
          </p:cNvPr>
          <p:cNvSpPr/>
          <p:nvPr/>
        </p:nvSpPr>
        <p:spPr>
          <a:xfrm>
            <a:off x="5279006" y="2932859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4C7A93F-2205-4DE4-B0B3-1470D47B95CD}"/>
              </a:ext>
            </a:extLst>
          </p:cNvPr>
          <p:cNvSpPr/>
          <p:nvPr/>
        </p:nvSpPr>
        <p:spPr>
          <a:xfrm>
            <a:off x="4556280" y="2932859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A8343CC-6CED-4070-B286-4A361DE81FF4}"/>
              </a:ext>
            </a:extLst>
          </p:cNvPr>
          <p:cNvSpPr/>
          <p:nvPr/>
        </p:nvSpPr>
        <p:spPr>
          <a:xfrm>
            <a:off x="3833557" y="2932859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F98B7F1-6FFF-4049-9E4B-F256BC00C526}"/>
              </a:ext>
            </a:extLst>
          </p:cNvPr>
          <p:cNvSpPr/>
          <p:nvPr/>
        </p:nvSpPr>
        <p:spPr>
          <a:xfrm>
            <a:off x="3110831" y="2932859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AA9E0EC-19C9-4CFB-A3CF-2AA039ABB200}"/>
              </a:ext>
            </a:extLst>
          </p:cNvPr>
          <p:cNvSpPr/>
          <p:nvPr/>
        </p:nvSpPr>
        <p:spPr>
          <a:xfrm>
            <a:off x="2388105" y="2932859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502E965-48CA-47B3-B1BB-67D3D89B8F04}"/>
              </a:ext>
            </a:extLst>
          </p:cNvPr>
          <p:cNvSpPr txBox="1"/>
          <p:nvPr/>
        </p:nvSpPr>
        <p:spPr>
          <a:xfrm>
            <a:off x="3686299" y="2686637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369805-D59B-46D8-9DF0-63F9852192F0}"/>
              </a:ext>
            </a:extLst>
          </p:cNvPr>
          <p:cNvSpPr txBox="1"/>
          <p:nvPr/>
        </p:nvSpPr>
        <p:spPr>
          <a:xfrm>
            <a:off x="4423549" y="2686637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52770CA-78CA-4E29-B239-1D08AFAF6365}"/>
              </a:ext>
            </a:extLst>
          </p:cNvPr>
          <p:cNvSpPr txBox="1"/>
          <p:nvPr/>
        </p:nvSpPr>
        <p:spPr>
          <a:xfrm>
            <a:off x="5139984" y="2686637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1D699D5-ED98-44FB-B7C6-0CD3D2241D02}"/>
              </a:ext>
            </a:extLst>
          </p:cNvPr>
          <p:cNvSpPr txBox="1"/>
          <p:nvPr/>
        </p:nvSpPr>
        <p:spPr>
          <a:xfrm>
            <a:off x="5868646" y="2686637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BD99E38-7E0F-4E9F-B107-049A1B6553F5}"/>
              </a:ext>
            </a:extLst>
          </p:cNvPr>
          <p:cNvSpPr txBox="1"/>
          <p:nvPr/>
        </p:nvSpPr>
        <p:spPr>
          <a:xfrm>
            <a:off x="1143283" y="2981646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1</a:t>
            </a:r>
            <a:r>
              <a:rPr lang="zh-CN" altLang="en-US" sz="1400"/>
              <a:t>条记录：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B5EF069-670C-461C-A473-31F16AC6B9F6}"/>
              </a:ext>
            </a:extLst>
          </p:cNvPr>
          <p:cNvSpPr/>
          <p:nvPr/>
        </p:nvSpPr>
        <p:spPr>
          <a:xfrm>
            <a:off x="6001731" y="383118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32</a:t>
            </a:r>
            <a:endParaRPr lang="zh-CN" altLang="en-US" sz="14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B501810-FE4A-44A8-A98C-B7C9EAE48C7C}"/>
              </a:ext>
            </a:extLst>
          </p:cNvPr>
          <p:cNvSpPr/>
          <p:nvPr/>
        </p:nvSpPr>
        <p:spPr>
          <a:xfrm>
            <a:off x="6724453" y="3831181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DB2A380-A71D-49EB-B27D-BDC928D91AF8}"/>
              </a:ext>
            </a:extLst>
          </p:cNvPr>
          <p:cNvSpPr/>
          <p:nvPr/>
        </p:nvSpPr>
        <p:spPr>
          <a:xfrm>
            <a:off x="7676568" y="3831181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200</a:t>
            </a:r>
            <a:endParaRPr lang="zh-CN" altLang="en-US" sz="14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336AFB7-7EBC-40CE-A58D-7BA19FA59863}"/>
              </a:ext>
            </a:extLst>
          </p:cNvPr>
          <p:cNvSpPr/>
          <p:nvPr/>
        </p:nvSpPr>
        <p:spPr>
          <a:xfrm>
            <a:off x="8623950" y="3831181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‘bbbb’</a:t>
            </a:r>
            <a:endParaRPr lang="zh-CN" altLang="en-US" sz="14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E22264E-0DAD-4A46-A466-43B1F8905DC5}"/>
              </a:ext>
            </a:extLst>
          </p:cNvPr>
          <p:cNvSpPr/>
          <p:nvPr/>
        </p:nvSpPr>
        <p:spPr>
          <a:xfrm>
            <a:off x="9568190" y="3831181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777A9C5-910F-49EE-9310-270BBCA2459A}"/>
              </a:ext>
            </a:extLst>
          </p:cNvPr>
          <p:cNvSpPr txBox="1"/>
          <p:nvPr/>
        </p:nvSpPr>
        <p:spPr>
          <a:xfrm>
            <a:off x="2173244" y="3584960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D678D46-8767-4D0E-B849-7ED72C9CC5F5}"/>
              </a:ext>
            </a:extLst>
          </p:cNvPr>
          <p:cNvSpPr txBox="1"/>
          <p:nvPr/>
        </p:nvSpPr>
        <p:spPr>
          <a:xfrm>
            <a:off x="2978099" y="358495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DD1CF68-638C-4CA4-A622-52AFA594AA61}"/>
              </a:ext>
            </a:extLst>
          </p:cNvPr>
          <p:cNvSpPr/>
          <p:nvPr/>
        </p:nvSpPr>
        <p:spPr>
          <a:xfrm>
            <a:off x="5279005" y="383118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5D944A1-68FB-470C-B2D1-0FB0059DCCC7}"/>
              </a:ext>
            </a:extLst>
          </p:cNvPr>
          <p:cNvSpPr/>
          <p:nvPr/>
        </p:nvSpPr>
        <p:spPr>
          <a:xfrm>
            <a:off x="4556102" y="3831180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0193288-A166-4150-82A0-6A0B9B13A144}"/>
              </a:ext>
            </a:extLst>
          </p:cNvPr>
          <p:cNvSpPr/>
          <p:nvPr/>
        </p:nvSpPr>
        <p:spPr>
          <a:xfrm>
            <a:off x="3833556" y="383118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28CB3FE-640B-4D42-96DA-C34C462DEA54}"/>
              </a:ext>
            </a:extLst>
          </p:cNvPr>
          <p:cNvSpPr/>
          <p:nvPr/>
        </p:nvSpPr>
        <p:spPr>
          <a:xfrm>
            <a:off x="3110830" y="383118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9EEB1FC-513F-477D-8D12-BCE60EAB98A5}"/>
              </a:ext>
            </a:extLst>
          </p:cNvPr>
          <p:cNvSpPr/>
          <p:nvPr/>
        </p:nvSpPr>
        <p:spPr>
          <a:xfrm>
            <a:off x="2388104" y="383118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2BFB9E2-7ECD-4FD4-8D58-B2B3116CF8FE}"/>
              </a:ext>
            </a:extLst>
          </p:cNvPr>
          <p:cNvSpPr txBox="1"/>
          <p:nvPr/>
        </p:nvSpPr>
        <p:spPr>
          <a:xfrm>
            <a:off x="3686298" y="358495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9A651BD-FDD6-435A-AC91-6C13488A1B5B}"/>
              </a:ext>
            </a:extLst>
          </p:cNvPr>
          <p:cNvSpPr txBox="1"/>
          <p:nvPr/>
        </p:nvSpPr>
        <p:spPr>
          <a:xfrm>
            <a:off x="4423548" y="358495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FC70FBC-DFEB-498E-A4A5-6249FD45B33F}"/>
              </a:ext>
            </a:extLst>
          </p:cNvPr>
          <p:cNvSpPr txBox="1"/>
          <p:nvPr/>
        </p:nvSpPr>
        <p:spPr>
          <a:xfrm>
            <a:off x="5139983" y="358495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E3EE9E1-8DE5-4498-93A4-6BFD94085EAD}"/>
              </a:ext>
            </a:extLst>
          </p:cNvPr>
          <p:cNvSpPr txBox="1"/>
          <p:nvPr/>
        </p:nvSpPr>
        <p:spPr>
          <a:xfrm>
            <a:off x="5868645" y="358495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180B93D-8E6B-403D-A7B6-EF6D36670CAF}"/>
              </a:ext>
            </a:extLst>
          </p:cNvPr>
          <p:cNvSpPr txBox="1"/>
          <p:nvPr/>
        </p:nvSpPr>
        <p:spPr>
          <a:xfrm>
            <a:off x="1143282" y="3879968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2</a:t>
            </a:r>
            <a:r>
              <a:rPr lang="zh-CN" altLang="en-US" sz="1400"/>
              <a:t>条记录：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48ED372-109B-4963-AB73-C1C738E9B301}"/>
              </a:ext>
            </a:extLst>
          </p:cNvPr>
          <p:cNvSpPr/>
          <p:nvPr/>
        </p:nvSpPr>
        <p:spPr>
          <a:xfrm>
            <a:off x="6001731" y="479659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32</a:t>
            </a:r>
            <a:endParaRPr lang="zh-CN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ECC6BF3-CA99-43D6-A4B9-9B1F84388260}"/>
              </a:ext>
            </a:extLst>
          </p:cNvPr>
          <p:cNvSpPr/>
          <p:nvPr/>
        </p:nvSpPr>
        <p:spPr>
          <a:xfrm>
            <a:off x="6724453" y="4796591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CE9FB7-2E2C-4CCE-A585-6E031D35B2EE}"/>
              </a:ext>
            </a:extLst>
          </p:cNvPr>
          <p:cNvSpPr/>
          <p:nvPr/>
        </p:nvSpPr>
        <p:spPr>
          <a:xfrm>
            <a:off x="7676568" y="4796591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300</a:t>
            </a:r>
            <a:endParaRPr lang="zh-CN" altLang="en-US" sz="14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3135FC3-1127-4B93-9B3D-B5D4CEEC98D7}"/>
              </a:ext>
            </a:extLst>
          </p:cNvPr>
          <p:cNvSpPr/>
          <p:nvPr/>
        </p:nvSpPr>
        <p:spPr>
          <a:xfrm>
            <a:off x="8623950" y="4796591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‘cccc’</a:t>
            </a:r>
            <a:endParaRPr lang="zh-CN" altLang="en-US" sz="140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5AF4988-B9F1-46B8-B656-9E0FDD8CE4DE}"/>
              </a:ext>
            </a:extLst>
          </p:cNvPr>
          <p:cNvSpPr/>
          <p:nvPr/>
        </p:nvSpPr>
        <p:spPr>
          <a:xfrm>
            <a:off x="9568190" y="4796591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8719FEF-FB68-475C-9F53-8C9BA8F361E8}"/>
              </a:ext>
            </a:extLst>
          </p:cNvPr>
          <p:cNvSpPr txBox="1"/>
          <p:nvPr/>
        </p:nvSpPr>
        <p:spPr>
          <a:xfrm>
            <a:off x="2173244" y="4550370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A82BC16-60DE-4032-8612-41213ED456BB}"/>
              </a:ext>
            </a:extLst>
          </p:cNvPr>
          <p:cNvSpPr txBox="1"/>
          <p:nvPr/>
        </p:nvSpPr>
        <p:spPr>
          <a:xfrm>
            <a:off x="2978099" y="455036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5C7AB8F-1D7D-4892-80B2-7CF0B29BD9DD}"/>
              </a:ext>
            </a:extLst>
          </p:cNvPr>
          <p:cNvSpPr/>
          <p:nvPr/>
        </p:nvSpPr>
        <p:spPr>
          <a:xfrm>
            <a:off x="5279005" y="479659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AC93FD2-1E74-4663-9F2B-94C59350E2FD}"/>
              </a:ext>
            </a:extLst>
          </p:cNvPr>
          <p:cNvSpPr/>
          <p:nvPr/>
        </p:nvSpPr>
        <p:spPr>
          <a:xfrm>
            <a:off x="4556279" y="479659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6BBBC89-FAD1-43ED-ACF4-B71E9B13DD50}"/>
              </a:ext>
            </a:extLst>
          </p:cNvPr>
          <p:cNvSpPr/>
          <p:nvPr/>
        </p:nvSpPr>
        <p:spPr>
          <a:xfrm>
            <a:off x="3833556" y="479659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7654B90-6C6A-4142-86FD-CDED9C8FE1D3}"/>
              </a:ext>
            </a:extLst>
          </p:cNvPr>
          <p:cNvSpPr/>
          <p:nvPr/>
        </p:nvSpPr>
        <p:spPr>
          <a:xfrm>
            <a:off x="3110830" y="479659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48BDA2E-4BD4-42E1-AD9C-56F7ADD1C085}"/>
              </a:ext>
            </a:extLst>
          </p:cNvPr>
          <p:cNvSpPr/>
          <p:nvPr/>
        </p:nvSpPr>
        <p:spPr>
          <a:xfrm>
            <a:off x="2388104" y="479659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DE2636E-0F6C-4EFC-A1F1-E8276841B80C}"/>
              </a:ext>
            </a:extLst>
          </p:cNvPr>
          <p:cNvSpPr txBox="1"/>
          <p:nvPr/>
        </p:nvSpPr>
        <p:spPr>
          <a:xfrm>
            <a:off x="3686298" y="455036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5A8FD28-63BD-4EC4-A058-C1CBC0D6782E}"/>
              </a:ext>
            </a:extLst>
          </p:cNvPr>
          <p:cNvSpPr txBox="1"/>
          <p:nvPr/>
        </p:nvSpPr>
        <p:spPr>
          <a:xfrm>
            <a:off x="4423548" y="455036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E9071C-7456-4C3A-A241-5379387B074E}"/>
              </a:ext>
            </a:extLst>
          </p:cNvPr>
          <p:cNvSpPr txBox="1"/>
          <p:nvPr/>
        </p:nvSpPr>
        <p:spPr>
          <a:xfrm>
            <a:off x="5139983" y="455036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F1917C0-D011-4F44-B58F-9EEA62C2F4F2}"/>
              </a:ext>
            </a:extLst>
          </p:cNvPr>
          <p:cNvSpPr txBox="1"/>
          <p:nvPr/>
        </p:nvSpPr>
        <p:spPr>
          <a:xfrm>
            <a:off x="5868645" y="455036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0282574-AF20-429E-A31E-1037A3786942}"/>
              </a:ext>
            </a:extLst>
          </p:cNvPr>
          <p:cNvSpPr txBox="1"/>
          <p:nvPr/>
        </p:nvSpPr>
        <p:spPr>
          <a:xfrm>
            <a:off x="1143282" y="4845378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3</a:t>
            </a:r>
            <a:r>
              <a:rPr lang="zh-CN" altLang="en-US" sz="1400"/>
              <a:t>条记录：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C21D4F9-4FCB-4525-8F0F-2D025FE50077}"/>
              </a:ext>
            </a:extLst>
          </p:cNvPr>
          <p:cNvSpPr/>
          <p:nvPr/>
        </p:nvSpPr>
        <p:spPr>
          <a:xfrm>
            <a:off x="5995447" y="5656900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-111</a:t>
            </a:r>
            <a:endParaRPr lang="zh-CN" altLang="en-US" sz="140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FFA4590-8EC5-4ADB-9E42-E3636C066250}"/>
              </a:ext>
            </a:extLst>
          </p:cNvPr>
          <p:cNvSpPr/>
          <p:nvPr/>
        </p:nvSpPr>
        <p:spPr>
          <a:xfrm>
            <a:off x="6718169" y="5656900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59AD0A1-C6B2-434B-BC26-2EFEBDAF05E8}"/>
              </a:ext>
            </a:extLst>
          </p:cNvPr>
          <p:cNvSpPr/>
          <p:nvPr/>
        </p:nvSpPr>
        <p:spPr>
          <a:xfrm>
            <a:off x="7670284" y="5656900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400</a:t>
            </a:r>
            <a:endParaRPr lang="zh-CN" altLang="en-US" sz="140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1DF278D-6738-461D-9819-33661544BB7F}"/>
              </a:ext>
            </a:extLst>
          </p:cNvPr>
          <p:cNvSpPr/>
          <p:nvPr/>
        </p:nvSpPr>
        <p:spPr>
          <a:xfrm>
            <a:off x="8617666" y="5656900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‘dddd’</a:t>
            </a:r>
            <a:endParaRPr lang="zh-CN" altLang="en-US" sz="140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5922D1E-2E40-4DA0-BF0D-60A6D1391D01}"/>
              </a:ext>
            </a:extLst>
          </p:cNvPr>
          <p:cNvSpPr/>
          <p:nvPr/>
        </p:nvSpPr>
        <p:spPr>
          <a:xfrm>
            <a:off x="9561906" y="5656900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0A89D82-0262-40F4-A6BD-046C05CC21BB}"/>
              </a:ext>
            </a:extLst>
          </p:cNvPr>
          <p:cNvSpPr txBox="1"/>
          <p:nvPr/>
        </p:nvSpPr>
        <p:spPr>
          <a:xfrm>
            <a:off x="2166960" y="5410679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9480FCF-AD4A-49EE-84D3-873F4B05EFDE}"/>
              </a:ext>
            </a:extLst>
          </p:cNvPr>
          <p:cNvSpPr txBox="1"/>
          <p:nvPr/>
        </p:nvSpPr>
        <p:spPr>
          <a:xfrm>
            <a:off x="2971815" y="5410678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458169A-BA53-43A2-A3FE-B459D0782A1D}"/>
              </a:ext>
            </a:extLst>
          </p:cNvPr>
          <p:cNvSpPr/>
          <p:nvPr/>
        </p:nvSpPr>
        <p:spPr>
          <a:xfrm>
            <a:off x="5272721" y="5656900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3E04814-8673-43E7-9DEA-B0185608C31B}"/>
              </a:ext>
            </a:extLst>
          </p:cNvPr>
          <p:cNvSpPr/>
          <p:nvPr/>
        </p:nvSpPr>
        <p:spPr>
          <a:xfrm>
            <a:off x="4549995" y="5656900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8F98B2A-C899-4DDD-AA41-16184E0880D1}"/>
              </a:ext>
            </a:extLst>
          </p:cNvPr>
          <p:cNvSpPr/>
          <p:nvPr/>
        </p:nvSpPr>
        <p:spPr>
          <a:xfrm>
            <a:off x="3827272" y="5656900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23063B5-09A2-4DE2-9ED8-2B8488FCE8C3}"/>
              </a:ext>
            </a:extLst>
          </p:cNvPr>
          <p:cNvSpPr/>
          <p:nvPr/>
        </p:nvSpPr>
        <p:spPr>
          <a:xfrm>
            <a:off x="3104546" y="5656900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F3DCF43-68EE-4329-A34D-21A207C06782}"/>
              </a:ext>
            </a:extLst>
          </p:cNvPr>
          <p:cNvSpPr/>
          <p:nvPr/>
        </p:nvSpPr>
        <p:spPr>
          <a:xfrm>
            <a:off x="2381820" y="5656900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CED1966-0ABD-4D62-895E-D2F4F01ED177}"/>
              </a:ext>
            </a:extLst>
          </p:cNvPr>
          <p:cNvSpPr txBox="1"/>
          <p:nvPr/>
        </p:nvSpPr>
        <p:spPr>
          <a:xfrm>
            <a:off x="3680014" y="5410678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F8CC740-05B7-4E20-B2E3-28841F76FA1C}"/>
              </a:ext>
            </a:extLst>
          </p:cNvPr>
          <p:cNvSpPr txBox="1"/>
          <p:nvPr/>
        </p:nvSpPr>
        <p:spPr>
          <a:xfrm>
            <a:off x="4417264" y="5410678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7EBBA59-704F-47B6-8818-C9A3DA6007C1}"/>
              </a:ext>
            </a:extLst>
          </p:cNvPr>
          <p:cNvSpPr txBox="1"/>
          <p:nvPr/>
        </p:nvSpPr>
        <p:spPr>
          <a:xfrm>
            <a:off x="5133699" y="5410678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34FF6E6-B99B-4557-8C5A-8E08F5267DE7}"/>
              </a:ext>
            </a:extLst>
          </p:cNvPr>
          <p:cNvSpPr txBox="1"/>
          <p:nvPr/>
        </p:nvSpPr>
        <p:spPr>
          <a:xfrm>
            <a:off x="5862361" y="5410678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826B5DD-116D-46E6-BB1B-F7B4038710BA}"/>
              </a:ext>
            </a:extLst>
          </p:cNvPr>
          <p:cNvSpPr txBox="1"/>
          <p:nvPr/>
        </p:nvSpPr>
        <p:spPr>
          <a:xfrm>
            <a:off x="1136998" y="570568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4</a:t>
            </a:r>
            <a:r>
              <a:rPr lang="zh-CN" altLang="en-US" sz="1400"/>
              <a:t>条记录：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BB5EB2-EB00-43E6-B6B5-0FD184F28CCA}"/>
              </a:ext>
            </a:extLst>
          </p:cNvPr>
          <p:cNvSpPr txBox="1"/>
          <p:nvPr/>
        </p:nvSpPr>
        <p:spPr>
          <a:xfrm>
            <a:off x="542903" y="4033856"/>
            <a:ext cx="430887" cy="12480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600"/>
              <a:t>User Records</a:t>
            </a:r>
            <a:endParaRPr lang="zh-CN" altLang="en-US" sz="160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97FED54-DDF1-4046-AE46-7111FBBF5064}"/>
              </a:ext>
            </a:extLst>
          </p:cNvPr>
          <p:cNvSpPr/>
          <p:nvPr/>
        </p:nvSpPr>
        <p:spPr>
          <a:xfrm>
            <a:off x="160256" y="490194"/>
            <a:ext cx="11887200" cy="13763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F6767A7-E774-43EC-B196-690A3573A454}"/>
              </a:ext>
            </a:extLst>
          </p:cNvPr>
          <p:cNvSpPr/>
          <p:nvPr/>
        </p:nvSpPr>
        <p:spPr>
          <a:xfrm>
            <a:off x="4265657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28</a:t>
            </a:r>
            <a:endParaRPr lang="zh-CN" altLang="en-US" sz="140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518938C-BC74-4B9E-A05D-AB34911C8A20}"/>
              </a:ext>
            </a:extLst>
          </p:cNvPr>
          <p:cNvSpPr/>
          <p:nvPr/>
        </p:nvSpPr>
        <p:spPr>
          <a:xfrm>
            <a:off x="4988379" y="828456"/>
            <a:ext cx="1035306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‘infimum’</a:t>
            </a:r>
            <a:endParaRPr lang="zh-CN" altLang="en-US" sz="140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299167F-8C87-4787-8EEE-C72857012C0F}"/>
              </a:ext>
            </a:extLst>
          </p:cNvPr>
          <p:cNvSpPr txBox="1"/>
          <p:nvPr/>
        </p:nvSpPr>
        <p:spPr>
          <a:xfrm>
            <a:off x="437170" y="582235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D72FEF1-B6AB-4DAD-81A5-89970A59AA54}"/>
              </a:ext>
            </a:extLst>
          </p:cNvPr>
          <p:cNvSpPr txBox="1"/>
          <p:nvPr/>
        </p:nvSpPr>
        <p:spPr>
          <a:xfrm>
            <a:off x="1242025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3FF39A5-5482-4844-8014-80C714652864}"/>
              </a:ext>
            </a:extLst>
          </p:cNvPr>
          <p:cNvSpPr/>
          <p:nvPr/>
        </p:nvSpPr>
        <p:spPr>
          <a:xfrm>
            <a:off x="3542931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2A951F0-B73F-4788-BABC-82F2B270E94C}"/>
              </a:ext>
            </a:extLst>
          </p:cNvPr>
          <p:cNvSpPr/>
          <p:nvPr/>
        </p:nvSpPr>
        <p:spPr>
          <a:xfrm>
            <a:off x="2820205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422286A-85B4-4FD2-B1F7-55DE6603BFC3}"/>
              </a:ext>
            </a:extLst>
          </p:cNvPr>
          <p:cNvSpPr/>
          <p:nvPr/>
        </p:nvSpPr>
        <p:spPr>
          <a:xfrm>
            <a:off x="2097482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2854709-1468-47D8-AE5C-1C348D77C4F6}"/>
              </a:ext>
            </a:extLst>
          </p:cNvPr>
          <p:cNvSpPr/>
          <p:nvPr/>
        </p:nvSpPr>
        <p:spPr>
          <a:xfrm>
            <a:off x="1374756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05B5838-0546-4EEB-A7AD-6E90D3662D70}"/>
              </a:ext>
            </a:extLst>
          </p:cNvPr>
          <p:cNvSpPr/>
          <p:nvPr/>
        </p:nvSpPr>
        <p:spPr>
          <a:xfrm>
            <a:off x="652030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FC462C7-A1BE-44BB-87BD-87EA766C3965}"/>
              </a:ext>
            </a:extLst>
          </p:cNvPr>
          <p:cNvSpPr txBox="1"/>
          <p:nvPr/>
        </p:nvSpPr>
        <p:spPr>
          <a:xfrm>
            <a:off x="1950224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B5A879D-E24B-4D23-A800-EAF95AC7D722}"/>
              </a:ext>
            </a:extLst>
          </p:cNvPr>
          <p:cNvSpPr txBox="1"/>
          <p:nvPr/>
        </p:nvSpPr>
        <p:spPr>
          <a:xfrm>
            <a:off x="2687474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9141E67-0908-409D-8634-D18E5365CB4F}"/>
              </a:ext>
            </a:extLst>
          </p:cNvPr>
          <p:cNvSpPr txBox="1"/>
          <p:nvPr/>
        </p:nvSpPr>
        <p:spPr>
          <a:xfrm>
            <a:off x="3403909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C540F0FA-99A6-4EE9-A372-547EED0D3739}"/>
              </a:ext>
            </a:extLst>
          </p:cNvPr>
          <p:cNvSpPr txBox="1"/>
          <p:nvPr/>
        </p:nvSpPr>
        <p:spPr>
          <a:xfrm>
            <a:off x="4132571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A598EEC-E1F1-4E11-961B-C85D635F5F20}"/>
              </a:ext>
            </a:extLst>
          </p:cNvPr>
          <p:cNvSpPr/>
          <p:nvPr/>
        </p:nvSpPr>
        <p:spPr>
          <a:xfrm>
            <a:off x="10102811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46FB604-1AEF-458A-94AF-BBEC128F2216}"/>
              </a:ext>
            </a:extLst>
          </p:cNvPr>
          <p:cNvSpPr/>
          <p:nvPr/>
        </p:nvSpPr>
        <p:spPr>
          <a:xfrm>
            <a:off x="10825533" y="828456"/>
            <a:ext cx="1077804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‘supremum’</a:t>
            </a:r>
            <a:endParaRPr lang="zh-CN" altLang="en-US" sz="140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3D1DEE7-47BE-429B-8B17-ABB3F6395340}"/>
              </a:ext>
            </a:extLst>
          </p:cNvPr>
          <p:cNvSpPr txBox="1"/>
          <p:nvPr/>
        </p:nvSpPr>
        <p:spPr>
          <a:xfrm>
            <a:off x="6274324" y="582235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1819DE8-07A1-4A6C-A5C3-F5F99BF87094}"/>
              </a:ext>
            </a:extLst>
          </p:cNvPr>
          <p:cNvSpPr txBox="1"/>
          <p:nvPr/>
        </p:nvSpPr>
        <p:spPr>
          <a:xfrm>
            <a:off x="7079179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E3BAE4E-324C-4702-8C3B-EDF9475591F7}"/>
              </a:ext>
            </a:extLst>
          </p:cNvPr>
          <p:cNvSpPr/>
          <p:nvPr/>
        </p:nvSpPr>
        <p:spPr>
          <a:xfrm>
            <a:off x="9380085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7821068-5A3C-49F6-A317-8B413992194F}"/>
              </a:ext>
            </a:extLst>
          </p:cNvPr>
          <p:cNvSpPr/>
          <p:nvPr/>
        </p:nvSpPr>
        <p:spPr>
          <a:xfrm>
            <a:off x="8657359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BC7A8E3-BDD3-400F-9630-264D1732CE18}"/>
              </a:ext>
            </a:extLst>
          </p:cNvPr>
          <p:cNvSpPr/>
          <p:nvPr/>
        </p:nvSpPr>
        <p:spPr>
          <a:xfrm>
            <a:off x="7934636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5A30642-E806-4D94-A871-5DE9EE272A89}"/>
              </a:ext>
            </a:extLst>
          </p:cNvPr>
          <p:cNvSpPr/>
          <p:nvPr/>
        </p:nvSpPr>
        <p:spPr>
          <a:xfrm>
            <a:off x="7211910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698A447-FA84-4396-AE83-EBE854C51AE7}"/>
              </a:ext>
            </a:extLst>
          </p:cNvPr>
          <p:cNvSpPr/>
          <p:nvPr/>
        </p:nvSpPr>
        <p:spPr>
          <a:xfrm>
            <a:off x="6489184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44EB65C-A2F6-41FA-B738-1401BF052AD0}"/>
              </a:ext>
            </a:extLst>
          </p:cNvPr>
          <p:cNvSpPr txBox="1"/>
          <p:nvPr/>
        </p:nvSpPr>
        <p:spPr>
          <a:xfrm>
            <a:off x="7787378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13CFE8D-D175-46E8-A9EF-99E869BDD828}"/>
              </a:ext>
            </a:extLst>
          </p:cNvPr>
          <p:cNvSpPr txBox="1"/>
          <p:nvPr/>
        </p:nvSpPr>
        <p:spPr>
          <a:xfrm>
            <a:off x="8524628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3CD7F689-542B-4635-A364-F6180C77D3ED}"/>
              </a:ext>
            </a:extLst>
          </p:cNvPr>
          <p:cNvSpPr txBox="1"/>
          <p:nvPr/>
        </p:nvSpPr>
        <p:spPr>
          <a:xfrm>
            <a:off x="9241063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109A881-936C-4DF6-9376-4FF6286BEF8F}"/>
              </a:ext>
            </a:extLst>
          </p:cNvPr>
          <p:cNvSpPr txBox="1"/>
          <p:nvPr/>
        </p:nvSpPr>
        <p:spPr>
          <a:xfrm>
            <a:off x="9969725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D30B52-D1C5-4E23-8D91-3F4F81CA13B7}"/>
              </a:ext>
            </a:extLst>
          </p:cNvPr>
          <p:cNvSpPr txBox="1"/>
          <p:nvPr/>
        </p:nvSpPr>
        <p:spPr>
          <a:xfrm>
            <a:off x="542903" y="12825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最小记录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C8BBBDE-07AB-4CDC-A00E-AB630F3F1DD6}"/>
              </a:ext>
            </a:extLst>
          </p:cNvPr>
          <p:cNvSpPr txBox="1"/>
          <p:nvPr/>
        </p:nvSpPr>
        <p:spPr>
          <a:xfrm>
            <a:off x="6399140" y="12825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最大记录</a:t>
            </a:r>
          </a:p>
        </p:txBody>
      </p: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110289CA-8581-4F5B-A251-D4BB2B5DB0F9}"/>
              </a:ext>
            </a:extLst>
          </p:cNvPr>
          <p:cNvCxnSpPr>
            <a:cxnSpLocks/>
            <a:stCxn id="99" idx="2"/>
            <a:endCxn id="10" idx="3"/>
          </p:cNvCxnSpPr>
          <p:nvPr/>
        </p:nvCxnSpPr>
        <p:spPr>
          <a:xfrm rot="16200000" flipH="1">
            <a:off x="4726054" y="1134773"/>
            <a:ext cx="1899369" cy="2097437"/>
          </a:xfrm>
          <a:prstGeom prst="bentConnector4">
            <a:avLst>
              <a:gd name="adj1" fmla="val 44727"/>
              <a:gd name="adj2" fmla="val 9966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AC47B5FD-24C8-457E-95F8-95951362FAD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99922" y="5383227"/>
            <a:ext cx="695646" cy="361361"/>
          </a:xfrm>
          <a:prstGeom prst="bentConnector4">
            <a:avLst>
              <a:gd name="adj1" fmla="val 35433"/>
              <a:gd name="adj2" fmla="val 10065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B07F85E7-04C6-4C84-A84E-3241076640D3}"/>
              </a:ext>
            </a:extLst>
          </p:cNvPr>
          <p:cNvCxnSpPr>
            <a:stCxn id="67" idx="2"/>
          </p:cNvCxnSpPr>
          <p:nvPr/>
        </p:nvCxnSpPr>
        <p:spPr>
          <a:xfrm rot="5400000" flipH="1" flipV="1">
            <a:off x="6176948" y="1413667"/>
            <a:ext cx="4828446" cy="4468723"/>
          </a:xfrm>
          <a:prstGeom prst="bentConnector3">
            <a:avLst>
              <a:gd name="adj1" fmla="val -473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EFE244DE-5C6D-42C2-9DCA-145F784AC388}"/>
              </a:ext>
            </a:extLst>
          </p:cNvPr>
          <p:cNvSpPr txBox="1"/>
          <p:nvPr/>
        </p:nvSpPr>
        <p:spPr>
          <a:xfrm>
            <a:off x="4884404" y="132257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Infimum+Supremum</a:t>
            </a:r>
            <a:endParaRPr lang="zh-CN" altLang="en-US" sz="1600"/>
          </a:p>
        </p:txBody>
      </p: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5B7C6B69-54B7-493A-A444-BA8C5D230079}"/>
              </a:ext>
            </a:extLst>
          </p:cNvPr>
          <p:cNvCxnSpPr>
            <a:endCxn id="50" idx="3"/>
          </p:cNvCxnSpPr>
          <p:nvPr/>
        </p:nvCxnSpPr>
        <p:spPr>
          <a:xfrm rot="16200000" flipH="1">
            <a:off x="5712874" y="3987684"/>
            <a:ext cx="1665773" cy="357392"/>
          </a:xfrm>
          <a:prstGeom prst="bentConnector4">
            <a:avLst>
              <a:gd name="adj1" fmla="val 63723"/>
              <a:gd name="adj2" fmla="val 100659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0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A3D17C2-223C-4F34-A5D8-9B62DC3F4710}"/>
              </a:ext>
            </a:extLst>
          </p:cNvPr>
          <p:cNvSpPr/>
          <p:nvPr/>
        </p:nvSpPr>
        <p:spPr>
          <a:xfrm>
            <a:off x="963104" y="2286001"/>
            <a:ext cx="10077254" cy="42562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EF81CE-D938-4B8B-906A-351CA4D23420}"/>
              </a:ext>
            </a:extLst>
          </p:cNvPr>
          <p:cNvSpPr/>
          <p:nvPr/>
        </p:nvSpPr>
        <p:spPr>
          <a:xfrm>
            <a:off x="6001732" y="2932859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32</a:t>
            </a:r>
            <a:endParaRPr lang="zh-CN" altLang="en-US" sz="14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899D88-84D7-4213-B810-DE3A1CC79F34}"/>
              </a:ext>
            </a:extLst>
          </p:cNvPr>
          <p:cNvSpPr/>
          <p:nvPr/>
        </p:nvSpPr>
        <p:spPr>
          <a:xfrm>
            <a:off x="6724454" y="2932859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B2D787-AFFF-458A-ABEF-B61C2BD08A33}"/>
              </a:ext>
            </a:extLst>
          </p:cNvPr>
          <p:cNvSpPr/>
          <p:nvPr/>
        </p:nvSpPr>
        <p:spPr>
          <a:xfrm>
            <a:off x="7676569" y="2932859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100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8E32C2-8288-4A33-8CB9-08ABE795C924}"/>
              </a:ext>
            </a:extLst>
          </p:cNvPr>
          <p:cNvSpPr/>
          <p:nvPr/>
        </p:nvSpPr>
        <p:spPr>
          <a:xfrm>
            <a:off x="8623951" y="2932859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‘</a:t>
            </a:r>
            <a:r>
              <a:rPr lang="en-US" altLang="zh-CN" sz="1400"/>
              <a:t>aaaa</a:t>
            </a:r>
            <a:r>
              <a:rPr lang="zh-CN" altLang="en-US" sz="1400"/>
              <a:t>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11D7D8-518B-435D-B9AB-91EE9842A198}"/>
              </a:ext>
            </a:extLst>
          </p:cNvPr>
          <p:cNvSpPr/>
          <p:nvPr/>
        </p:nvSpPr>
        <p:spPr>
          <a:xfrm>
            <a:off x="9568191" y="2932859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3533F3-E34E-48C5-AE22-94D97E8B9FD8}"/>
              </a:ext>
            </a:extLst>
          </p:cNvPr>
          <p:cNvSpPr txBox="1"/>
          <p:nvPr/>
        </p:nvSpPr>
        <p:spPr>
          <a:xfrm>
            <a:off x="2173245" y="2686638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1BC142-332D-4E69-BA7C-33D9FC6776ED}"/>
              </a:ext>
            </a:extLst>
          </p:cNvPr>
          <p:cNvSpPr txBox="1"/>
          <p:nvPr/>
        </p:nvSpPr>
        <p:spPr>
          <a:xfrm>
            <a:off x="2978100" y="2686637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14F99F2-2D51-4DDF-9F8B-63C10E5F3482}"/>
              </a:ext>
            </a:extLst>
          </p:cNvPr>
          <p:cNvSpPr/>
          <p:nvPr/>
        </p:nvSpPr>
        <p:spPr>
          <a:xfrm>
            <a:off x="5279006" y="2932859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4C7A93F-2205-4DE4-B0B3-1470D47B95CD}"/>
              </a:ext>
            </a:extLst>
          </p:cNvPr>
          <p:cNvSpPr/>
          <p:nvPr/>
        </p:nvSpPr>
        <p:spPr>
          <a:xfrm>
            <a:off x="4556280" y="2932859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A8343CC-6CED-4070-B286-4A361DE81FF4}"/>
              </a:ext>
            </a:extLst>
          </p:cNvPr>
          <p:cNvSpPr/>
          <p:nvPr/>
        </p:nvSpPr>
        <p:spPr>
          <a:xfrm>
            <a:off x="3833557" y="2932859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F98B7F1-6FFF-4049-9E4B-F256BC00C526}"/>
              </a:ext>
            </a:extLst>
          </p:cNvPr>
          <p:cNvSpPr/>
          <p:nvPr/>
        </p:nvSpPr>
        <p:spPr>
          <a:xfrm>
            <a:off x="3110831" y="2932859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AA9E0EC-19C9-4CFB-A3CF-2AA039ABB200}"/>
              </a:ext>
            </a:extLst>
          </p:cNvPr>
          <p:cNvSpPr/>
          <p:nvPr/>
        </p:nvSpPr>
        <p:spPr>
          <a:xfrm>
            <a:off x="2388105" y="2932859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502E965-48CA-47B3-B1BB-67D3D89B8F04}"/>
              </a:ext>
            </a:extLst>
          </p:cNvPr>
          <p:cNvSpPr txBox="1"/>
          <p:nvPr/>
        </p:nvSpPr>
        <p:spPr>
          <a:xfrm>
            <a:off x="3686299" y="2686637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369805-D59B-46D8-9DF0-63F9852192F0}"/>
              </a:ext>
            </a:extLst>
          </p:cNvPr>
          <p:cNvSpPr txBox="1"/>
          <p:nvPr/>
        </p:nvSpPr>
        <p:spPr>
          <a:xfrm>
            <a:off x="4423549" y="2686637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52770CA-78CA-4E29-B239-1D08AFAF6365}"/>
              </a:ext>
            </a:extLst>
          </p:cNvPr>
          <p:cNvSpPr txBox="1"/>
          <p:nvPr/>
        </p:nvSpPr>
        <p:spPr>
          <a:xfrm>
            <a:off x="5139984" y="2686637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1D699D5-ED98-44FB-B7C6-0CD3D2241D02}"/>
              </a:ext>
            </a:extLst>
          </p:cNvPr>
          <p:cNvSpPr txBox="1"/>
          <p:nvPr/>
        </p:nvSpPr>
        <p:spPr>
          <a:xfrm>
            <a:off x="5868646" y="2686637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BD99E38-7E0F-4E9F-B107-049A1B6553F5}"/>
              </a:ext>
            </a:extLst>
          </p:cNvPr>
          <p:cNvSpPr txBox="1"/>
          <p:nvPr/>
        </p:nvSpPr>
        <p:spPr>
          <a:xfrm>
            <a:off x="1143283" y="2981646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1</a:t>
            </a:r>
            <a:r>
              <a:rPr lang="zh-CN" altLang="en-US" sz="1400"/>
              <a:t>条记录：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B5EF069-670C-461C-A473-31F16AC6B9F6}"/>
              </a:ext>
            </a:extLst>
          </p:cNvPr>
          <p:cNvSpPr/>
          <p:nvPr/>
        </p:nvSpPr>
        <p:spPr>
          <a:xfrm>
            <a:off x="6001731" y="383118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32</a:t>
            </a:r>
            <a:endParaRPr lang="zh-CN" altLang="en-US" sz="14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B501810-FE4A-44A8-A98C-B7C9EAE48C7C}"/>
              </a:ext>
            </a:extLst>
          </p:cNvPr>
          <p:cNvSpPr/>
          <p:nvPr/>
        </p:nvSpPr>
        <p:spPr>
          <a:xfrm>
            <a:off x="6724453" y="3831181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DB2A380-A71D-49EB-B27D-BDC928D91AF8}"/>
              </a:ext>
            </a:extLst>
          </p:cNvPr>
          <p:cNvSpPr/>
          <p:nvPr/>
        </p:nvSpPr>
        <p:spPr>
          <a:xfrm>
            <a:off x="7676568" y="3831181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200</a:t>
            </a:r>
            <a:endParaRPr lang="zh-CN" altLang="en-US" sz="14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336AFB7-7EBC-40CE-A58D-7BA19FA59863}"/>
              </a:ext>
            </a:extLst>
          </p:cNvPr>
          <p:cNvSpPr/>
          <p:nvPr/>
        </p:nvSpPr>
        <p:spPr>
          <a:xfrm>
            <a:off x="8623950" y="3831181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‘eeee’</a:t>
            </a:r>
            <a:endParaRPr lang="zh-CN" altLang="en-US" sz="14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E22264E-0DAD-4A46-A466-43B1F8905DC5}"/>
              </a:ext>
            </a:extLst>
          </p:cNvPr>
          <p:cNvSpPr/>
          <p:nvPr/>
        </p:nvSpPr>
        <p:spPr>
          <a:xfrm>
            <a:off x="9568190" y="3831181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777A9C5-910F-49EE-9310-270BBCA2459A}"/>
              </a:ext>
            </a:extLst>
          </p:cNvPr>
          <p:cNvSpPr txBox="1"/>
          <p:nvPr/>
        </p:nvSpPr>
        <p:spPr>
          <a:xfrm>
            <a:off x="2173244" y="3584960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D678D46-8767-4D0E-B849-7ED72C9CC5F5}"/>
              </a:ext>
            </a:extLst>
          </p:cNvPr>
          <p:cNvSpPr txBox="1"/>
          <p:nvPr/>
        </p:nvSpPr>
        <p:spPr>
          <a:xfrm>
            <a:off x="2978099" y="358495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DD1CF68-638C-4CA4-A622-52AFA594AA61}"/>
              </a:ext>
            </a:extLst>
          </p:cNvPr>
          <p:cNvSpPr/>
          <p:nvPr/>
        </p:nvSpPr>
        <p:spPr>
          <a:xfrm>
            <a:off x="5279005" y="383118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5D944A1-68FB-470C-B2D1-0FB0059DCCC7}"/>
              </a:ext>
            </a:extLst>
          </p:cNvPr>
          <p:cNvSpPr/>
          <p:nvPr/>
        </p:nvSpPr>
        <p:spPr>
          <a:xfrm>
            <a:off x="4556102" y="3831180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0193288-A166-4150-82A0-6A0B9B13A144}"/>
              </a:ext>
            </a:extLst>
          </p:cNvPr>
          <p:cNvSpPr/>
          <p:nvPr/>
        </p:nvSpPr>
        <p:spPr>
          <a:xfrm>
            <a:off x="3833556" y="383118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28CB3FE-640B-4D42-96DA-C34C462DEA54}"/>
              </a:ext>
            </a:extLst>
          </p:cNvPr>
          <p:cNvSpPr/>
          <p:nvPr/>
        </p:nvSpPr>
        <p:spPr>
          <a:xfrm>
            <a:off x="3110830" y="383118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9EEB1FC-513F-477D-8D12-BCE60EAB98A5}"/>
              </a:ext>
            </a:extLst>
          </p:cNvPr>
          <p:cNvSpPr/>
          <p:nvPr/>
        </p:nvSpPr>
        <p:spPr>
          <a:xfrm>
            <a:off x="2388104" y="383118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2BFB9E2-7ECD-4FD4-8D58-B2B3116CF8FE}"/>
              </a:ext>
            </a:extLst>
          </p:cNvPr>
          <p:cNvSpPr txBox="1"/>
          <p:nvPr/>
        </p:nvSpPr>
        <p:spPr>
          <a:xfrm>
            <a:off x="3686298" y="358495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9A651BD-FDD6-435A-AC91-6C13488A1B5B}"/>
              </a:ext>
            </a:extLst>
          </p:cNvPr>
          <p:cNvSpPr txBox="1"/>
          <p:nvPr/>
        </p:nvSpPr>
        <p:spPr>
          <a:xfrm>
            <a:off x="4423548" y="358495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FC70FBC-DFEB-498E-A4A5-6249FD45B33F}"/>
              </a:ext>
            </a:extLst>
          </p:cNvPr>
          <p:cNvSpPr txBox="1"/>
          <p:nvPr/>
        </p:nvSpPr>
        <p:spPr>
          <a:xfrm>
            <a:off x="5139983" y="358495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E3EE9E1-8DE5-4498-93A4-6BFD94085EAD}"/>
              </a:ext>
            </a:extLst>
          </p:cNvPr>
          <p:cNvSpPr txBox="1"/>
          <p:nvPr/>
        </p:nvSpPr>
        <p:spPr>
          <a:xfrm>
            <a:off x="5868645" y="358495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180B93D-8E6B-403D-A7B6-EF6D36670CAF}"/>
              </a:ext>
            </a:extLst>
          </p:cNvPr>
          <p:cNvSpPr txBox="1"/>
          <p:nvPr/>
        </p:nvSpPr>
        <p:spPr>
          <a:xfrm>
            <a:off x="1143282" y="3879968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2</a:t>
            </a:r>
            <a:r>
              <a:rPr lang="zh-CN" altLang="en-US" sz="1400"/>
              <a:t>条记录：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48ED372-109B-4963-AB73-C1C738E9B301}"/>
              </a:ext>
            </a:extLst>
          </p:cNvPr>
          <p:cNvSpPr/>
          <p:nvPr/>
        </p:nvSpPr>
        <p:spPr>
          <a:xfrm>
            <a:off x="6001731" y="479659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32</a:t>
            </a:r>
            <a:endParaRPr lang="zh-CN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ECC6BF3-CA99-43D6-A4B9-9B1F84388260}"/>
              </a:ext>
            </a:extLst>
          </p:cNvPr>
          <p:cNvSpPr/>
          <p:nvPr/>
        </p:nvSpPr>
        <p:spPr>
          <a:xfrm>
            <a:off x="6724453" y="4796591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CE9FB7-2E2C-4CCE-A585-6E031D35B2EE}"/>
              </a:ext>
            </a:extLst>
          </p:cNvPr>
          <p:cNvSpPr/>
          <p:nvPr/>
        </p:nvSpPr>
        <p:spPr>
          <a:xfrm>
            <a:off x="7676568" y="4796591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300</a:t>
            </a:r>
            <a:endParaRPr lang="zh-CN" altLang="en-US" sz="14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3135FC3-1127-4B93-9B3D-B5D4CEEC98D7}"/>
              </a:ext>
            </a:extLst>
          </p:cNvPr>
          <p:cNvSpPr/>
          <p:nvPr/>
        </p:nvSpPr>
        <p:spPr>
          <a:xfrm>
            <a:off x="8623950" y="4796591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‘cccc’</a:t>
            </a:r>
            <a:endParaRPr lang="zh-CN" altLang="en-US" sz="140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5AF4988-B9F1-46B8-B656-9E0FDD8CE4DE}"/>
              </a:ext>
            </a:extLst>
          </p:cNvPr>
          <p:cNvSpPr/>
          <p:nvPr/>
        </p:nvSpPr>
        <p:spPr>
          <a:xfrm>
            <a:off x="9568190" y="4796591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8719FEF-FB68-475C-9F53-8C9BA8F361E8}"/>
              </a:ext>
            </a:extLst>
          </p:cNvPr>
          <p:cNvSpPr txBox="1"/>
          <p:nvPr/>
        </p:nvSpPr>
        <p:spPr>
          <a:xfrm>
            <a:off x="2173244" y="4550370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A82BC16-60DE-4032-8612-41213ED456BB}"/>
              </a:ext>
            </a:extLst>
          </p:cNvPr>
          <p:cNvSpPr txBox="1"/>
          <p:nvPr/>
        </p:nvSpPr>
        <p:spPr>
          <a:xfrm>
            <a:off x="2978099" y="455036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5C7AB8F-1D7D-4892-80B2-7CF0B29BD9DD}"/>
              </a:ext>
            </a:extLst>
          </p:cNvPr>
          <p:cNvSpPr/>
          <p:nvPr/>
        </p:nvSpPr>
        <p:spPr>
          <a:xfrm>
            <a:off x="5279005" y="479659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AC93FD2-1E74-4663-9F2B-94C59350E2FD}"/>
              </a:ext>
            </a:extLst>
          </p:cNvPr>
          <p:cNvSpPr/>
          <p:nvPr/>
        </p:nvSpPr>
        <p:spPr>
          <a:xfrm>
            <a:off x="4556279" y="479659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6BBBC89-FAD1-43ED-ACF4-B71E9B13DD50}"/>
              </a:ext>
            </a:extLst>
          </p:cNvPr>
          <p:cNvSpPr/>
          <p:nvPr/>
        </p:nvSpPr>
        <p:spPr>
          <a:xfrm>
            <a:off x="3833556" y="479659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7654B90-6C6A-4142-86FD-CDED9C8FE1D3}"/>
              </a:ext>
            </a:extLst>
          </p:cNvPr>
          <p:cNvSpPr/>
          <p:nvPr/>
        </p:nvSpPr>
        <p:spPr>
          <a:xfrm>
            <a:off x="3110830" y="479659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48BDA2E-4BD4-42E1-AD9C-56F7ADD1C085}"/>
              </a:ext>
            </a:extLst>
          </p:cNvPr>
          <p:cNvSpPr/>
          <p:nvPr/>
        </p:nvSpPr>
        <p:spPr>
          <a:xfrm>
            <a:off x="2388104" y="479659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DE2636E-0F6C-4EFC-A1F1-E8276841B80C}"/>
              </a:ext>
            </a:extLst>
          </p:cNvPr>
          <p:cNvSpPr txBox="1"/>
          <p:nvPr/>
        </p:nvSpPr>
        <p:spPr>
          <a:xfrm>
            <a:off x="3686298" y="455036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5A8FD28-63BD-4EC4-A058-C1CBC0D6782E}"/>
              </a:ext>
            </a:extLst>
          </p:cNvPr>
          <p:cNvSpPr txBox="1"/>
          <p:nvPr/>
        </p:nvSpPr>
        <p:spPr>
          <a:xfrm>
            <a:off x="4423548" y="455036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E9071C-7456-4C3A-A241-5379387B074E}"/>
              </a:ext>
            </a:extLst>
          </p:cNvPr>
          <p:cNvSpPr txBox="1"/>
          <p:nvPr/>
        </p:nvSpPr>
        <p:spPr>
          <a:xfrm>
            <a:off x="5139983" y="455036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F1917C0-D011-4F44-B58F-9EEA62C2F4F2}"/>
              </a:ext>
            </a:extLst>
          </p:cNvPr>
          <p:cNvSpPr txBox="1"/>
          <p:nvPr/>
        </p:nvSpPr>
        <p:spPr>
          <a:xfrm>
            <a:off x="5868645" y="455036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0282574-AF20-429E-A31E-1037A3786942}"/>
              </a:ext>
            </a:extLst>
          </p:cNvPr>
          <p:cNvSpPr txBox="1"/>
          <p:nvPr/>
        </p:nvSpPr>
        <p:spPr>
          <a:xfrm>
            <a:off x="1143282" y="4845378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3</a:t>
            </a:r>
            <a:r>
              <a:rPr lang="zh-CN" altLang="en-US" sz="1400"/>
              <a:t>条记录：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C21D4F9-4FCB-4525-8F0F-2D025FE50077}"/>
              </a:ext>
            </a:extLst>
          </p:cNvPr>
          <p:cNvSpPr/>
          <p:nvPr/>
        </p:nvSpPr>
        <p:spPr>
          <a:xfrm>
            <a:off x="5995447" y="5656900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-111</a:t>
            </a:r>
            <a:endParaRPr lang="zh-CN" altLang="en-US" sz="140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FFA4590-8EC5-4ADB-9E42-E3636C066250}"/>
              </a:ext>
            </a:extLst>
          </p:cNvPr>
          <p:cNvSpPr/>
          <p:nvPr/>
        </p:nvSpPr>
        <p:spPr>
          <a:xfrm>
            <a:off x="6718169" y="5656900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59AD0A1-C6B2-434B-BC26-2EFEBDAF05E8}"/>
              </a:ext>
            </a:extLst>
          </p:cNvPr>
          <p:cNvSpPr/>
          <p:nvPr/>
        </p:nvSpPr>
        <p:spPr>
          <a:xfrm>
            <a:off x="7670284" y="5656900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400</a:t>
            </a:r>
            <a:endParaRPr lang="zh-CN" altLang="en-US" sz="140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1DF278D-6738-461D-9819-33661544BB7F}"/>
              </a:ext>
            </a:extLst>
          </p:cNvPr>
          <p:cNvSpPr/>
          <p:nvPr/>
        </p:nvSpPr>
        <p:spPr>
          <a:xfrm>
            <a:off x="8617666" y="5656900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‘dddd’</a:t>
            </a:r>
            <a:endParaRPr lang="zh-CN" altLang="en-US" sz="140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5922D1E-2E40-4DA0-BF0D-60A6D1391D01}"/>
              </a:ext>
            </a:extLst>
          </p:cNvPr>
          <p:cNvSpPr/>
          <p:nvPr/>
        </p:nvSpPr>
        <p:spPr>
          <a:xfrm>
            <a:off x="9561906" y="5656900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0A89D82-0262-40F4-A6BD-046C05CC21BB}"/>
              </a:ext>
            </a:extLst>
          </p:cNvPr>
          <p:cNvSpPr txBox="1"/>
          <p:nvPr/>
        </p:nvSpPr>
        <p:spPr>
          <a:xfrm>
            <a:off x="2166960" y="5410679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9480FCF-AD4A-49EE-84D3-873F4B05EFDE}"/>
              </a:ext>
            </a:extLst>
          </p:cNvPr>
          <p:cNvSpPr txBox="1"/>
          <p:nvPr/>
        </p:nvSpPr>
        <p:spPr>
          <a:xfrm>
            <a:off x="2971815" y="5410678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458169A-BA53-43A2-A3FE-B459D0782A1D}"/>
              </a:ext>
            </a:extLst>
          </p:cNvPr>
          <p:cNvSpPr/>
          <p:nvPr/>
        </p:nvSpPr>
        <p:spPr>
          <a:xfrm>
            <a:off x="5272721" y="5656900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3E04814-8673-43E7-9DEA-B0185608C31B}"/>
              </a:ext>
            </a:extLst>
          </p:cNvPr>
          <p:cNvSpPr/>
          <p:nvPr/>
        </p:nvSpPr>
        <p:spPr>
          <a:xfrm>
            <a:off x="4549995" y="5656900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8F98B2A-C899-4DDD-AA41-16184E0880D1}"/>
              </a:ext>
            </a:extLst>
          </p:cNvPr>
          <p:cNvSpPr/>
          <p:nvPr/>
        </p:nvSpPr>
        <p:spPr>
          <a:xfrm>
            <a:off x="3827272" y="5656900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23063B5-09A2-4DE2-9ED8-2B8488FCE8C3}"/>
              </a:ext>
            </a:extLst>
          </p:cNvPr>
          <p:cNvSpPr/>
          <p:nvPr/>
        </p:nvSpPr>
        <p:spPr>
          <a:xfrm>
            <a:off x="3104546" y="5656900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F3DCF43-68EE-4329-A34D-21A207C06782}"/>
              </a:ext>
            </a:extLst>
          </p:cNvPr>
          <p:cNvSpPr/>
          <p:nvPr/>
        </p:nvSpPr>
        <p:spPr>
          <a:xfrm>
            <a:off x="2381820" y="5656900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CED1966-0ABD-4D62-895E-D2F4F01ED177}"/>
              </a:ext>
            </a:extLst>
          </p:cNvPr>
          <p:cNvSpPr txBox="1"/>
          <p:nvPr/>
        </p:nvSpPr>
        <p:spPr>
          <a:xfrm>
            <a:off x="3680014" y="5410678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F8CC740-05B7-4E20-B2E3-28841F76FA1C}"/>
              </a:ext>
            </a:extLst>
          </p:cNvPr>
          <p:cNvSpPr txBox="1"/>
          <p:nvPr/>
        </p:nvSpPr>
        <p:spPr>
          <a:xfrm>
            <a:off x="4417264" y="5410678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7EBBA59-704F-47B6-8818-C9A3DA6007C1}"/>
              </a:ext>
            </a:extLst>
          </p:cNvPr>
          <p:cNvSpPr txBox="1"/>
          <p:nvPr/>
        </p:nvSpPr>
        <p:spPr>
          <a:xfrm>
            <a:off x="5133699" y="5410678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34FF6E6-B99B-4557-8C5A-8E08F5267DE7}"/>
              </a:ext>
            </a:extLst>
          </p:cNvPr>
          <p:cNvSpPr txBox="1"/>
          <p:nvPr/>
        </p:nvSpPr>
        <p:spPr>
          <a:xfrm>
            <a:off x="5862361" y="5410678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826B5DD-116D-46E6-BB1B-F7B4038710BA}"/>
              </a:ext>
            </a:extLst>
          </p:cNvPr>
          <p:cNvSpPr txBox="1"/>
          <p:nvPr/>
        </p:nvSpPr>
        <p:spPr>
          <a:xfrm>
            <a:off x="1136998" y="570568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4</a:t>
            </a:r>
            <a:r>
              <a:rPr lang="zh-CN" altLang="en-US" sz="1400"/>
              <a:t>条记录：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BB5EB2-EB00-43E6-B6B5-0FD184F28CCA}"/>
              </a:ext>
            </a:extLst>
          </p:cNvPr>
          <p:cNvSpPr txBox="1"/>
          <p:nvPr/>
        </p:nvSpPr>
        <p:spPr>
          <a:xfrm>
            <a:off x="542903" y="4033856"/>
            <a:ext cx="430887" cy="12480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600"/>
              <a:t>User Records</a:t>
            </a:r>
            <a:endParaRPr lang="zh-CN" altLang="en-US" sz="160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97FED54-DDF1-4046-AE46-7111FBBF5064}"/>
              </a:ext>
            </a:extLst>
          </p:cNvPr>
          <p:cNvSpPr/>
          <p:nvPr/>
        </p:nvSpPr>
        <p:spPr>
          <a:xfrm>
            <a:off x="160256" y="490194"/>
            <a:ext cx="11887200" cy="13763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F6767A7-E774-43EC-B196-690A3573A454}"/>
              </a:ext>
            </a:extLst>
          </p:cNvPr>
          <p:cNvSpPr/>
          <p:nvPr/>
        </p:nvSpPr>
        <p:spPr>
          <a:xfrm>
            <a:off x="4265657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28</a:t>
            </a:r>
            <a:endParaRPr lang="zh-CN" altLang="en-US" sz="140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518938C-BC74-4B9E-A05D-AB34911C8A20}"/>
              </a:ext>
            </a:extLst>
          </p:cNvPr>
          <p:cNvSpPr/>
          <p:nvPr/>
        </p:nvSpPr>
        <p:spPr>
          <a:xfrm>
            <a:off x="4988379" y="828456"/>
            <a:ext cx="1035306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‘infimum’</a:t>
            </a:r>
            <a:endParaRPr lang="zh-CN" altLang="en-US" sz="140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299167F-8C87-4787-8EEE-C72857012C0F}"/>
              </a:ext>
            </a:extLst>
          </p:cNvPr>
          <p:cNvSpPr txBox="1"/>
          <p:nvPr/>
        </p:nvSpPr>
        <p:spPr>
          <a:xfrm>
            <a:off x="437170" y="582235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D72FEF1-B6AB-4DAD-81A5-89970A59AA54}"/>
              </a:ext>
            </a:extLst>
          </p:cNvPr>
          <p:cNvSpPr txBox="1"/>
          <p:nvPr/>
        </p:nvSpPr>
        <p:spPr>
          <a:xfrm>
            <a:off x="1242025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3FF39A5-5482-4844-8014-80C714652864}"/>
              </a:ext>
            </a:extLst>
          </p:cNvPr>
          <p:cNvSpPr/>
          <p:nvPr/>
        </p:nvSpPr>
        <p:spPr>
          <a:xfrm>
            <a:off x="3542931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2A951F0-B73F-4788-BABC-82F2B270E94C}"/>
              </a:ext>
            </a:extLst>
          </p:cNvPr>
          <p:cNvSpPr/>
          <p:nvPr/>
        </p:nvSpPr>
        <p:spPr>
          <a:xfrm>
            <a:off x="2820205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422286A-85B4-4FD2-B1F7-55DE6603BFC3}"/>
              </a:ext>
            </a:extLst>
          </p:cNvPr>
          <p:cNvSpPr/>
          <p:nvPr/>
        </p:nvSpPr>
        <p:spPr>
          <a:xfrm>
            <a:off x="2097482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2854709-1468-47D8-AE5C-1C348D77C4F6}"/>
              </a:ext>
            </a:extLst>
          </p:cNvPr>
          <p:cNvSpPr/>
          <p:nvPr/>
        </p:nvSpPr>
        <p:spPr>
          <a:xfrm>
            <a:off x="1374756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05B5838-0546-4EEB-A7AD-6E90D3662D70}"/>
              </a:ext>
            </a:extLst>
          </p:cNvPr>
          <p:cNvSpPr/>
          <p:nvPr/>
        </p:nvSpPr>
        <p:spPr>
          <a:xfrm>
            <a:off x="652030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FC462C7-A1BE-44BB-87BD-87EA766C3965}"/>
              </a:ext>
            </a:extLst>
          </p:cNvPr>
          <p:cNvSpPr txBox="1"/>
          <p:nvPr/>
        </p:nvSpPr>
        <p:spPr>
          <a:xfrm>
            <a:off x="1950224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B5A879D-E24B-4D23-A800-EAF95AC7D722}"/>
              </a:ext>
            </a:extLst>
          </p:cNvPr>
          <p:cNvSpPr txBox="1"/>
          <p:nvPr/>
        </p:nvSpPr>
        <p:spPr>
          <a:xfrm>
            <a:off x="2687474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9141E67-0908-409D-8634-D18E5365CB4F}"/>
              </a:ext>
            </a:extLst>
          </p:cNvPr>
          <p:cNvSpPr txBox="1"/>
          <p:nvPr/>
        </p:nvSpPr>
        <p:spPr>
          <a:xfrm>
            <a:off x="3403909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C540F0FA-99A6-4EE9-A372-547EED0D3739}"/>
              </a:ext>
            </a:extLst>
          </p:cNvPr>
          <p:cNvSpPr txBox="1"/>
          <p:nvPr/>
        </p:nvSpPr>
        <p:spPr>
          <a:xfrm>
            <a:off x="4132571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A598EEC-E1F1-4E11-961B-C85D635F5F20}"/>
              </a:ext>
            </a:extLst>
          </p:cNvPr>
          <p:cNvSpPr/>
          <p:nvPr/>
        </p:nvSpPr>
        <p:spPr>
          <a:xfrm>
            <a:off x="10102811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46FB604-1AEF-458A-94AF-BBEC128F2216}"/>
              </a:ext>
            </a:extLst>
          </p:cNvPr>
          <p:cNvSpPr/>
          <p:nvPr/>
        </p:nvSpPr>
        <p:spPr>
          <a:xfrm>
            <a:off x="10825533" y="828456"/>
            <a:ext cx="1077804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‘supremum’</a:t>
            </a:r>
            <a:endParaRPr lang="zh-CN" altLang="en-US" sz="140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3D1DEE7-47BE-429B-8B17-ABB3F6395340}"/>
              </a:ext>
            </a:extLst>
          </p:cNvPr>
          <p:cNvSpPr txBox="1"/>
          <p:nvPr/>
        </p:nvSpPr>
        <p:spPr>
          <a:xfrm>
            <a:off x="6274324" y="582235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1819DE8-07A1-4A6C-A5C3-F5F99BF87094}"/>
              </a:ext>
            </a:extLst>
          </p:cNvPr>
          <p:cNvSpPr txBox="1"/>
          <p:nvPr/>
        </p:nvSpPr>
        <p:spPr>
          <a:xfrm>
            <a:off x="7079179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E3BAE4E-324C-4702-8C3B-EDF9475591F7}"/>
              </a:ext>
            </a:extLst>
          </p:cNvPr>
          <p:cNvSpPr/>
          <p:nvPr/>
        </p:nvSpPr>
        <p:spPr>
          <a:xfrm>
            <a:off x="9380085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7821068-5A3C-49F6-A317-8B413992194F}"/>
              </a:ext>
            </a:extLst>
          </p:cNvPr>
          <p:cNvSpPr/>
          <p:nvPr/>
        </p:nvSpPr>
        <p:spPr>
          <a:xfrm>
            <a:off x="8657359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BC7A8E3-BDD3-400F-9630-264D1732CE18}"/>
              </a:ext>
            </a:extLst>
          </p:cNvPr>
          <p:cNvSpPr/>
          <p:nvPr/>
        </p:nvSpPr>
        <p:spPr>
          <a:xfrm>
            <a:off x="7934636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5</a:t>
            </a:r>
            <a:endParaRPr lang="zh-CN" altLang="en-US" sz="140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5A30642-E806-4D94-A871-5DE9EE272A89}"/>
              </a:ext>
            </a:extLst>
          </p:cNvPr>
          <p:cNvSpPr/>
          <p:nvPr/>
        </p:nvSpPr>
        <p:spPr>
          <a:xfrm>
            <a:off x="7211910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698A447-FA84-4396-AE83-EBE854C51AE7}"/>
              </a:ext>
            </a:extLst>
          </p:cNvPr>
          <p:cNvSpPr/>
          <p:nvPr/>
        </p:nvSpPr>
        <p:spPr>
          <a:xfrm>
            <a:off x="6489184" y="828456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44EB65C-A2F6-41FA-B738-1401BF052AD0}"/>
              </a:ext>
            </a:extLst>
          </p:cNvPr>
          <p:cNvSpPr txBox="1"/>
          <p:nvPr/>
        </p:nvSpPr>
        <p:spPr>
          <a:xfrm>
            <a:off x="7787378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13CFE8D-D175-46E8-A9EF-99E869BDD828}"/>
              </a:ext>
            </a:extLst>
          </p:cNvPr>
          <p:cNvSpPr txBox="1"/>
          <p:nvPr/>
        </p:nvSpPr>
        <p:spPr>
          <a:xfrm>
            <a:off x="8524628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3CD7F689-542B-4635-A364-F6180C77D3ED}"/>
              </a:ext>
            </a:extLst>
          </p:cNvPr>
          <p:cNvSpPr txBox="1"/>
          <p:nvPr/>
        </p:nvSpPr>
        <p:spPr>
          <a:xfrm>
            <a:off x="9241063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109A881-936C-4DF6-9376-4FF6286BEF8F}"/>
              </a:ext>
            </a:extLst>
          </p:cNvPr>
          <p:cNvSpPr txBox="1"/>
          <p:nvPr/>
        </p:nvSpPr>
        <p:spPr>
          <a:xfrm>
            <a:off x="9969725" y="582234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D30B52-D1C5-4E23-8D91-3F4F81CA13B7}"/>
              </a:ext>
            </a:extLst>
          </p:cNvPr>
          <p:cNvSpPr txBox="1"/>
          <p:nvPr/>
        </p:nvSpPr>
        <p:spPr>
          <a:xfrm>
            <a:off x="542903" y="12825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最小记录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C8BBBDE-07AB-4CDC-A00E-AB630F3F1DD6}"/>
              </a:ext>
            </a:extLst>
          </p:cNvPr>
          <p:cNvSpPr txBox="1"/>
          <p:nvPr/>
        </p:nvSpPr>
        <p:spPr>
          <a:xfrm>
            <a:off x="6399140" y="12825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最大记录</a:t>
            </a:r>
          </a:p>
        </p:txBody>
      </p: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110289CA-8581-4F5B-A251-D4BB2B5DB0F9}"/>
              </a:ext>
            </a:extLst>
          </p:cNvPr>
          <p:cNvCxnSpPr>
            <a:cxnSpLocks/>
            <a:stCxn id="99" idx="2"/>
            <a:endCxn id="10" idx="3"/>
          </p:cNvCxnSpPr>
          <p:nvPr/>
        </p:nvCxnSpPr>
        <p:spPr>
          <a:xfrm rot="16200000" flipH="1">
            <a:off x="4724875" y="1135952"/>
            <a:ext cx="1901727" cy="2097437"/>
          </a:xfrm>
          <a:prstGeom prst="bentConnector4">
            <a:avLst>
              <a:gd name="adj1" fmla="val 44671"/>
              <a:gd name="adj2" fmla="val 100112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FBBC628F-D64B-4764-8EDB-DFF793D26672}"/>
              </a:ext>
            </a:extLst>
          </p:cNvPr>
          <p:cNvCxnSpPr>
            <a:cxnSpLocks/>
            <a:stCxn id="10" idx="2"/>
            <a:endCxn id="33" idx="3"/>
          </p:cNvCxnSpPr>
          <p:nvPr/>
        </p:nvCxnSpPr>
        <p:spPr>
          <a:xfrm rot="16200000" flipH="1">
            <a:off x="6195952" y="3505353"/>
            <a:ext cx="695646" cy="361361"/>
          </a:xfrm>
          <a:prstGeom prst="bentConnector4">
            <a:avLst>
              <a:gd name="adj1" fmla="val 35433"/>
              <a:gd name="adj2" fmla="val 10065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C4EC2B36-79F6-443B-8C21-E4DD26ED96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89312" y="4402224"/>
            <a:ext cx="695646" cy="361361"/>
          </a:xfrm>
          <a:prstGeom prst="bentConnector4">
            <a:avLst>
              <a:gd name="adj1" fmla="val 35433"/>
              <a:gd name="adj2" fmla="val 10065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AC47B5FD-24C8-457E-95F8-95951362FAD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99922" y="5383227"/>
            <a:ext cx="695646" cy="361361"/>
          </a:xfrm>
          <a:prstGeom prst="bentConnector4">
            <a:avLst>
              <a:gd name="adj1" fmla="val 35433"/>
              <a:gd name="adj2" fmla="val 10065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B07F85E7-04C6-4C84-A84E-3241076640D3}"/>
              </a:ext>
            </a:extLst>
          </p:cNvPr>
          <p:cNvCxnSpPr>
            <a:stCxn id="67" idx="2"/>
          </p:cNvCxnSpPr>
          <p:nvPr/>
        </p:nvCxnSpPr>
        <p:spPr>
          <a:xfrm rot="5400000" flipH="1" flipV="1">
            <a:off x="6176948" y="1413667"/>
            <a:ext cx="4828446" cy="4468723"/>
          </a:xfrm>
          <a:prstGeom prst="bentConnector3">
            <a:avLst>
              <a:gd name="adj1" fmla="val -473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EFE244DE-5C6D-42C2-9DCA-145F784AC388}"/>
              </a:ext>
            </a:extLst>
          </p:cNvPr>
          <p:cNvSpPr txBox="1"/>
          <p:nvPr/>
        </p:nvSpPr>
        <p:spPr>
          <a:xfrm>
            <a:off x="4884404" y="132257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Infimum+Supremum</a:t>
            </a:r>
            <a:endParaRPr lang="zh-CN" altLang="en-US" sz="1600"/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17D9C5A5-5654-494F-AD0F-3D6B90B35090}"/>
              </a:ext>
            </a:extLst>
          </p:cNvPr>
          <p:cNvSpPr/>
          <p:nvPr/>
        </p:nvSpPr>
        <p:spPr>
          <a:xfrm>
            <a:off x="11339321" y="2811433"/>
            <a:ext cx="653212" cy="1376312"/>
          </a:xfrm>
          <a:prstGeom prst="wedgeRectCallout">
            <a:avLst>
              <a:gd name="adj1" fmla="val -172787"/>
              <a:gd name="adj2" fmla="val 3702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复用删除的记录</a:t>
            </a:r>
          </a:p>
        </p:txBody>
      </p:sp>
    </p:spTree>
    <p:extLst>
      <p:ext uri="{BB962C8B-B14F-4D97-AF65-F5344CB8AC3E}">
        <p14:creationId xmlns:p14="http://schemas.microsoft.com/office/powerpoint/2010/main" val="401253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A3D17C2-223C-4F34-A5D8-9B62DC3F4710}"/>
              </a:ext>
            </a:extLst>
          </p:cNvPr>
          <p:cNvSpPr/>
          <p:nvPr/>
        </p:nvSpPr>
        <p:spPr>
          <a:xfrm>
            <a:off x="1344857" y="1495057"/>
            <a:ext cx="9726657" cy="46983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EF81CE-D938-4B8B-906A-351CA4D23420}"/>
              </a:ext>
            </a:extLst>
          </p:cNvPr>
          <p:cNvSpPr/>
          <p:nvPr/>
        </p:nvSpPr>
        <p:spPr>
          <a:xfrm>
            <a:off x="6383485" y="199272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32</a:t>
            </a:r>
            <a:endParaRPr lang="zh-CN" altLang="en-US" sz="14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899D88-84D7-4213-B810-DE3A1CC79F34}"/>
              </a:ext>
            </a:extLst>
          </p:cNvPr>
          <p:cNvSpPr/>
          <p:nvPr/>
        </p:nvSpPr>
        <p:spPr>
          <a:xfrm>
            <a:off x="7106207" y="1992721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B2D787-AFFF-458A-ABEF-B61C2BD08A33}"/>
              </a:ext>
            </a:extLst>
          </p:cNvPr>
          <p:cNvSpPr/>
          <p:nvPr/>
        </p:nvSpPr>
        <p:spPr>
          <a:xfrm>
            <a:off x="8058322" y="1992721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100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8E32C2-8288-4A33-8CB9-08ABE795C924}"/>
              </a:ext>
            </a:extLst>
          </p:cNvPr>
          <p:cNvSpPr/>
          <p:nvPr/>
        </p:nvSpPr>
        <p:spPr>
          <a:xfrm>
            <a:off x="9005704" y="1992721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‘</a:t>
            </a:r>
            <a:r>
              <a:rPr lang="en-US" altLang="zh-CN" sz="1400"/>
              <a:t>aaaa</a:t>
            </a:r>
            <a:r>
              <a:rPr lang="zh-CN" altLang="en-US" sz="1400"/>
              <a:t>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11D7D8-518B-435D-B9AB-91EE9842A198}"/>
              </a:ext>
            </a:extLst>
          </p:cNvPr>
          <p:cNvSpPr/>
          <p:nvPr/>
        </p:nvSpPr>
        <p:spPr>
          <a:xfrm>
            <a:off x="9949944" y="1992721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3533F3-E34E-48C5-AE22-94D97E8B9FD8}"/>
              </a:ext>
            </a:extLst>
          </p:cNvPr>
          <p:cNvSpPr txBox="1"/>
          <p:nvPr/>
        </p:nvSpPr>
        <p:spPr>
          <a:xfrm>
            <a:off x="2554998" y="1746500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1BC142-332D-4E69-BA7C-33D9FC6776ED}"/>
              </a:ext>
            </a:extLst>
          </p:cNvPr>
          <p:cNvSpPr txBox="1"/>
          <p:nvPr/>
        </p:nvSpPr>
        <p:spPr>
          <a:xfrm>
            <a:off x="3359853" y="174649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14F99F2-2D51-4DDF-9F8B-63C10E5F3482}"/>
              </a:ext>
            </a:extLst>
          </p:cNvPr>
          <p:cNvSpPr/>
          <p:nvPr/>
        </p:nvSpPr>
        <p:spPr>
          <a:xfrm>
            <a:off x="5660759" y="199272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4C7A93F-2205-4DE4-B0B3-1470D47B95CD}"/>
              </a:ext>
            </a:extLst>
          </p:cNvPr>
          <p:cNvSpPr/>
          <p:nvPr/>
        </p:nvSpPr>
        <p:spPr>
          <a:xfrm>
            <a:off x="4938033" y="199272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A8343CC-6CED-4070-B286-4A361DE81FF4}"/>
              </a:ext>
            </a:extLst>
          </p:cNvPr>
          <p:cNvSpPr/>
          <p:nvPr/>
        </p:nvSpPr>
        <p:spPr>
          <a:xfrm>
            <a:off x="4215310" y="199272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F98B7F1-6FFF-4049-9E4B-F256BC00C526}"/>
              </a:ext>
            </a:extLst>
          </p:cNvPr>
          <p:cNvSpPr/>
          <p:nvPr/>
        </p:nvSpPr>
        <p:spPr>
          <a:xfrm>
            <a:off x="3492584" y="199272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AA9E0EC-19C9-4CFB-A3CF-2AA039ABB200}"/>
              </a:ext>
            </a:extLst>
          </p:cNvPr>
          <p:cNvSpPr/>
          <p:nvPr/>
        </p:nvSpPr>
        <p:spPr>
          <a:xfrm>
            <a:off x="2769858" y="1992721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502E965-48CA-47B3-B1BB-67D3D89B8F04}"/>
              </a:ext>
            </a:extLst>
          </p:cNvPr>
          <p:cNvSpPr txBox="1"/>
          <p:nvPr/>
        </p:nvSpPr>
        <p:spPr>
          <a:xfrm>
            <a:off x="4068052" y="174649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369805-D59B-46D8-9DF0-63F9852192F0}"/>
              </a:ext>
            </a:extLst>
          </p:cNvPr>
          <p:cNvSpPr txBox="1"/>
          <p:nvPr/>
        </p:nvSpPr>
        <p:spPr>
          <a:xfrm>
            <a:off x="4805302" y="174649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52770CA-78CA-4E29-B239-1D08AFAF6365}"/>
              </a:ext>
            </a:extLst>
          </p:cNvPr>
          <p:cNvSpPr txBox="1"/>
          <p:nvPr/>
        </p:nvSpPr>
        <p:spPr>
          <a:xfrm>
            <a:off x="5521737" y="174649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1D699D5-ED98-44FB-B7C6-0CD3D2241D02}"/>
              </a:ext>
            </a:extLst>
          </p:cNvPr>
          <p:cNvSpPr txBox="1"/>
          <p:nvPr/>
        </p:nvSpPr>
        <p:spPr>
          <a:xfrm>
            <a:off x="6250399" y="1746499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BD99E38-7E0F-4E9F-B107-049A1B6553F5}"/>
              </a:ext>
            </a:extLst>
          </p:cNvPr>
          <p:cNvSpPr txBox="1"/>
          <p:nvPr/>
        </p:nvSpPr>
        <p:spPr>
          <a:xfrm>
            <a:off x="1525036" y="2041508"/>
            <a:ext cx="117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1</a:t>
            </a:r>
            <a:r>
              <a:rPr lang="zh-CN" altLang="en-US" sz="1400"/>
              <a:t>条记录：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B5EF069-670C-461C-A473-31F16AC6B9F6}"/>
              </a:ext>
            </a:extLst>
          </p:cNvPr>
          <p:cNvSpPr/>
          <p:nvPr/>
        </p:nvSpPr>
        <p:spPr>
          <a:xfrm>
            <a:off x="6383484" y="2891043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32</a:t>
            </a:r>
            <a:endParaRPr lang="zh-CN" altLang="en-US" sz="14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B501810-FE4A-44A8-A98C-B7C9EAE48C7C}"/>
              </a:ext>
            </a:extLst>
          </p:cNvPr>
          <p:cNvSpPr/>
          <p:nvPr/>
        </p:nvSpPr>
        <p:spPr>
          <a:xfrm>
            <a:off x="7106206" y="2891043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DB2A380-A71D-49EB-B27D-BDC928D91AF8}"/>
              </a:ext>
            </a:extLst>
          </p:cNvPr>
          <p:cNvSpPr/>
          <p:nvPr/>
        </p:nvSpPr>
        <p:spPr>
          <a:xfrm>
            <a:off x="8058321" y="2891043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200</a:t>
            </a:r>
            <a:endParaRPr lang="zh-CN" altLang="en-US" sz="14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336AFB7-7EBC-40CE-A58D-7BA19FA59863}"/>
              </a:ext>
            </a:extLst>
          </p:cNvPr>
          <p:cNvSpPr/>
          <p:nvPr/>
        </p:nvSpPr>
        <p:spPr>
          <a:xfrm>
            <a:off x="9005703" y="2891043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‘eeee’</a:t>
            </a:r>
            <a:endParaRPr lang="zh-CN" altLang="en-US" sz="14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E22264E-0DAD-4A46-A466-43B1F8905DC5}"/>
              </a:ext>
            </a:extLst>
          </p:cNvPr>
          <p:cNvSpPr/>
          <p:nvPr/>
        </p:nvSpPr>
        <p:spPr>
          <a:xfrm>
            <a:off x="9949943" y="2891043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777A9C5-910F-49EE-9310-270BBCA2459A}"/>
              </a:ext>
            </a:extLst>
          </p:cNvPr>
          <p:cNvSpPr txBox="1"/>
          <p:nvPr/>
        </p:nvSpPr>
        <p:spPr>
          <a:xfrm>
            <a:off x="2554997" y="2644822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D678D46-8767-4D0E-B849-7ED72C9CC5F5}"/>
              </a:ext>
            </a:extLst>
          </p:cNvPr>
          <p:cNvSpPr txBox="1"/>
          <p:nvPr/>
        </p:nvSpPr>
        <p:spPr>
          <a:xfrm>
            <a:off x="3359852" y="2644821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DD1CF68-638C-4CA4-A622-52AFA594AA61}"/>
              </a:ext>
            </a:extLst>
          </p:cNvPr>
          <p:cNvSpPr/>
          <p:nvPr/>
        </p:nvSpPr>
        <p:spPr>
          <a:xfrm>
            <a:off x="5660758" y="2891043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5D944A1-68FB-470C-B2D1-0FB0059DCCC7}"/>
              </a:ext>
            </a:extLst>
          </p:cNvPr>
          <p:cNvSpPr/>
          <p:nvPr/>
        </p:nvSpPr>
        <p:spPr>
          <a:xfrm>
            <a:off x="4937855" y="2891042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0193288-A166-4150-82A0-6A0B9B13A144}"/>
              </a:ext>
            </a:extLst>
          </p:cNvPr>
          <p:cNvSpPr/>
          <p:nvPr/>
        </p:nvSpPr>
        <p:spPr>
          <a:xfrm>
            <a:off x="4215309" y="2891043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28CB3FE-640B-4D42-96DA-C34C462DEA54}"/>
              </a:ext>
            </a:extLst>
          </p:cNvPr>
          <p:cNvSpPr/>
          <p:nvPr/>
        </p:nvSpPr>
        <p:spPr>
          <a:xfrm>
            <a:off x="3492583" y="2891043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9EEB1FC-513F-477D-8D12-BCE60EAB98A5}"/>
              </a:ext>
            </a:extLst>
          </p:cNvPr>
          <p:cNvSpPr/>
          <p:nvPr/>
        </p:nvSpPr>
        <p:spPr>
          <a:xfrm>
            <a:off x="2769857" y="2891043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2BFB9E2-7ECD-4FD4-8D58-B2B3116CF8FE}"/>
              </a:ext>
            </a:extLst>
          </p:cNvPr>
          <p:cNvSpPr txBox="1"/>
          <p:nvPr/>
        </p:nvSpPr>
        <p:spPr>
          <a:xfrm>
            <a:off x="4068051" y="2644821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9A651BD-FDD6-435A-AC91-6C13488A1B5B}"/>
              </a:ext>
            </a:extLst>
          </p:cNvPr>
          <p:cNvSpPr txBox="1"/>
          <p:nvPr/>
        </p:nvSpPr>
        <p:spPr>
          <a:xfrm>
            <a:off x="4805301" y="2644821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FC70FBC-DFEB-498E-A4A5-6249FD45B33F}"/>
              </a:ext>
            </a:extLst>
          </p:cNvPr>
          <p:cNvSpPr txBox="1"/>
          <p:nvPr/>
        </p:nvSpPr>
        <p:spPr>
          <a:xfrm>
            <a:off x="5521736" y="2644821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E3EE9E1-8DE5-4498-93A4-6BFD94085EAD}"/>
              </a:ext>
            </a:extLst>
          </p:cNvPr>
          <p:cNvSpPr txBox="1"/>
          <p:nvPr/>
        </p:nvSpPr>
        <p:spPr>
          <a:xfrm>
            <a:off x="6250398" y="2644821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180B93D-8E6B-403D-A7B6-EF6D36670CAF}"/>
              </a:ext>
            </a:extLst>
          </p:cNvPr>
          <p:cNvSpPr txBox="1"/>
          <p:nvPr/>
        </p:nvSpPr>
        <p:spPr>
          <a:xfrm>
            <a:off x="1525035" y="2939830"/>
            <a:ext cx="117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2</a:t>
            </a:r>
            <a:r>
              <a:rPr lang="zh-CN" altLang="en-US" sz="1400"/>
              <a:t>条记录：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48ED372-109B-4963-AB73-C1C738E9B301}"/>
              </a:ext>
            </a:extLst>
          </p:cNvPr>
          <p:cNvSpPr/>
          <p:nvPr/>
        </p:nvSpPr>
        <p:spPr>
          <a:xfrm>
            <a:off x="6383484" y="3856453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32</a:t>
            </a:r>
            <a:endParaRPr lang="zh-CN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ECC6BF3-CA99-43D6-A4B9-9B1F84388260}"/>
              </a:ext>
            </a:extLst>
          </p:cNvPr>
          <p:cNvSpPr/>
          <p:nvPr/>
        </p:nvSpPr>
        <p:spPr>
          <a:xfrm>
            <a:off x="7106206" y="3856453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CE9FB7-2E2C-4CCE-A585-6E031D35B2EE}"/>
              </a:ext>
            </a:extLst>
          </p:cNvPr>
          <p:cNvSpPr/>
          <p:nvPr/>
        </p:nvSpPr>
        <p:spPr>
          <a:xfrm>
            <a:off x="8058321" y="3856453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300</a:t>
            </a:r>
            <a:endParaRPr lang="zh-CN" altLang="en-US" sz="14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3135FC3-1127-4B93-9B3D-B5D4CEEC98D7}"/>
              </a:ext>
            </a:extLst>
          </p:cNvPr>
          <p:cNvSpPr/>
          <p:nvPr/>
        </p:nvSpPr>
        <p:spPr>
          <a:xfrm>
            <a:off x="9005703" y="3856453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‘cccc’</a:t>
            </a:r>
            <a:endParaRPr lang="zh-CN" altLang="en-US" sz="140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5AF4988-B9F1-46B8-B656-9E0FDD8CE4DE}"/>
              </a:ext>
            </a:extLst>
          </p:cNvPr>
          <p:cNvSpPr/>
          <p:nvPr/>
        </p:nvSpPr>
        <p:spPr>
          <a:xfrm>
            <a:off x="9949943" y="3856453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8719FEF-FB68-475C-9F53-8C9BA8F361E8}"/>
              </a:ext>
            </a:extLst>
          </p:cNvPr>
          <p:cNvSpPr txBox="1"/>
          <p:nvPr/>
        </p:nvSpPr>
        <p:spPr>
          <a:xfrm>
            <a:off x="2554997" y="3610232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A82BC16-60DE-4032-8612-41213ED456BB}"/>
              </a:ext>
            </a:extLst>
          </p:cNvPr>
          <p:cNvSpPr txBox="1"/>
          <p:nvPr/>
        </p:nvSpPr>
        <p:spPr>
          <a:xfrm>
            <a:off x="3359852" y="3610231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5C7AB8F-1D7D-4892-80B2-7CF0B29BD9DD}"/>
              </a:ext>
            </a:extLst>
          </p:cNvPr>
          <p:cNvSpPr/>
          <p:nvPr/>
        </p:nvSpPr>
        <p:spPr>
          <a:xfrm>
            <a:off x="5660758" y="3856453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AC93FD2-1E74-4663-9F2B-94C59350E2FD}"/>
              </a:ext>
            </a:extLst>
          </p:cNvPr>
          <p:cNvSpPr/>
          <p:nvPr/>
        </p:nvSpPr>
        <p:spPr>
          <a:xfrm>
            <a:off x="4938032" y="3856453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6BBBC89-FAD1-43ED-ACF4-B71E9B13DD50}"/>
              </a:ext>
            </a:extLst>
          </p:cNvPr>
          <p:cNvSpPr/>
          <p:nvPr/>
        </p:nvSpPr>
        <p:spPr>
          <a:xfrm>
            <a:off x="4215309" y="3856453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7654B90-6C6A-4142-86FD-CDED9C8FE1D3}"/>
              </a:ext>
            </a:extLst>
          </p:cNvPr>
          <p:cNvSpPr/>
          <p:nvPr/>
        </p:nvSpPr>
        <p:spPr>
          <a:xfrm>
            <a:off x="3492583" y="3856453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48BDA2E-4BD4-42E1-AD9C-56F7ADD1C085}"/>
              </a:ext>
            </a:extLst>
          </p:cNvPr>
          <p:cNvSpPr/>
          <p:nvPr/>
        </p:nvSpPr>
        <p:spPr>
          <a:xfrm>
            <a:off x="2769857" y="3856453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DE2636E-0F6C-4EFC-A1F1-E8276841B80C}"/>
              </a:ext>
            </a:extLst>
          </p:cNvPr>
          <p:cNvSpPr txBox="1"/>
          <p:nvPr/>
        </p:nvSpPr>
        <p:spPr>
          <a:xfrm>
            <a:off x="4068051" y="3610231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5A8FD28-63BD-4EC4-A058-C1CBC0D6782E}"/>
              </a:ext>
            </a:extLst>
          </p:cNvPr>
          <p:cNvSpPr txBox="1"/>
          <p:nvPr/>
        </p:nvSpPr>
        <p:spPr>
          <a:xfrm>
            <a:off x="4805301" y="3610231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E9071C-7456-4C3A-A241-5379387B074E}"/>
              </a:ext>
            </a:extLst>
          </p:cNvPr>
          <p:cNvSpPr txBox="1"/>
          <p:nvPr/>
        </p:nvSpPr>
        <p:spPr>
          <a:xfrm>
            <a:off x="5521736" y="3610231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F1917C0-D011-4F44-B58F-9EEA62C2F4F2}"/>
              </a:ext>
            </a:extLst>
          </p:cNvPr>
          <p:cNvSpPr txBox="1"/>
          <p:nvPr/>
        </p:nvSpPr>
        <p:spPr>
          <a:xfrm>
            <a:off x="6250398" y="3610231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0282574-AF20-429E-A31E-1037A3786942}"/>
              </a:ext>
            </a:extLst>
          </p:cNvPr>
          <p:cNvSpPr txBox="1"/>
          <p:nvPr/>
        </p:nvSpPr>
        <p:spPr>
          <a:xfrm>
            <a:off x="1525035" y="3905240"/>
            <a:ext cx="117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3</a:t>
            </a:r>
            <a:r>
              <a:rPr lang="zh-CN" altLang="en-US" sz="1400"/>
              <a:t>条记录：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C21D4F9-4FCB-4525-8F0F-2D025FE50077}"/>
              </a:ext>
            </a:extLst>
          </p:cNvPr>
          <p:cNvSpPr/>
          <p:nvPr/>
        </p:nvSpPr>
        <p:spPr>
          <a:xfrm>
            <a:off x="6377200" y="4716762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-111</a:t>
            </a:r>
            <a:endParaRPr lang="zh-CN" altLang="en-US" sz="140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FFA4590-8EC5-4ADB-9E42-E3636C066250}"/>
              </a:ext>
            </a:extLst>
          </p:cNvPr>
          <p:cNvSpPr/>
          <p:nvPr/>
        </p:nvSpPr>
        <p:spPr>
          <a:xfrm>
            <a:off x="7099922" y="4716762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59AD0A1-C6B2-434B-BC26-2EFEBDAF05E8}"/>
              </a:ext>
            </a:extLst>
          </p:cNvPr>
          <p:cNvSpPr/>
          <p:nvPr/>
        </p:nvSpPr>
        <p:spPr>
          <a:xfrm>
            <a:off x="8052037" y="4716762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400</a:t>
            </a:r>
            <a:endParaRPr lang="zh-CN" altLang="en-US" sz="140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1DF278D-6738-461D-9819-33661544BB7F}"/>
              </a:ext>
            </a:extLst>
          </p:cNvPr>
          <p:cNvSpPr/>
          <p:nvPr/>
        </p:nvSpPr>
        <p:spPr>
          <a:xfrm>
            <a:off x="8999419" y="4716762"/>
            <a:ext cx="952115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‘dddd’</a:t>
            </a:r>
            <a:endParaRPr lang="zh-CN" altLang="en-US" sz="140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5922D1E-2E40-4DA0-BF0D-60A6D1391D01}"/>
              </a:ext>
            </a:extLst>
          </p:cNvPr>
          <p:cNvSpPr/>
          <p:nvPr/>
        </p:nvSpPr>
        <p:spPr>
          <a:xfrm>
            <a:off x="9943659" y="4716762"/>
            <a:ext cx="952115" cy="405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其他信息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0A89D82-0262-40F4-A6BD-046C05CC21BB}"/>
              </a:ext>
            </a:extLst>
          </p:cNvPr>
          <p:cNvSpPr txBox="1"/>
          <p:nvPr/>
        </p:nvSpPr>
        <p:spPr>
          <a:xfrm>
            <a:off x="2548713" y="4470541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9480FCF-AD4A-49EE-84D3-873F4B05EFDE}"/>
              </a:ext>
            </a:extLst>
          </p:cNvPr>
          <p:cNvSpPr txBox="1"/>
          <p:nvPr/>
        </p:nvSpPr>
        <p:spPr>
          <a:xfrm>
            <a:off x="3353568" y="4470540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458169A-BA53-43A2-A3FE-B459D0782A1D}"/>
              </a:ext>
            </a:extLst>
          </p:cNvPr>
          <p:cNvSpPr/>
          <p:nvPr/>
        </p:nvSpPr>
        <p:spPr>
          <a:xfrm>
            <a:off x="5654474" y="4716762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3E04814-8673-43E7-9DEA-B0185608C31B}"/>
              </a:ext>
            </a:extLst>
          </p:cNvPr>
          <p:cNvSpPr/>
          <p:nvPr/>
        </p:nvSpPr>
        <p:spPr>
          <a:xfrm>
            <a:off x="4931748" y="4716762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8F98B2A-C899-4DDD-AA41-16184E0880D1}"/>
              </a:ext>
            </a:extLst>
          </p:cNvPr>
          <p:cNvSpPr/>
          <p:nvPr/>
        </p:nvSpPr>
        <p:spPr>
          <a:xfrm>
            <a:off x="4209025" y="4716762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23063B5-09A2-4DE2-9ED8-2B8488FCE8C3}"/>
              </a:ext>
            </a:extLst>
          </p:cNvPr>
          <p:cNvSpPr/>
          <p:nvPr/>
        </p:nvSpPr>
        <p:spPr>
          <a:xfrm>
            <a:off x="3486299" y="4716762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F3DCF43-68EE-4329-A34D-21A207C06782}"/>
              </a:ext>
            </a:extLst>
          </p:cNvPr>
          <p:cNvSpPr/>
          <p:nvPr/>
        </p:nvSpPr>
        <p:spPr>
          <a:xfrm>
            <a:off x="2763573" y="4716762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CED1966-0ABD-4D62-895E-D2F4F01ED177}"/>
              </a:ext>
            </a:extLst>
          </p:cNvPr>
          <p:cNvSpPr txBox="1"/>
          <p:nvPr/>
        </p:nvSpPr>
        <p:spPr>
          <a:xfrm>
            <a:off x="4061767" y="4470540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F8CC740-05B7-4E20-B2E3-28841F76FA1C}"/>
              </a:ext>
            </a:extLst>
          </p:cNvPr>
          <p:cNvSpPr txBox="1"/>
          <p:nvPr/>
        </p:nvSpPr>
        <p:spPr>
          <a:xfrm>
            <a:off x="4799017" y="4470540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7EBBA59-704F-47B6-8818-C9A3DA6007C1}"/>
              </a:ext>
            </a:extLst>
          </p:cNvPr>
          <p:cNvSpPr txBox="1"/>
          <p:nvPr/>
        </p:nvSpPr>
        <p:spPr>
          <a:xfrm>
            <a:off x="5515452" y="4470540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34FF6E6-B99B-4557-8C5A-8E08F5267DE7}"/>
              </a:ext>
            </a:extLst>
          </p:cNvPr>
          <p:cNvSpPr txBox="1"/>
          <p:nvPr/>
        </p:nvSpPr>
        <p:spPr>
          <a:xfrm>
            <a:off x="6244114" y="4470540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826B5DD-116D-46E6-BB1B-F7B4038710BA}"/>
              </a:ext>
            </a:extLst>
          </p:cNvPr>
          <p:cNvSpPr txBox="1"/>
          <p:nvPr/>
        </p:nvSpPr>
        <p:spPr>
          <a:xfrm>
            <a:off x="1518751" y="4765549"/>
            <a:ext cx="117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第</a:t>
            </a:r>
            <a:r>
              <a:rPr lang="en-US" altLang="zh-CN" sz="1400"/>
              <a:t>4</a:t>
            </a:r>
            <a:r>
              <a:rPr lang="zh-CN" altLang="en-US" sz="1400"/>
              <a:t>条记录：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97FED54-DDF1-4046-AE46-7111FBBF5064}"/>
              </a:ext>
            </a:extLst>
          </p:cNvPr>
          <p:cNvSpPr/>
          <p:nvPr/>
        </p:nvSpPr>
        <p:spPr>
          <a:xfrm>
            <a:off x="1338572" y="337807"/>
            <a:ext cx="9732942" cy="9485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F6767A7-E774-43EC-B196-690A3573A454}"/>
              </a:ext>
            </a:extLst>
          </p:cNvPr>
          <p:cNvSpPr/>
          <p:nvPr/>
        </p:nvSpPr>
        <p:spPr>
          <a:xfrm>
            <a:off x="6370917" y="733223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28</a:t>
            </a:r>
            <a:endParaRPr lang="zh-CN" altLang="en-US" sz="140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518938C-BC74-4B9E-A05D-AB34911C8A20}"/>
              </a:ext>
            </a:extLst>
          </p:cNvPr>
          <p:cNvSpPr/>
          <p:nvPr/>
        </p:nvSpPr>
        <p:spPr>
          <a:xfrm>
            <a:off x="7093639" y="733223"/>
            <a:ext cx="1035306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‘infimum’</a:t>
            </a:r>
            <a:endParaRPr lang="zh-CN" altLang="en-US" sz="140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299167F-8C87-4787-8EEE-C72857012C0F}"/>
              </a:ext>
            </a:extLst>
          </p:cNvPr>
          <p:cNvSpPr txBox="1"/>
          <p:nvPr/>
        </p:nvSpPr>
        <p:spPr>
          <a:xfrm>
            <a:off x="2542430" y="487002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D72FEF1-B6AB-4DAD-81A5-89970A59AA54}"/>
              </a:ext>
            </a:extLst>
          </p:cNvPr>
          <p:cNvSpPr txBox="1"/>
          <p:nvPr/>
        </p:nvSpPr>
        <p:spPr>
          <a:xfrm>
            <a:off x="3347285" y="487001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3FF39A5-5482-4844-8014-80C714652864}"/>
              </a:ext>
            </a:extLst>
          </p:cNvPr>
          <p:cNvSpPr/>
          <p:nvPr/>
        </p:nvSpPr>
        <p:spPr>
          <a:xfrm>
            <a:off x="5648191" y="733223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2A951F0-B73F-4788-BABC-82F2B270E94C}"/>
              </a:ext>
            </a:extLst>
          </p:cNvPr>
          <p:cNvSpPr/>
          <p:nvPr/>
        </p:nvSpPr>
        <p:spPr>
          <a:xfrm>
            <a:off x="4925465" y="733223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422286A-85B4-4FD2-B1F7-55DE6603BFC3}"/>
              </a:ext>
            </a:extLst>
          </p:cNvPr>
          <p:cNvSpPr/>
          <p:nvPr/>
        </p:nvSpPr>
        <p:spPr>
          <a:xfrm>
            <a:off x="4202742" y="733223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2854709-1468-47D8-AE5C-1C348D77C4F6}"/>
              </a:ext>
            </a:extLst>
          </p:cNvPr>
          <p:cNvSpPr/>
          <p:nvPr/>
        </p:nvSpPr>
        <p:spPr>
          <a:xfrm>
            <a:off x="3480016" y="733223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05B5838-0546-4EEB-A7AD-6E90D3662D70}"/>
              </a:ext>
            </a:extLst>
          </p:cNvPr>
          <p:cNvSpPr/>
          <p:nvPr/>
        </p:nvSpPr>
        <p:spPr>
          <a:xfrm>
            <a:off x="2757290" y="733223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FC462C7-A1BE-44BB-87BD-87EA766C3965}"/>
              </a:ext>
            </a:extLst>
          </p:cNvPr>
          <p:cNvSpPr txBox="1"/>
          <p:nvPr/>
        </p:nvSpPr>
        <p:spPr>
          <a:xfrm>
            <a:off x="4055484" y="487001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B5A879D-E24B-4D23-A800-EAF95AC7D722}"/>
              </a:ext>
            </a:extLst>
          </p:cNvPr>
          <p:cNvSpPr txBox="1"/>
          <p:nvPr/>
        </p:nvSpPr>
        <p:spPr>
          <a:xfrm>
            <a:off x="4792734" y="487001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9141E67-0908-409D-8634-D18E5365CB4F}"/>
              </a:ext>
            </a:extLst>
          </p:cNvPr>
          <p:cNvSpPr txBox="1"/>
          <p:nvPr/>
        </p:nvSpPr>
        <p:spPr>
          <a:xfrm>
            <a:off x="5509169" y="487001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C540F0FA-99A6-4EE9-A372-547EED0D3739}"/>
              </a:ext>
            </a:extLst>
          </p:cNvPr>
          <p:cNvSpPr txBox="1"/>
          <p:nvPr/>
        </p:nvSpPr>
        <p:spPr>
          <a:xfrm>
            <a:off x="6237831" y="487001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110289CA-8581-4F5B-A251-D4BB2B5DB0F9}"/>
              </a:ext>
            </a:extLst>
          </p:cNvPr>
          <p:cNvCxnSpPr>
            <a:cxnSpLocks/>
            <a:stCxn id="99" idx="2"/>
            <a:endCxn id="10" idx="3"/>
          </p:cNvCxnSpPr>
          <p:nvPr/>
        </p:nvCxnSpPr>
        <p:spPr>
          <a:xfrm rot="16200000" flipH="1">
            <a:off x="6390834" y="1480021"/>
            <a:ext cx="1056822" cy="373930"/>
          </a:xfrm>
          <a:prstGeom prst="bentConnector4">
            <a:avLst>
              <a:gd name="adj1" fmla="val 40411"/>
              <a:gd name="adj2" fmla="val 10063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FBBC628F-D64B-4764-8EDB-DFF793D26672}"/>
              </a:ext>
            </a:extLst>
          </p:cNvPr>
          <p:cNvCxnSpPr>
            <a:cxnSpLocks/>
            <a:stCxn id="10" idx="2"/>
            <a:endCxn id="33" idx="3"/>
          </p:cNvCxnSpPr>
          <p:nvPr/>
        </p:nvCxnSpPr>
        <p:spPr>
          <a:xfrm rot="16200000" flipH="1">
            <a:off x="6577705" y="2565215"/>
            <a:ext cx="695646" cy="361361"/>
          </a:xfrm>
          <a:prstGeom prst="bentConnector4">
            <a:avLst>
              <a:gd name="adj1" fmla="val 35433"/>
              <a:gd name="adj2" fmla="val 10065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C4EC2B36-79F6-443B-8C21-E4DD26ED96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71065" y="3462086"/>
            <a:ext cx="695646" cy="361361"/>
          </a:xfrm>
          <a:prstGeom prst="bentConnector4">
            <a:avLst>
              <a:gd name="adj1" fmla="val 35433"/>
              <a:gd name="adj2" fmla="val 10065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AC47B5FD-24C8-457E-95F8-95951362FAD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81675" y="4443089"/>
            <a:ext cx="695646" cy="361361"/>
          </a:xfrm>
          <a:prstGeom prst="bentConnector4">
            <a:avLst>
              <a:gd name="adj1" fmla="val 35433"/>
              <a:gd name="adj2" fmla="val 10065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>
            <a:extLst>
              <a:ext uri="{FF2B5EF4-FFF2-40B4-BE49-F238E27FC236}">
                <a16:creationId xmlns:a16="http://schemas.microsoft.com/office/drawing/2014/main" id="{7D5BB0F1-E466-4B96-AEA4-401FE1F64D8E}"/>
              </a:ext>
            </a:extLst>
          </p:cNvPr>
          <p:cNvSpPr/>
          <p:nvPr/>
        </p:nvSpPr>
        <p:spPr>
          <a:xfrm>
            <a:off x="6391662" y="5572708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B922FAED-140E-4B78-98B5-DD51686E8C14}"/>
              </a:ext>
            </a:extLst>
          </p:cNvPr>
          <p:cNvSpPr/>
          <p:nvPr/>
        </p:nvSpPr>
        <p:spPr>
          <a:xfrm>
            <a:off x="7115724" y="5572708"/>
            <a:ext cx="1077804" cy="405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‘supremum’</a:t>
            </a:r>
            <a:endParaRPr lang="zh-CN" altLang="en-US" sz="140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AA2D5216-CAB7-42CF-883C-F65F4CE66C13}"/>
              </a:ext>
            </a:extLst>
          </p:cNvPr>
          <p:cNvSpPr txBox="1"/>
          <p:nvPr/>
        </p:nvSpPr>
        <p:spPr>
          <a:xfrm>
            <a:off x="2554997" y="5330139"/>
            <a:ext cx="9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delete_mask</a:t>
            </a:r>
            <a:endParaRPr lang="zh-CN" altLang="en-US" sz="100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188DE0E6-7EC8-4557-A17A-C3935920C694}"/>
              </a:ext>
            </a:extLst>
          </p:cNvPr>
          <p:cNvSpPr txBox="1"/>
          <p:nvPr/>
        </p:nvSpPr>
        <p:spPr>
          <a:xfrm>
            <a:off x="3369032" y="5326486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min_rec_mask</a:t>
            </a:r>
            <a:endParaRPr lang="zh-CN" altLang="en-US" sz="100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1A160632-D69B-4F33-A6DC-31572B64B635}"/>
              </a:ext>
            </a:extLst>
          </p:cNvPr>
          <p:cNvSpPr/>
          <p:nvPr/>
        </p:nvSpPr>
        <p:spPr>
          <a:xfrm>
            <a:off x="5668936" y="5572708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147D2DC6-36E5-49D0-94DD-5B271F180FE6}"/>
              </a:ext>
            </a:extLst>
          </p:cNvPr>
          <p:cNvSpPr/>
          <p:nvPr/>
        </p:nvSpPr>
        <p:spPr>
          <a:xfrm>
            <a:off x="4946210" y="5572708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50E3E3DC-3404-46F6-8E8E-180541283F88}"/>
              </a:ext>
            </a:extLst>
          </p:cNvPr>
          <p:cNvSpPr/>
          <p:nvPr/>
        </p:nvSpPr>
        <p:spPr>
          <a:xfrm>
            <a:off x="4223487" y="5572708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5</a:t>
            </a:r>
            <a:endParaRPr lang="zh-CN" altLang="en-US" sz="140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D0ABD3AD-6C8C-4160-BE73-163841FA0576}"/>
              </a:ext>
            </a:extLst>
          </p:cNvPr>
          <p:cNvSpPr/>
          <p:nvPr/>
        </p:nvSpPr>
        <p:spPr>
          <a:xfrm>
            <a:off x="3500761" y="5572708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FA4E2957-97D8-4183-A065-CC83FC15C82B}"/>
              </a:ext>
            </a:extLst>
          </p:cNvPr>
          <p:cNvSpPr/>
          <p:nvPr/>
        </p:nvSpPr>
        <p:spPr>
          <a:xfrm>
            <a:off x="2778035" y="5572708"/>
            <a:ext cx="722725" cy="405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EF4B47D-D952-48BF-B1F2-34DFA73182D0}"/>
              </a:ext>
            </a:extLst>
          </p:cNvPr>
          <p:cNvSpPr txBox="1"/>
          <p:nvPr/>
        </p:nvSpPr>
        <p:spPr>
          <a:xfrm>
            <a:off x="4077231" y="5326486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n_owned</a:t>
            </a:r>
            <a:endParaRPr lang="zh-CN" altLang="en-US" sz="100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F688993-91E4-4F50-9577-9DA56EABA6F9}"/>
              </a:ext>
            </a:extLst>
          </p:cNvPr>
          <p:cNvSpPr txBox="1"/>
          <p:nvPr/>
        </p:nvSpPr>
        <p:spPr>
          <a:xfrm>
            <a:off x="4814481" y="5326486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heap_no</a:t>
            </a:r>
            <a:endParaRPr lang="zh-CN" altLang="en-US" sz="100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298C1249-6F22-4560-B033-1FFBE7816C29}"/>
              </a:ext>
            </a:extLst>
          </p:cNvPr>
          <p:cNvSpPr txBox="1"/>
          <p:nvPr/>
        </p:nvSpPr>
        <p:spPr>
          <a:xfrm>
            <a:off x="5530916" y="5326486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record_type</a:t>
            </a:r>
            <a:endParaRPr lang="zh-CN" altLang="en-US" sz="100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C45697F5-1579-48D3-BF0B-FB5D1742C03D}"/>
              </a:ext>
            </a:extLst>
          </p:cNvPr>
          <p:cNvSpPr txBox="1"/>
          <p:nvPr/>
        </p:nvSpPr>
        <p:spPr>
          <a:xfrm>
            <a:off x="6259578" y="5326486"/>
            <a:ext cx="98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next_record</a:t>
            </a:r>
            <a:endParaRPr lang="zh-CN" altLang="en-US" sz="1000"/>
          </a:p>
        </p:txBody>
      </p: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B07F85E7-04C6-4C84-A84E-3241076640D3}"/>
              </a:ext>
            </a:extLst>
          </p:cNvPr>
          <p:cNvCxnSpPr>
            <a:cxnSpLocks/>
            <a:stCxn id="67" idx="2"/>
            <a:endCxn id="144" idx="3"/>
          </p:cNvCxnSpPr>
          <p:nvPr/>
        </p:nvCxnSpPr>
        <p:spPr>
          <a:xfrm rot="16200000" flipH="1">
            <a:off x="6599840" y="5260837"/>
            <a:ext cx="653270" cy="375824"/>
          </a:xfrm>
          <a:prstGeom prst="bentConnector4">
            <a:avLst>
              <a:gd name="adj1" fmla="val 34488"/>
              <a:gd name="adj2" fmla="val 98119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D2E9A5C-3189-42B5-9373-D3EF28C2941D}"/>
              </a:ext>
            </a:extLst>
          </p:cNvPr>
          <p:cNvSpPr/>
          <p:nvPr/>
        </p:nvSpPr>
        <p:spPr>
          <a:xfrm>
            <a:off x="386459" y="320795"/>
            <a:ext cx="701179" cy="58726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15148C6-7BB0-4226-AEDB-2C078889B9F6}"/>
              </a:ext>
            </a:extLst>
          </p:cNvPr>
          <p:cNvSpPr/>
          <p:nvPr/>
        </p:nvSpPr>
        <p:spPr>
          <a:xfrm>
            <a:off x="498751" y="577679"/>
            <a:ext cx="492057" cy="402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99</a:t>
            </a:r>
            <a:endParaRPr lang="zh-CN" altLang="en-US" sz="140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AB7FE301-93A6-4AEA-94FF-341270AE5799}"/>
              </a:ext>
            </a:extLst>
          </p:cNvPr>
          <p:cNvSpPr/>
          <p:nvPr/>
        </p:nvSpPr>
        <p:spPr>
          <a:xfrm>
            <a:off x="498751" y="1264277"/>
            <a:ext cx="492057" cy="402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112</a:t>
            </a:r>
            <a:endParaRPr lang="zh-CN" altLang="en-US" sz="160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928EB9A-B04F-4AE1-8719-39C2200C3DEB}"/>
              </a:ext>
            </a:extLst>
          </p:cNvPr>
          <p:cNvSpPr txBox="1"/>
          <p:nvPr/>
        </p:nvSpPr>
        <p:spPr>
          <a:xfrm>
            <a:off x="-28781" y="62812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槽</a:t>
            </a:r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5C7BABEA-F5D1-4EEE-87A9-DC34A8BFFB45}"/>
              </a:ext>
            </a:extLst>
          </p:cNvPr>
          <p:cNvSpPr txBox="1"/>
          <p:nvPr/>
        </p:nvSpPr>
        <p:spPr>
          <a:xfrm>
            <a:off x="-28781" y="131174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槽</a:t>
            </a:r>
            <a:r>
              <a:rPr lang="en-US" altLang="zh-CN" sz="1400"/>
              <a:t>1</a:t>
            </a:r>
            <a:endParaRPr lang="zh-CN" altLang="en-US" sz="1400"/>
          </a:p>
        </p:txBody>
      </p: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BD244F57-ECF4-45FD-AF86-DD70A20663B0}"/>
              </a:ext>
            </a:extLst>
          </p:cNvPr>
          <p:cNvCxnSpPr>
            <a:cxnSpLocks/>
            <a:stCxn id="97" idx="3"/>
            <a:endCxn id="99" idx="3"/>
          </p:cNvCxnSpPr>
          <p:nvPr/>
        </p:nvCxnSpPr>
        <p:spPr>
          <a:xfrm>
            <a:off x="990808" y="779034"/>
            <a:ext cx="6102834" cy="156865"/>
          </a:xfrm>
          <a:prstGeom prst="bentConnector5">
            <a:avLst>
              <a:gd name="adj1" fmla="val 3918"/>
              <a:gd name="adj2" fmla="val -391276"/>
              <a:gd name="adj3" fmla="val 100039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A04EAE34-2929-490B-BCDE-3C158B5CB83C}"/>
              </a:ext>
            </a:extLst>
          </p:cNvPr>
          <p:cNvCxnSpPr>
            <a:cxnSpLocks/>
            <a:stCxn id="162" idx="3"/>
            <a:endCxn id="144" idx="3"/>
          </p:cNvCxnSpPr>
          <p:nvPr/>
        </p:nvCxnSpPr>
        <p:spPr>
          <a:xfrm>
            <a:off x="990808" y="1465632"/>
            <a:ext cx="6123579" cy="4309752"/>
          </a:xfrm>
          <a:prstGeom prst="bentConnector3">
            <a:avLst>
              <a:gd name="adj1" fmla="val 3978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右大括号 197">
            <a:extLst>
              <a:ext uri="{FF2B5EF4-FFF2-40B4-BE49-F238E27FC236}">
                <a16:creationId xmlns:a16="http://schemas.microsoft.com/office/drawing/2014/main" id="{C6C6D680-E599-484B-AC6C-C78A46A29E9F}"/>
              </a:ext>
            </a:extLst>
          </p:cNvPr>
          <p:cNvSpPr/>
          <p:nvPr/>
        </p:nvSpPr>
        <p:spPr>
          <a:xfrm>
            <a:off x="10979710" y="337807"/>
            <a:ext cx="373930" cy="9374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右大括号 198">
            <a:extLst>
              <a:ext uri="{FF2B5EF4-FFF2-40B4-BE49-F238E27FC236}">
                <a16:creationId xmlns:a16="http://schemas.microsoft.com/office/drawing/2014/main" id="{792B7303-D75F-4C5F-B148-28951116CD16}"/>
              </a:ext>
            </a:extLst>
          </p:cNvPr>
          <p:cNvSpPr/>
          <p:nvPr/>
        </p:nvSpPr>
        <p:spPr>
          <a:xfrm>
            <a:off x="11041896" y="1495056"/>
            <a:ext cx="305498" cy="46983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AE7AC62A-5E1C-4DDA-A93A-C2BBD1D4D6B8}"/>
              </a:ext>
            </a:extLst>
          </p:cNvPr>
          <p:cNvSpPr txBox="1"/>
          <p:nvPr/>
        </p:nvSpPr>
        <p:spPr>
          <a:xfrm>
            <a:off x="11322448" y="517423"/>
            <a:ext cx="932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这个分组</a:t>
            </a:r>
            <a:endParaRPr lang="en-US" altLang="zh-CN" sz="1400"/>
          </a:p>
          <a:p>
            <a:r>
              <a:rPr lang="en-US" altLang="zh-CN" sz="1400"/>
              <a:t>1</a:t>
            </a:r>
            <a:r>
              <a:rPr lang="zh-CN" altLang="en-US" sz="1400"/>
              <a:t>条记录</a:t>
            </a: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D30E4279-F1D1-4DDA-8973-0B50958EBCEA}"/>
              </a:ext>
            </a:extLst>
          </p:cNvPr>
          <p:cNvSpPr txBox="1"/>
          <p:nvPr/>
        </p:nvSpPr>
        <p:spPr>
          <a:xfrm>
            <a:off x="11286374" y="3535908"/>
            <a:ext cx="932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这个分组</a:t>
            </a:r>
            <a:endParaRPr lang="en-US" altLang="zh-CN" sz="1400"/>
          </a:p>
          <a:p>
            <a:r>
              <a:rPr lang="en-US" altLang="zh-CN" sz="1400"/>
              <a:t>5</a:t>
            </a:r>
            <a:r>
              <a:rPr lang="zh-CN" altLang="en-US" sz="1400"/>
              <a:t>条记录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F54A7649-6436-49B7-BB60-0ECF35F4E10D}"/>
              </a:ext>
            </a:extLst>
          </p:cNvPr>
          <p:cNvSpPr txBox="1"/>
          <p:nvPr/>
        </p:nvSpPr>
        <p:spPr>
          <a:xfrm>
            <a:off x="2307850" y="6245636"/>
            <a:ext cx="816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/>
              <a:t>对于最小记录所在的分组只能有 </a:t>
            </a:r>
            <a:r>
              <a:rPr lang="en-US" altLang="zh-CN"/>
              <a:t>1</a:t>
            </a:r>
            <a:r>
              <a:rPr lang="zh-CN" altLang="en-US"/>
              <a:t> 条记录，最大记录所在的分组拥有的记录条数只能在 </a:t>
            </a:r>
            <a:r>
              <a:rPr lang="en-US" altLang="zh-CN"/>
              <a:t>1~8</a:t>
            </a:r>
            <a:r>
              <a:rPr lang="zh-CN" altLang="en-US"/>
              <a:t> 条之间，</a:t>
            </a:r>
            <a:endParaRPr lang="en-US" altLang="zh-CN"/>
          </a:p>
          <a:p>
            <a:r>
              <a:rPr lang="zh-CN" altLang="en-US"/>
              <a:t>剩下的分组中记录的条数范围只能在是 </a:t>
            </a:r>
            <a:r>
              <a:rPr lang="en-US" altLang="zh-CN"/>
              <a:t>4~8</a:t>
            </a:r>
            <a:r>
              <a:rPr lang="zh-CN" altLang="en-US"/>
              <a:t> 条之间</a:t>
            </a:r>
          </a:p>
        </p:txBody>
      </p:sp>
    </p:spTree>
    <p:extLst>
      <p:ext uri="{BB962C8B-B14F-4D97-AF65-F5344CB8AC3E}">
        <p14:creationId xmlns:p14="http://schemas.microsoft.com/office/powerpoint/2010/main" val="3213977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3297</Words>
  <Application>Microsoft Office PowerPoint</Application>
  <PresentationFormat>宽屏</PresentationFormat>
  <Paragraphs>1002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-apple-system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加友</dc:creator>
  <cp:lastModifiedBy>王 加友</cp:lastModifiedBy>
  <cp:revision>315</cp:revision>
  <dcterms:created xsi:type="dcterms:W3CDTF">2020-04-14T03:20:23Z</dcterms:created>
  <dcterms:modified xsi:type="dcterms:W3CDTF">2020-05-21T03:32:57Z</dcterms:modified>
</cp:coreProperties>
</file>