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95" r:id="rId6"/>
    <p:sldId id="293" r:id="rId7"/>
    <p:sldId id="294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Asynchronous Programming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6.0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Unit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Asynchronous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 mechanism for dealing with I/O or CPU bound tasks and calculations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Eradicates the need for 3</a:t>
            </a:r>
            <a:r>
              <a:rPr lang="en-GB" sz="24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party asynchrony libraries 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Follows the Task-based Asynchronous Pattern (TAP)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provides language-level constructs for asynchronous programming through the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await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keywords, and the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classes which model  asynchronous operations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generates asynchronous state machines for managing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6.0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Static imports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using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System.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filters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ex.Message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"…"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{ … }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Property initializers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MagicBeanCount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 = 123;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bodied members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x ^ y * 17;</a:t>
            </a:r>
          </a:p>
        </p:txBody>
      </p:sp>
    </p:spTree>
    <p:extLst>
      <p:ext uri="{BB962C8B-B14F-4D97-AF65-F5344CB8AC3E}">
        <p14:creationId xmlns:p14="http://schemas.microsoft.com/office/powerpoint/2010/main" val="35447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6.0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 Propagation operator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value?.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interpolation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$"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=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GetAge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operator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==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"Console"</a:t>
            </a:r>
            <a:b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C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initializer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Dictionary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 { {0,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}, {1,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04084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Unit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Reinforces your code-base over time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passing test is an indicator that your unit of code works as expected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failing test is an indicator that your unit of code needs to be revised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you to write code from the outside in, from the perspective of the consumer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you to better reason about your code and its responsibility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you make informed decisions about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identify violations in SOLID, DRY and other principles and patterns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be written for every execution permutation in </a:t>
            </a:r>
            <a:r>
              <a:rPr lang="en-GB" sz="240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</a:t>
            </a:r>
          </a:p>
        </p:txBody>
      </p:sp>
    </p:spTree>
    <p:extLst>
      <p:ext uri="{BB962C8B-B14F-4D97-AF65-F5344CB8AC3E}">
        <p14:creationId xmlns:p14="http://schemas.microsoft.com/office/powerpoint/2010/main" val="38227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 projects by responsibility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Organise code into appropriate namespaces within projects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dependencies to a minimum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code DRY by moving reusable code into higher levels of the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get popular package dependencies such as JSON.NET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unit and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5674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await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provides a language-level implementation for asynchronous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imports the static members of a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returns the name of a type or member as a string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allows caught exceptions to be filtered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296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85</cp:revision>
  <dcterms:created xsi:type="dcterms:W3CDTF">2018-03-05T19:46:29Z</dcterms:created>
  <dcterms:modified xsi:type="dcterms:W3CDTF">2018-04-17T10:35:49Z</dcterms:modified>
</cp:coreProperties>
</file>