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0" r:id="rId7"/>
    <p:sldId id="267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8FF-872C-4E6C-9B87-E294C7E9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6814-58BE-49EF-A720-3673ABEC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6D4E-BA90-4254-8A75-CC6A732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19/03/2018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FF0C-E0EC-495C-AADD-C35381EC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5975-D740-4619-860F-52C6779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4DC3-61A5-4658-9E33-38AD658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50432-FF9B-4EB7-86A3-AE3B7BA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5764-42B9-46DC-A438-E34C98F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19/03/2018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958-F224-40FB-AC7D-1C3956D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2991-586E-4222-956D-42EE657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9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FF5D-972F-4006-AD70-7AA1E23F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16A8-67CC-4FFE-9138-43C0C7F6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45CC-AEA8-4CF0-BCB5-89FC55A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19/03/2018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56-9703-4BE7-850C-053EBD9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CBE-F082-4223-982C-7D6D3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B76-5E8E-41AA-8C24-BDE5C4C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1A7B-18A2-4505-873B-74E8EC5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B7-320F-4862-A2C0-94B0D54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19/03/2018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D7A3-65EF-4812-9EB9-ED5B5B2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84C-C0A4-4E1B-9342-DF8C942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395-6B86-4E8F-B9AA-E3E4A929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161F-99D8-438E-969C-EF5244CB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9AC-7EF7-4B67-A451-2C90DCA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19/03/2018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96F-5DC9-4236-BA11-B77A98DD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7C-540C-4576-901F-4089391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8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CB9-BA25-452D-8668-3949F14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6D14-D15E-422E-B032-2F5B296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6CA6-26C3-4250-AE56-E1149CD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592-B306-42CA-9F3E-4B47A5A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19/03/2018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6998-B7C2-4CB5-A3D0-230310C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78D-169B-45FA-958C-59AAEB8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A9B-534B-4832-B937-205C7AE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F2A8-56D3-405E-ADC4-28227F43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A052-854F-4740-8BBE-EB9EA8C7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1F05-796B-4BAA-95A9-EC45F7BB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EBFF7-8C69-4297-8849-204612E7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E7DC-B6E1-4B91-854C-32F7A3A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19/03/2018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730D-D5C5-44AA-A6DA-9617A13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4269-4D15-459D-B7B4-4EB5C12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5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1439-9462-41B6-A594-E546DF1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912B-6205-432A-8BC0-BE15DB31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19/03/2018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57F1-7FD9-4077-887F-7DB6110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EC64-9ED9-4C95-85E8-0E585C9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EFC-C515-4100-9126-0D70456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19/03/2018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4F04-E911-4429-9C0D-8D361CA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88BB-DF80-405E-BC17-B2FBB15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1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6BE-6240-42C7-8359-B936B94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7E7-2C17-473D-97DD-B5A2EB2A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8039-8170-47E7-B46E-6E846FA5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4997-DAFC-4703-A260-3E5E4A2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19/03/2018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0168-D34C-479C-A108-D2FADDAD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6060-DA35-4977-9411-62C1E1CC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5A0-7080-48CF-81A5-FB63D2F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A3B2-B41F-4F99-8ED3-2CD21A79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D910-BA36-4DDC-AA2B-E020668E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03A5-73FC-4FE5-B79E-EC1332C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19/03/2018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46C4-8F4C-4478-8938-F0E35A41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6511-A65B-42B5-A3CF-4BCBB88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1985-662F-4B69-9683-98789F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D64C-FEE2-4DBE-A5F4-604379B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7D-DCCA-48E2-884F-3ADF02C7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0DD-DDF2-4778-AC95-E3D9ED93958D}" type="datetimeFigureOut">
              <a:rPr lang="en-GB" smtClean="0"/>
              <a:t>19/03/2018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E0-D216-49FC-BB26-28139DE4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DF7-1E09-46C6-A378-952E09EB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3FE2C-F1B4-46CB-B3E5-7E0011A5B6E8}"/>
              </a:ext>
            </a:extLst>
          </p:cNvPr>
          <p:cNvSpPr/>
          <p:nvPr/>
        </p:nvSpPr>
        <p:spPr>
          <a:xfrm>
            <a:off x="0" y="0"/>
            <a:ext cx="115178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Fundamentals with C#</a:t>
            </a:r>
          </a:p>
          <a:p>
            <a:pPr algn="r"/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4" y="2510623"/>
            <a:ext cx="1836754" cy="1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.NET Framework provides many different collection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Before .NET 2.0 collection types were non-generic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Collection types are located in the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System.Collections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ICollection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…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Hashtable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SortedList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Stack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…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.NET 2.0 onwards, collection types included generics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 collection types are located in the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System.Collections.Generic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ICollection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TValue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…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TValue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HashSet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LinkedList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…</a:t>
            </a:r>
          </a:p>
        </p:txBody>
      </p:sp>
    </p:spTree>
    <p:extLst>
      <p:ext uri="{BB962C8B-B14F-4D97-AF65-F5344CB8AC3E}">
        <p14:creationId xmlns:p14="http://schemas.microsoft.com/office/powerpoint/2010/main" val="363670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ability to iterate (or loop) over an array or collection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conditional loop statements can be used to iterate over an array or collection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foreach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loop is specifically designed for iteration over an array or collection type that implements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common collection types in .NET implement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way to perform iteration is to use recursion, where a method calls itself until     a condition is met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Attempting infinite recursion will result in a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StackOverflowException</a:t>
            </a:r>
            <a:endParaRPr lang="en-GB" sz="2400" dirty="0">
              <a:solidFill>
                <a:srgbClr val="00CC9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2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loop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fruits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"Apple"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"Banana"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"Cherry"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"Damson"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};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 = 0;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&lt;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numbers.Length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++)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(fruits[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]);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foreach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loop</a:t>
            </a: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12, 23, 34, 45, 56 };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foreach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numbers)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square = number * number;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(square);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62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loop</a:t>
            </a:r>
          </a:p>
          <a:p>
            <a:pPr lvl="1"/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LinkedList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numbers =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LinkedList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1, 2, 3 });</a:t>
            </a: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LinkedListNode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node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numbers.First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while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(node !=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node.Value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node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node.Next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recursion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 void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EnumerateDirectories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directory)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foreach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Directory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.GetDirectories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(directory))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EnumerateDirectories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41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State Machines &amp; Deferred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state machines are implemented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yield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 which indicates       that a method, operator or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accessor is an iterator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state machines are implemented by the CLR and remove the need for explicit implementations to maintain the state of an enumeration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Execution of iterator state machines is deferred until the state is enumerated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blocks must return iterator interface types, for example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GetSquares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from,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to)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for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from;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&lt;= to;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++)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yield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*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4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loop for iterating over a code block for a set number of times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foreach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loop for iterating over enumerable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loop for iterating until a condition is met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yield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creates an iterator state machine and defers execution of enumeration</a:t>
            </a:r>
            <a:endParaRPr lang="en-GB" sz="2400" dirty="0">
              <a:solidFill>
                <a:srgbClr val="00CC9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State Machines &amp; Deferred Execution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6358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Introduces type parameters to allow types to defer specification of one or more types until the generic type is declared and instantiated by client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Maximizes code reuse, type safety and performance</a:t>
            </a:r>
            <a:endParaRPr lang="en-GB" sz="2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commonly used to create collection classes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ICollection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TValue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used to amplify other types with additional functionality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Task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EventHandler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TEventArgs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Think of this toy as a generic type called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where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represents a shape.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is implemented to take any shape. Now imagine this box has the ability to change all of    the entry points to the box into a particular shape. When we declare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all of     the entry points to the box become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shaped.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CFBF5-2FED-4717-A099-F79A8B439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2" y="94628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StringList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ColorList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index,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9240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&gt;();</a:t>
            </a:r>
          </a:p>
          <a:p>
            <a:pPr lvl="1"/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9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are fixed length, indexable, type safe, and can be single-dimensional, multi-dimensional, or jagged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type arrays store the values themselves in a contiguous block of heap memory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 type arrays store the references to reference type instances in a contiguous block of heap memory. The reference type instances are stored randomly in heap memory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are zero indexed</a:t>
            </a:r>
          </a:p>
        </p:txBody>
      </p:sp>
    </p:spTree>
    <p:extLst>
      <p:ext uri="{BB962C8B-B14F-4D97-AF65-F5344CB8AC3E}">
        <p14:creationId xmlns:p14="http://schemas.microsoft.com/office/powerpoint/2010/main" val="351612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single-dimensional </a:t>
            </a: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array with 10 items 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numbers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[10]; 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numbers[0] = 55;</a:t>
            </a:r>
          </a:p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two-dimensional </a:t>
            </a: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array with 4*2 items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[,]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numbersOfNumbers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[4, 2];</a:t>
            </a:r>
          </a:p>
          <a:p>
            <a:pPr lvl="1"/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numbersOfNumbers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j] = 7;</a:t>
            </a:r>
          </a:p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three-dimensional </a:t>
            </a: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array with 7*5*3 items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[,,]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numbersOfNumbersOfNumbers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[7, 5, 3];</a:t>
            </a:r>
          </a:p>
          <a:p>
            <a:pPr lvl="1"/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numbersOfNumbersOfNumbers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[23,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j] = 99;</a:t>
            </a:r>
          </a:p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9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jagged array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[][]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jaggedNumbers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[3][];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jaggedNumbers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[0]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[10];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jaggedNumbers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[1]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[5];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jaggedNumbers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[2]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[123];</a:t>
            </a: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 initialization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numbers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34, 45, 56, 67 };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words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 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"Hello"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"World"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577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1095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Layton</dc:creator>
  <cp:lastModifiedBy>Matthew</cp:lastModifiedBy>
  <cp:revision>46</cp:revision>
  <dcterms:created xsi:type="dcterms:W3CDTF">2018-03-05T19:46:29Z</dcterms:created>
  <dcterms:modified xsi:type="dcterms:W3CDTF">2018-03-19T23:08:32Z</dcterms:modified>
</cp:coreProperties>
</file>