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0" r:id="rId7"/>
    <p:sldId id="267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.NET Framework provides many different collection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 .NET 2.0 collection types were non-generic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SortedList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.NET 2.0 onwards, collection types included 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 collection types are located in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System.Collections.Generic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LinkedList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…</a:t>
            </a: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semantics for classes or structs to be indexed like an array or dictionary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as a special case property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 cannot be implemented with an auto-implementation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params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items)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index]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someCollection.Get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(index);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someCollection.Set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(index,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"Apple"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"Banana"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"Cherry"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"Damson"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(list[1]);</a:t>
            </a:r>
          </a:p>
        </p:txBody>
      </p:sp>
    </p:spTree>
    <p:extLst>
      <p:ext uri="{BB962C8B-B14F-4D97-AF65-F5344CB8AC3E}">
        <p14:creationId xmlns:p14="http://schemas.microsoft.com/office/powerpoint/2010/main" val="139062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ability to iterate (or loop)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conditional loop statements can be used to iterate over an array or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 is specifically designed for iteration over an array or collection type that implements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 collection types in .NET implement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way to perform iteration is to use recursion, where a method calls itself until    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Attempting infinite recursion will result in a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StackOverflowException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2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fruits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"Apple"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"Banana"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"Cherry"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"Damson"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 = 0;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numbers.Length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(fruits[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12, 23, 34, 45, 56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numbers)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square = number * number;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(square);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62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numbers =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1, 2, 3 });</a:t>
            </a: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LinkedListNode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numbers.First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while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(node !=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node.Value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node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node.Next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recursion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 void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foreach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Directory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.GetDirectories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(directory))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EnumerateDirectories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41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which indicates       that a method, operator or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accessor is an iterator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are implemented by the CLR and remove the need for explicit implementations to maintain the state of an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Execution of iterator state machines is deferred until the state is enumerated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blocks must return iterator interface types, for example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GetSquares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to)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for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from;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&lt;= to;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++)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yield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*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a code block for a set number of times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enumerable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until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creates an iterator state machine and defers execution of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allows </a:t>
            </a:r>
            <a:r>
              <a:rPr lang="en-GB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array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to take a 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Iterator State Machines &amp; Deferred Execution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Introduces type parameters to allow types to defer specification of one or more types until the generic type is declared and instantiated by client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Maximizes code reuse, type safety and performance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commonly used to create collection classes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ICollection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amplify other types with additional functionality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EventHandler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TEventArgs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Think of this toy as a generic type called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where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represents a shape.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is implemented to take any shape. Now imagine this box has the ability to change all of    the entry points to the box into a particular shape. When we declare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all of     the entry points to the box become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shaped.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CFBF5-2FED-4717-A099-F79A8B439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2" y="94628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index)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list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List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fixed length, indexable, type safe, and can be single-dimensional, multi-dimensional, or jagged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 arrays store the values themselves in a contiguous block of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 arrays store the references to reference type instances in a contiguous block of heap memory. The reference type instances are stored randomly in heap 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are zero indexed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single-dimensional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10 items 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numbers[0] = 55;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two-dimensional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4*2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[4, 2];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7;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three-dimensional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array with 7*5*3 items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[,,]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[7, 5, 3];</a:t>
            </a:r>
          </a:p>
          <a:p>
            <a:pPr lvl="1"/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numbersOfNumbersOfNumbers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[23,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j] = 99;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Arrays &amp;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jagged array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[3][];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[0]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[10];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[5];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jaggedNumbers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[2]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[123];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 initialization</a:t>
            </a: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numbers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34, 45, 56, 67 };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words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 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"World"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1222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51</cp:revision>
  <dcterms:created xsi:type="dcterms:W3CDTF">2018-03-05T19:46:29Z</dcterms:created>
  <dcterms:modified xsi:type="dcterms:W3CDTF">2018-03-20T19:45:01Z</dcterms:modified>
</cp:coreProperties>
</file>