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Constructors are special methods that dictate how a class is constructed (or, instantiated). All classes come with an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implicit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default constructor (however, this can be replaced with an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default constructor). A constructor is defined with an access modifier, but no return type since it implicitly returns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of the class. Constructors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be named with the same name as the containing class. Optionally constructors can have parameters.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"Hello!"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2517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Properties are similar to fields but are better suited (albeit not limited to) exposing class data. Properties enable a class to expose a way to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values, while hiding implementation or verification code.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Age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.age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.age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value; }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Birthday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Gender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Gender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93398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6096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Naming is extremely important. A class name, field name, property name, method name, indeed, anything that can be named should clearly express what it IS or what it DOES</a:t>
            </a:r>
            <a:b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 of classes, properties and methods should be in </a:t>
            </a:r>
            <a:r>
              <a:rPr lang="en-GB" sz="1600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TitleCase</a:t>
            </a:r>
            <a:b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 of fields, parameters and local members should be in camelCase</a:t>
            </a:r>
            <a:b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members should be declared in member order (fields, constructors, properties, methods, …) and then by access (public, private, …) </a:t>
            </a:r>
            <a:b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possible you should use the type alias for a type rather than it’s assembly qualified name – for example use </a:t>
            </a:r>
            <a:r>
              <a:rPr lang="en-GB" sz="1600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rather than Int32</a:t>
            </a:r>
            <a:b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should be spaced appropriately to aid readability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2D30B-3FC3-4363-843E-75BB1FC24A10}"/>
              </a:ext>
            </a:extLst>
          </p:cNvPr>
          <p:cNvSpPr/>
          <p:nvPr/>
        </p:nvSpPr>
        <p:spPr>
          <a:xfrm>
            <a:off x="6096000" y="666656"/>
            <a:ext cx="6096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Fields should not be exposed publicly via a classes interface. If you need to expose some data from a class then use a property instead</a:t>
            </a:r>
            <a:br>
              <a:rPr lang="en-GB" sz="1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6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 should not contain special characters like underscores, hyphens or other non-alphanumeric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199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1223A-534A-41AA-B869-F2EE6CB75EA0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accessible from outside a class via its interface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accessible only from inside a class via its implementation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instantiate a new class object instance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gets a value encapsulated within a class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sets a value encapsulated within a class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 used to write a new class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does not return a value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4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Fields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Practices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structure that contains data and behaviour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blueprint that defines how class object instances should be constructed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reference type – therefore allocated into heap memory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inside of a class defines its implementation (how it works)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outside of a class defines its interface (how you interact with it)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confuse a classes “interface”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keyword – they are not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998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5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Designing a clock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can interact with a clock by setting the winder to the correct time, and by observing the hour, minute and second hands to tell the current time. These members might be considered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because they’re accessible to anyone who uses a clock.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Internally a clock has some cogs and gears that implement it’s ability to correctly manipulate the hour, minute and second hands. These members might be considered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because they’re inaccessible from the outside.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Nobody needs to know how a clock works. They just need it to tell the correct time!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1173A-C67E-47E4-80AE-D7833BA2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7" y="907903"/>
            <a:ext cx="1300499" cy="1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5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Designing a clock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Abstraction is the process of exposing essential features of an object while hiding other irrelevant details. The clock exposes several essential features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winder to set the clock to the correct time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Hour, minute and second hands which display the current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1173A-C67E-47E4-80AE-D7833BA2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7" y="907903"/>
            <a:ext cx="1300499" cy="1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4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5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Designing a clock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 is the process of hiding or restricting access to implementation details. The clock does this by hiding away the gears and cogs that make it display the correct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1173A-C67E-47E4-80AE-D7833BA2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7" y="907903"/>
            <a:ext cx="1300499" cy="13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Members are things that belong to a class. They can store data or provide some  behaviour, giving the class some meaningful ability to do something useful.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Members can be…</a:t>
            </a:r>
          </a:p>
          <a:p>
            <a:pPr lvl="1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accessible from the outside of the class via its interface. It’s how you interact with class object instances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accessible only from within the class via its implementation. It allows the class to do something useful without exposing how</a:t>
            </a:r>
          </a:p>
          <a:p>
            <a:pPr lvl="1"/>
            <a:endParaRPr lang="en-GB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C#,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known as access modifiers. There are actually some more access modifiers, but for now we’ll stick with these and investigate the rest of them later  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288025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Fields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Fields are class members that relate to other objects or units of data. A field is defined  with an access modifier, data type (the type of object it is, or data it stores) and a name. Optionally, fields can also be initialized along with their declaration.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age;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middleName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Person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john =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Person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50);</a:t>
            </a:r>
          </a:p>
        </p:txBody>
      </p:sp>
    </p:spTree>
    <p:extLst>
      <p:ext uri="{BB962C8B-B14F-4D97-AF65-F5344CB8AC3E}">
        <p14:creationId xmlns:p14="http://schemas.microsoft.com/office/powerpoint/2010/main" val="65454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are class members that give the class behaviour. A method is defined with an access modifier, a return type and a name. Optionally, methods can also have parameters.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Greet()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Greet(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name)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"Hello, 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+ name);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Add(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 = a + b;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8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849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 Layton</cp:lastModifiedBy>
  <cp:revision>11</cp:revision>
  <dcterms:created xsi:type="dcterms:W3CDTF">2018-03-05T19:46:29Z</dcterms:created>
  <dcterms:modified xsi:type="dcterms:W3CDTF">2018-03-05T22:53:22Z</dcterms:modified>
</cp:coreProperties>
</file>