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67" r:id="rId10"/>
    <p:sldId id="286" r:id="rId11"/>
    <p:sldId id="287" r:id="rId12"/>
    <p:sldId id="273" r:id="rId13"/>
    <p:sldId id="288" r:id="rId14"/>
    <p:sldId id="289" r:id="rId15"/>
    <p:sldId id="274" r:id="rId16"/>
    <p:sldId id="290" r:id="rId17"/>
    <p:sldId id="29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09/04/2018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Equality &amp; Value Semantics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struct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IEquatable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operator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=&gt; Equals(a, b);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operator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!=(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=&gt; !Equals(a, b);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Equals(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other)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 ==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other.value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&amp;&amp;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temperatureKind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other.temperatureKind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override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Equals(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object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&amp;&amp;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is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&amp;&amp; Equals((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override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GetHashCode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 =&gt;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value,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temperatureKind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}.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GetHashCode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1062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Exceptions are faults in the application and can occur for a multitude of reasons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exception types extend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System.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Exception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CLR can throw exceptions, such as the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NullReferenceException</a:t>
            </a:r>
            <a:endParaRPr lang="en-GB" sz="2400" dirty="0">
              <a:solidFill>
                <a:srgbClr val="00CC9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 exceptions can be thrown by user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that may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exception should be partitioned into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must be followed with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to catch any exceptions that are thrown by the code within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block, or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if there is no need to handle the exception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Optionally,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can be followed by both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Unhandled exceptions should be re-thrown</a:t>
            </a:r>
          </a:p>
        </p:txBody>
      </p:sp>
    </p:spTree>
    <p:extLst>
      <p:ext uri="{BB962C8B-B14F-4D97-AF65-F5344CB8AC3E}">
        <p14:creationId xmlns:p14="http://schemas.microsoft.com/office/powerpoint/2010/main" val="8528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any exception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InvalidOperationException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this specific exception type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NetworkException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this specific exception type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77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IndexOutOfRangeException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this specific exception type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finally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do this, regardless of whether an exception happened or not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finally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do this, regardless of whether an exception happened or not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2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if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ex.Message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WhatWeExpected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throw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don't throw ex;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throw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InvalidArgumentException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"The argument was not what we expected."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Whenever you need to re-throw an exception you should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rather than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ex;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because you lose the stack trace for the exception you're re-throwing.</a:t>
            </a:r>
            <a:endParaRPr lang="en-GB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3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Extension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 that behave like instance methods, even though they're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Special syntax uses the first method parameter to define the object type the method is bound to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Must be defined in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StringExtensions</a:t>
            </a:r>
            <a:endParaRPr lang="en-GB" sz="1600" dirty="0">
              <a:solidFill>
                <a:srgbClr val="00CC99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IsPalindrome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byte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ToByteArray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Encoding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encoding)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word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"level"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palindromeResult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word.IsPalindrome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byte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wordBytes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word.ToByteArray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Encoding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.UTF8);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0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LINQ (Language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INtegrated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Query)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of technologies that enable query capabilities to be built directly into the language</a:t>
            </a:r>
            <a:endParaRPr lang="en-GB" sz="2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Spans a broad range of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queryable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sources</a:t>
            </a:r>
            <a:endParaRPr lang="en-GB" sz="2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LINQ-to-Objects provides the ability to query in-memory objects and collections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LINQ-to-SQL converts LINQ query expressions to SQL queries. This technology has since been superseded by Entity Framework, however LINQ-To-SQL still provides a lot of the capability underpinning Entity Framework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LINQ-to-XML provides the ability to traverse the XML DOM using LINQ query expressions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 are two ways to consume LINQ from C# - Query Syntax and Method Syntax</a:t>
            </a:r>
          </a:p>
        </p:txBody>
      </p:sp>
    </p:spTree>
    <p:extLst>
      <p:ext uri="{BB962C8B-B14F-4D97-AF65-F5344CB8AC3E}">
        <p14:creationId xmlns:p14="http://schemas.microsoft.com/office/powerpoint/2010/main" val="168062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Extension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numbers =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Enumerable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.Range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(1, 100);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numbers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.Where(number =&gt; number % 2 == 0);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from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numbers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where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 % 2 == 0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select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names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"Alice"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"Bob"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"Charlie"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selectedNames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names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.Where(name =&gt;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name.ToLower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().Contains(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.Select(name =&gt;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name.ToUpper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selectedNames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from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names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where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name.ToLower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().Contains(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select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name.ToUpper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9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used to declare an anonymous type (but is not restricted to anonymous types)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declares a late-bound static type that bypasses static type checking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used to throw a custom exception from user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used to partition code that may throw an exception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used to catch exceptions that are thrown by the runtime or by user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optional part of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block that is executed regardless of whether an exception was thrown in a try block</a:t>
            </a:r>
          </a:p>
        </p:txBody>
      </p:sp>
    </p:spTree>
    <p:extLst>
      <p:ext uri="{BB962C8B-B14F-4D97-AF65-F5344CB8AC3E}">
        <p14:creationId xmlns:p14="http://schemas.microsoft.com/office/powerpoint/2010/main" val="37733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Anonymous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Equality &amp; Value Semantics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Extension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LINQ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Anonymous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a convenient way to encapsulate a set of read-only properties into a single object without having to define a type first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type is generated by the compiler and is not available at the source code level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is used to declare and initialize an anonymous object</a:t>
            </a:r>
          </a:p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person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FirstName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"Smith"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Birthday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(1978, 03, 04)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types are still static, but bypass any static type checking at compile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Dynamically typed objects are assumed to support any operation at compile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Functionality is "late bound" to the object at runtime, rather than at compile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Runtime exceptions will occur if an object cannot support the requested operation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Commonly used with the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ExpandoObject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class – a special class that allows properties to be added dynamically at runtime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9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dynamic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 Smith"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dynamic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person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FirstName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"Smith"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dynamic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bag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ExpandoObject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bag.FirstName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bag.LastName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"Smith"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bag.Birthday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(1987, 02, 03);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3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Object.Equals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whether the specified object instances are equal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both object instances are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but false if only one instance is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Assuming neither instance is null the method calls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objA.Equals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objB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Object.ReferenceEquals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whether the specified object instances are equal by reference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both instances are the same instance, or if both instances are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; otherwise,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Instance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whether the specified object is equal to the current object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the object instances are equal; otherwise,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can be overridden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GetHashCode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Serves as the default hash function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Used to insert and identify objects in hash based collections such as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and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HashSet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can be overridden</a:t>
            </a:r>
          </a:p>
        </p:txBody>
      </p:sp>
    </p:spTree>
    <p:extLst>
      <p:ext uri="{BB962C8B-B14F-4D97-AF65-F5344CB8AC3E}">
        <p14:creationId xmlns:p14="http://schemas.microsoft.com/office/powerpoint/2010/main" val="41576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Instance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GetType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Gets the type of the current instance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be overridden</a:t>
            </a:r>
            <a:endParaRPr lang="en-GB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ToString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that represents the current object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can be overridden</a:t>
            </a:r>
          </a:p>
        </p:txBody>
      </p:sp>
    </p:spTree>
    <p:extLst>
      <p:ext uri="{BB962C8B-B14F-4D97-AF65-F5344CB8AC3E}">
        <p14:creationId xmlns:p14="http://schemas.microsoft.com/office/powerpoint/2010/main" val="220340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Equality &amp; Value Semantics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semantics provide the ability to compare object instances by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be implemented for value types, and may be implemented for reference types that require value semantics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default, the == and != operators are not implemented for value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default, the == and != operators are implemented for reference types and are used to compare objects by reference. These can be overridden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semantics are implemented using various equality features in .NET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Object.Equals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Equals,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IEquatable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== and !=</a:t>
            </a:r>
          </a:p>
        </p:txBody>
      </p:sp>
    </p:spTree>
    <p:extLst>
      <p:ext uri="{BB962C8B-B14F-4D97-AF65-F5344CB8AC3E}">
        <p14:creationId xmlns:p14="http://schemas.microsoft.com/office/powerpoint/2010/main" val="351612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1158</Words>
  <Application>Microsoft Office PowerPoint</Application>
  <PresentationFormat>Widescreen</PresentationFormat>
  <Paragraphs>246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</cp:lastModifiedBy>
  <cp:revision>70</cp:revision>
  <dcterms:created xsi:type="dcterms:W3CDTF">2018-03-05T19:46:29Z</dcterms:created>
  <dcterms:modified xsi:type="dcterms:W3CDTF">2018-04-09T09:53:17Z</dcterms:modified>
</cp:coreProperties>
</file>