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Bitwise 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of the same features as normal enumerations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Must be marked with the 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[System.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Flags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]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attribute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 need to be explicit and grow exponentially – 1, 2, 4, 8, 16, 32, 64, 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value represents a single bit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 logic allows multiple values to be specified by a single enumeration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hold as many values as the width of the underlying value type</a:t>
            </a:r>
          </a:p>
        </p:txBody>
      </p:sp>
    </p:spTree>
    <p:extLst>
      <p:ext uri="{BB962C8B-B14F-4D97-AF65-F5344CB8AC3E}">
        <p14:creationId xmlns:p14="http://schemas.microsoft.com/office/powerpoint/2010/main" val="360281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Bitwise 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[System.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Flags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]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Red = 1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Green = 2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Blue = 4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Flags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]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Fruit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short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Apple = 1 &lt;&lt; 0,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Orange = 1 &lt;&lt; 1,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Pear = 1 &lt;&lt; 2,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Grape = 1 &lt;&lt; 3,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Kiwi = 1 &lt;&lt; 4,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Banana = 1 &lt;&lt; 5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65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Delegates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special type that represents a reference to a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with an access modifier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delegate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keyword, return type, name and parameter list, but does not define an implementation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invoked like a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the basis of event driven programming in C#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delegate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Calculate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x,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y);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delegate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SomethingHappened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object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sender,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EventArgs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259440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Enable a class or struct to notify other classes or structs when something happens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class that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raises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event is called the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publisher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classes that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event are called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subscribers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 and looks similar to a property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EventHandler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Calculated(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object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sender,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EventArgs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e)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add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{ calculated +=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value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remove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{ calculated -=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value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EventHandler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PaintEventArgs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&gt; Paint;</a:t>
            </a:r>
          </a:p>
        </p:txBody>
      </p:sp>
    </p:spTree>
    <p:extLst>
      <p:ext uri="{BB962C8B-B14F-4D97-AF65-F5344CB8AC3E}">
        <p14:creationId xmlns:p14="http://schemas.microsoft.com/office/powerpoint/2010/main" val="358275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type that has value semantics and cannot be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allows arguments to be passed by reference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special type that represents named values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delegate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reference to a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enables types to notify other types when something happened</a:t>
            </a:r>
          </a:p>
        </p:txBody>
      </p:sp>
    </p:spTree>
    <p:extLst>
      <p:ext uri="{BB962C8B-B14F-4D97-AF65-F5344CB8AC3E}">
        <p14:creationId xmlns:p14="http://schemas.microsoft.com/office/powerpoint/2010/main" val="199290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Reference &amp; Pass By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Mutable &amp; Immutable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Nullable Value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Bitwise Enumerations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Delegates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structure is similar to a class but has a different use case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Represents a type that has value semantics – always has a value and cannot be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Allocated into heap memory when it is a global member of a reference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Allocated into stack memory when it is a method parameter or local member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Good practice to design structs to be immutable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 rather than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Cannot inherit from or be extended by other classes or structures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implement interfaces</a:t>
            </a:r>
          </a:p>
        </p:txBody>
      </p:sp>
    </p:spTree>
    <p:extLst>
      <p:ext uri="{BB962C8B-B14F-4D97-AF65-F5344CB8AC3E}">
        <p14:creationId xmlns:p14="http://schemas.microsoft.com/office/powerpoint/2010/main" val="6642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struct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IEquatable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private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temperatureInKelvin;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Celsius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Fahrenheit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Kelvin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FromCelsius(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FromFahrenheit(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FromKelvin(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Equals(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other)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9240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Reference &amp; Pass By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reference occurs when a method is called with an argument that is a reference    to an object instance in memory. References can be copied, however all copied   references will point to the same object instance in memory.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value occurs when a method is called with an argument that is a value. The    value that is passed to the method is copied, leaving the original value unchanged.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default, all arguments are passed by value, however you can explicitly pass by </a:t>
            </a: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 by prefixing a method parameter with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27954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Mutable &amp; Immutable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Mutable – Liable to change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Immutable – Not liable to change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types (defined with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keyword) should always be immutable</a:t>
            </a:r>
            <a:endParaRPr lang="en-GB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 types (defined with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keyword) can be mutable or immutable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 does not impose any restrictions for mutability or immutability. These are simply  design choices, however it is encouraged that value types should be designed to be immutable.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2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Nullable Value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Nullable types are instances of the 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System.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Nullable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special language feature that allows value types to be assigned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when dealing with databases and other systems that allow value types to be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provides a short-hand mechanism for denoting nullable value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Nullable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Int32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DateTime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Nullable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DateTime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432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special value type that represents named values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represent named values for the follow types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SByte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Int16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UInt16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Int32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UInt32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Int64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UInt64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Unless explicitly specified, enumerations default to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Int32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 values are cardinal and start at zero by default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Explicit enumeration values can be set</a:t>
            </a:r>
          </a:p>
        </p:txBody>
      </p:sp>
    </p:spTree>
    <p:extLst>
      <p:ext uri="{BB962C8B-B14F-4D97-AF65-F5344CB8AC3E}">
        <p14:creationId xmlns:p14="http://schemas.microsoft.com/office/powerpoint/2010/main" val="64319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Red,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Green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Blue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Fruit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short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Apple = 2,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Orange = 57,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Pear = 123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61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741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 Layton</cp:lastModifiedBy>
  <cp:revision>22</cp:revision>
  <dcterms:created xsi:type="dcterms:W3CDTF">2018-03-05T19:46:29Z</dcterms:created>
  <dcterms:modified xsi:type="dcterms:W3CDTF">2018-03-13T00:12:28Z</dcterms:modified>
</cp:coreProperties>
</file>