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0" r:id="rId9"/>
    <p:sldId id="261" r:id="rId10"/>
    <p:sldId id="262" r:id="rId11"/>
    <p:sldId id="263" r:id="rId12"/>
    <p:sldId id="264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8FF-872C-4E6C-9B87-E294C7E9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56814-58BE-49EF-A720-3673ABEC6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36D4E-BA90-4254-8A75-CC6A7324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13/03/2018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EFF0C-E0EC-495C-AADD-C35381EC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25975-D740-4619-860F-52C67799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95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4DC3-61A5-4658-9E33-38AD658F6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50432-FF9B-4EB7-86A3-AE3B7BA30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D5764-42B9-46DC-A438-E34C98FC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13/03/2018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34958-F224-40FB-AC7D-1C3956DD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E2991-586E-4222-956D-42EE6572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598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6FF5D-972F-4006-AD70-7AA1E23F1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116A8-67CC-4FFE-9138-43C0C7F62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745CC-AEA8-4CF0-BCB5-89FC55AD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13/03/2018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31256-9703-4BE7-850C-053EBD9C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3CCBE-F082-4223-982C-7D6D3E5F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261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B76-5E8E-41AA-8C24-BDE5C4CB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1A7B-18A2-4505-873B-74E8EC5EA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6A5B7-320F-4862-A2C0-94B0D542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13/03/2018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9D7A3-65EF-4812-9EB9-ED5B5B2A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684C-C0A4-4E1B-9342-DF8C942B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773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6395-6B86-4E8F-B9AA-E3E4A929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8161F-99D8-438E-969C-EF5244CBE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619AC-7EF7-4B67-A451-2C90DCA3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13/03/2018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F496F-5DC9-4236-BA11-B77A98DD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2727C-540C-4576-901F-40893917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789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D4CB9-BA25-452D-8668-3949F142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96D14-D15E-422E-B032-2F5B2967A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76CA6-26C3-4250-AE56-E1149CD28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25592-B306-42CA-9F3E-4B47A5AC9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13/03/2018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16998-B7C2-4CB5-A3D0-230310C4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8B78D-169B-45FA-958C-59AAEB82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405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DA9B-534B-4832-B937-205C7AECA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EF2A8-56D3-405E-ADC4-28227F43B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6A052-854F-4740-8BBE-EB9EA8C74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31F05-796B-4BAA-95A9-EC45F7BB3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DEBFF7-8C69-4297-8849-204612E7F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58E7DC-B6E1-4B91-854C-32F7A3A8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13/03/2018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56730D-D5C5-44AA-A6DA-9617A13F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D4269-4D15-459D-B7B4-4EB5C12A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459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1439-9462-41B6-A594-E546DF172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E912B-6205-432A-8BC0-BE15DB31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13/03/2018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A57F1-7FD9-4077-887F-7DB61105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4EC64-9ED9-4C95-85E8-0E585C92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45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94EFC-C515-4100-9126-0D704564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13/03/2018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B4F04-E911-4429-9C0D-8D361CAE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288BB-DF80-405E-BC17-B2FBB158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415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96BE-6240-42C7-8359-B936B94C6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0C7E7-2C17-473D-97DD-B5A2EB2AD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C8039-8170-47E7-B46E-6E846FA5B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44997-DAFC-4703-A260-3E5E4A21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13/03/2018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50168-D34C-479C-A108-D2FADDAD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B6060-DA35-4977-9411-62C1E1CC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13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15A0-7080-48CF-81A5-FB63D2F3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8A3B2-B41F-4F99-8ED3-2CD21A797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5D910-BA36-4DDC-AA2B-E020668E8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F03A5-73FC-4FE5-B79E-EC1332C3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13/03/2018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846C4-8F4C-4478-8938-F0E35A418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E6511-A65B-42B5-A3CF-4BCBB883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596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C1985-662F-4B69-9683-98789FDB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0D64C-FEE2-4DBE-A5F4-604379B01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BF07D-DCCA-48E2-884F-3ADF02C7C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C20DD-DDF2-4778-AC95-E3D9ED93958D}" type="datetimeFigureOut">
              <a:rPr lang="en-GB" smtClean="0"/>
              <a:t>13/03/2018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70AE0-D216-49FC-BB26-28139DE42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BADF7-1E09-46C6-A378-952E09EB1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47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D23FE2C-F1B4-46CB-B3E5-7E0011A5B6E8}"/>
              </a:ext>
            </a:extLst>
          </p:cNvPr>
          <p:cNvSpPr/>
          <p:nvPr/>
        </p:nvSpPr>
        <p:spPr>
          <a:xfrm>
            <a:off x="0" y="0"/>
            <a:ext cx="115178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.NET Fundamentals with C#</a:t>
            </a:r>
          </a:p>
          <a:p>
            <a:pPr algn="r"/>
            <a:r>
              <a:rPr lang="en-GB" sz="32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Lesson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24" y="2510623"/>
            <a:ext cx="1836754" cy="183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26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Bitwise Enumerations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All of the same features as normal enumerations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Must be marked with the 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[System.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Flags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]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attribute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Values need to be explicit and grow exponentially – 1, 2, 4, 8, 16, 32, 64, …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Each value represents a single bit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Boolean logic allows multiple values to be specified by a single enumeration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Can hold as many values as the width of the underlying value type</a:t>
            </a:r>
          </a:p>
        </p:txBody>
      </p:sp>
    </p:spTree>
    <p:extLst>
      <p:ext uri="{BB962C8B-B14F-4D97-AF65-F5344CB8AC3E}">
        <p14:creationId xmlns:p14="http://schemas.microsoft.com/office/powerpoint/2010/main" val="3602819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Bitwise Enumerations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endParaRPr lang="en-GB" sz="1600" dirty="0"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[System.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Flags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]</a:t>
            </a: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enum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Color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Red    = 1,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	Green  = 2,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	Blue   = 4,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Yellow = 8,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	Purple = 16,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	Pink   = 32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Flags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]</a:t>
            </a: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enum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Fruit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: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short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	Apple  = 1 &lt;&lt; 0,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Orange = 1 &lt;&lt; 1,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Pear   = 1 &lt;&lt; 2,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	Grape  = 1 &lt;&lt; 3,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	Kiwi   = 1 &lt;&lt; 4,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	Banana = 1 &lt;&lt; 5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5650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Delegates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special type that represents a reference to a method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Defined with an access modifier the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delegate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keyword, return type, name and parameter list, but does not define an implementation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Can be invoked like a method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Provides the basis of event driven programming in C#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delegate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Calculate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 x,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 y);</a:t>
            </a:r>
          </a:p>
          <a:p>
            <a:pPr lvl="1">
              <a:lnSpc>
                <a:spcPct val="150000"/>
              </a:lnSpc>
            </a:pPr>
            <a:endParaRPr lang="en-GB" sz="1600" dirty="0"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delegate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void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SomethingHappened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object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 sender,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EventArgs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 e);</a:t>
            </a:r>
          </a:p>
        </p:txBody>
      </p:sp>
    </p:spTree>
    <p:extLst>
      <p:ext uri="{BB962C8B-B14F-4D97-AF65-F5344CB8AC3E}">
        <p14:creationId xmlns:p14="http://schemas.microsoft.com/office/powerpoint/2010/main" val="2594409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Enable a class or struct to notify other classes or structs when something happens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class that </a:t>
            </a:r>
            <a:r>
              <a:rPr lang="en-GB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raises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event is called the </a:t>
            </a:r>
            <a:r>
              <a:rPr lang="en-GB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event publisher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classes that </a:t>
            </a:r>
            <a:r>
              <a:rPr lang="en-GB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handle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event are called </a:t>
            </a:r>
            <a:r>
              <a:rPr lang="en-GB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event subscribers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Defined using the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keyword and looks similar to a property</a:t>
            </a:r>
          </a:p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event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EventHandler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Calculated(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object 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sender,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EventArgs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e)</a:t>
            </a:r>
          </a:p>
          <a:p>
            <a:pPr lvl="1"/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add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 { calculated +=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value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; }</a:t>
            </a:r>
          </a:p>
          <a:p>
            <a:pPr lvl="1"/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	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remove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 { calculated -=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value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; }</a:t>
            </a:r>
          </a:p>
          <a:p>
            <a:pPr lvl="1"/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endParaRPr lang="en-GB" sz="1600" dirty="0"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event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EventHandler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PaintEventArgs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&gt; Paint;</a:t>
            </a:r>
          </a:p>
        </p:txBody>
      </p:sp>
    </p:spTree>
    <p:extLst>
      <p:ext uri="{BB962C8B-B14F-4D97-AF65-F5344CB8AC3E}">
        <p14:creationId xmlns:p14="http://schemas.microsoft.com/office/powerpoint/2010/main" val="3582758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Keywords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struct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a type that has value semantics and cannot be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null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ref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allows arguments to be passed by reference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enum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A special type that represents named values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delegate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a reference to a method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enables types to notify other types when something happened</a:t>
            </a:r>
          </a:p>
        </p:txBody>
      </p:sp>
    </p:spTree>
    <p:extLst>
      <p:ext uri="{BB962C8B-B14F-4D97-AF65-F5344CB8AC3E}">
        <p14:creationId xmlns:p14="http://schemas.microsoft.com/office/powerpoint/2010/main" val="199290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Lesson Summary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Structures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Pass By Reference &amp; Pass By Value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Mutable &amp; Immutable Types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Nullable Value Types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Enumerations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Bitwise Enumerations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Delegates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Events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Keywords</a:t>
            </a:r>
          </a:p>
        </p:txBody>
      </p:sp>
    </p:spTree>
    <p:extLst>
      <p:ext uri="{BB962C8B-B14F-4D97-AF65-F5344CB8AC3E}">
        <p14:creationId xmlns:p14="http://schemas.microsoft.com/office/powerpoint/2010/main" val="1635868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Structures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structure is similar to a class but has a different use case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Represents a type that has value semantics – always has a value and cannot be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null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Allocated into heap memory when it is a global member of a reference type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Allocated into stack memory when it is a method parameter or local member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Good practice to design structs to be immutable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Defined using the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struct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keyword rather than the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keyword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Cannot inherit from or be extended by other classes or structures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Can implement interfaces</a:t>
            </a:r>
          </a:p>
        </p:txBody>
      </p:sp>
    </p:spTree>
    <p:extLst>
      <p:ext uri="{BB962C8B-B14F-4D97-AF65-F5344CB8AC3E}">
        <p14:creationId xmlns:p14="http://schemas.microsoft.com/office/powerpoint/2010/main" val="664290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Structures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endParaRPr lang="en-GB" sz="1600" dirty="0"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struct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Temperature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: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IEquatable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Temperature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private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double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temperatureInKelvin;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double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Celsius {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get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 }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double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Fahrenheit {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get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 }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double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Kelvin {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get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 }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static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Temperature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FromCelsius(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double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value) { … }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static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Temperature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FromFahrenheit(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double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value) { … }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static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Temperature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FromKelvin(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double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value) { … }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bool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Equals(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Temperature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other) { … }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9240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Pass By Reference &amp; Pass By Value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Pass by reference occurs when a method is called with an argument that is a reference    to an object instance in memory. References can be copied, however all copied   references will point to the same object instance in memory.</a:t>
            </a:r>
            <a:b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Pass by value occurs when a method is called with an argument that is a value. The    value that is passed to the method is copied, leaving the original value unchanged.</a:t>
            </a:r>
          </a:p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By default, all arguments are passed by value, however you can explicitly pass by </a:t>
            </a:r>
          </a:p>
          <a:p>
            <a:pPr lvl="1">
              <a:lnSpc>
                <a:spcPct val="150000"/>
              </a:lnSpc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reference by prefixing a method parameter with the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ref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keyword.</a:t>
            </a:r>
          </a:p>
        </p:txBody>
      </p:sp>
    </p:spTree>
    <p:extLst>
      <p:ext uri="{BB962C8B-B14F-4D97-AF65-F5344CB8AC3E}">
        <p14:creationId xmlns:p14="http://schemas.microsoft.com/office/powerpoint/2010/main" val="279544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Mutable &amp; Immutable Types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Mutable – Liable to change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Immutable – Not liable to change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 types (defined with the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struct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keyword) should always be immutable</a:t>
            </a:r>
            <a:endParaRPr lang="en-GB" sz="24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Reference types (defined with the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keyword) can be mutable or immutable</a:t>
            </a:r>
          </a:p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24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C# does not impose any restrictions for mutability or immutability. These are simply  design choices, however it is encouraged that value types should be designed to be immutable.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12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Nullable Value Types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Nullable types are instances of the 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System.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Nullable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&gt;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struct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special language feature that allows value types to be assigned a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null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value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Useful when dealing with databases and other systems that allow value types to be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null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C# provides a short-hand mechanism for denoting nullable value types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Nullable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Int32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</a:t>
            </a:r>
          </a:p>
          <a:p>
            <a:pPr lvl="1">
              <a:lnSpc>
                <a:spcPct val="150000"/>
              </a:lnSpc>
            </a:pPr>
            <a:endParaRPr lang="en-GB" sz="1600" dirty="0">
              <a:solidFill>
                <a:schemeClr val="bg1"/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DateTime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Nullable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DateTime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84320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Enumerations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special value type that represents named values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Can represent named values for the follow types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Byte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SByte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Int16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UInt16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Int32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UInt32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Int64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UInt64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Unless explicitly specified, enumerations default to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Int32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Enumeration values are cardinal and start at zero by default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Explicit enumeration values can be set</a:t>
            </a:r>
          </a:p>
        </p:txBody>
      </p:sp>
    </p:spTree>
    <p:extLst>
      <p:ext uri="{BB962C8B-B14F-4D97-AF65-F5344CB8AC3E}">
        <p14:creationId xmlns:p14="http://schemas.microsoft.com/office/powerpoint/2010/main" val="643191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Enumerations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endParaRPr lang="en-GB" sz="1600" dirty="0"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enum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Color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Red,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	Green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	Blue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enum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Fruit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: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short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	Apple = 2,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Orange = 57,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Pear = 123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7619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742</Words>
  <Application>Microsoft Office PowerPoint</Application>
  <PresentationFormat>Widescreen</PresentationFormat>
  <Paragraphs>153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Segoe UI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Layton</dc:creator>
  <cp:lastModifiedBy>Matthew Layton</cp:lastModifiedBy>
  <cp:revision>24</cp:revision>
  <dcterms:created xsi:type="dcterms:W3CDTF">2018-03-05T19:46:29Z</dcterms:created>
  <dcterms:modified xsi:type="dcterms:W3CDTF">2018-03-13T01:41:21Z</dcterms:modified>
</cp:coreProperties>
</file>