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92" r:id="rId6"/>
    <p:sldId id="293" r:id="rId7"/>
    <p:sldId id="294" r:id="rId8"/>
    <p:sldId id="283" r:id="rId9"/>
    <p:sldId id="284" r:id="rId10"/>
    <p:sldId id="285" r:id="rId11"/>
    <p:sldId id="267" r:id="rId12"/>
    <p:sldId id="286" r:id="rId13"/>
    <p:sldId id="287" r:id="rId14"/>
    <p:sldId id="273" r:id="rId15"/>
    <p:sldId id="288" r:id="rId16"/>
    <p:sldId id="289" r:id="rId17"/>
    <p:sldId id="274" r:id="rId18"/>
    <p:sldId id="290" r:id="rId19"/>
    <p:sldId id="291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16/04/2018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Instance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GetType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Gets the type of the current instance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Cannot be overridden</a:t>
            </a:r>
            <a:endParaRPr lang="en-GB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ToString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that represents the current object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can be overridden</a:t>
            </a:r>
          </a:p>
        </p:txBody>
      </p:sp>
    </p:spTree>
    <p:extLst>
      <p:ext uri="{BB962C8B-B14F-4D97-AF65-F5344CB8AC3E}">
        <p14:creationId xmlns:p14="http://schemas.microsoft.com/office/powerpoint/2010/main" val="220340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Equality &amp; Value Semantics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semantics provide the ability to compare object instances by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be implemented for value types, and may be implemented for reference types that require value semantics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default, the == and != operators are not implemented for value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default, the == and != operators are implemented for reference types and are used to compare objects by reference. These can be overridden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semantics are implemented using various equality features in .NET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Object.Equals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Equals,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IEquatable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&gt;, == and !=</a:t>
            </a:r>
          </a:p>
        </p:txBody>
      </p:sp>
    </p:spTree>
    <p:extLst>
      <p:ext uri="{BB962C8B-B14F-4D97-AF65-F5344CB8AC3E}">
        <p14:creationId xmlns:p14="http://schemas.microsoft.com/office/powerpoint/2010/main" val="351612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Equality &amp; Value Semantics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struct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IEquatable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operator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==(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=&gt; Equals(a, b);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operator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!=(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=&gt; !Equals(a, b);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Equals(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other)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 ==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other.value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&amp;&amp;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temperatureKind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other.temperatureKind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override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Equals(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object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!(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&amp;&amp;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is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&amp;&amp; Equals((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override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GetHashCode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 =&gt;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value,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temperatureKind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}.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GetHashCode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1062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Exceptions are faults in the application and can occur for a multitude of reasons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exception types extend the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System.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Exception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CLR can throw exceptions, such as the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NullReferenceException</a:t>
            </a:r>
            <a:endParaRPr lang="en-GB" sz="2400" dirty="0">
              <a:solidFill>
                <a:srgbClr val="00CC9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 exceptions can be thrown by user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that may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 exception should be partitioned into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must be followed with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to catch any exceptions that are thrown by the code within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block, or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if there is no need to handle the exception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Optionally,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 can be followed by both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catch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blocks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Unhandled exceptions should be re-thrown</a:t>
            </a:r>
          </a:p>
        </p:txBody>
      </p:sp>
    </p:spTree>
    <p:extLst>
      <p:ext uri="{BB962C8B-B14F-4D97-AF65-F5344CB8AC3E}">
        <p14:creationId xmlns:p14="http://schemas.microsoft.com/office/powerpoint/2010/main" val="8528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any exception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InvalidOperationException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this specific exception type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NetworkException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this specific exception type</a:t>
            </a:r>
          </a:p>
          <a:p>
            <a:pPr lvl="1"/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77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IndexOutOfRangeException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handle this specific exception type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finally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do this, regardless of whether an exception happened or not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finally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do this, regardless of whether an exception happened or not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2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try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DoSomethingThatMightRaiseAnException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if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ex.Message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!=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WhatWeExpected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throw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don't throw ex;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throw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InvalidArgumentException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"The argument was not what we expected."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24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Whenever you need to re-throw an exception you should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rather than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ex; 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because you lose the stack trace for the exception you're re-throwing.</a:t>
            </a:r>
            <a:endParaRPr lang="en-GB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3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Extension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 that behave like instance methods, even though they're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Special syntax uses the first method parameter to define the object type the method is bound to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Must be defined in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StringExtensions</a:t>
            </a:r>
            <a:endParaRPr lang="en-GB" sz="1600" dirty="0">
              <a:solidFill>
                <a:srgbClr val="00CC99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IsPalindrome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byte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ToByteArray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this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Encoding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encoding)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word 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"level"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palindromeResult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word.IsPalindrome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byte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wordBytes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word.ToByteArray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Encoding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.UTF8);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0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LINQ (Language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INtegrated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Query)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of technologies that enable query capabilities to be built directly into the language</a:t>
            </a:r>
            <a:endParaRPr lang="en-GB" sz="2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Spans a broad range of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queryable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sources</a:t>
            </a:r>
            <a:endParaRPr lang="en-GB" sz="2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LINQ-to-Objects provides the ability to query in-memory objects and collections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LINQ-to-SQL converts LINQ query expressions to SQL queries. This technology has since been superseded by Entity Framework, however LINQ-To-SQL still provides a lot of the capability underpinning Entity Framework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LINQ-to-XML provides the ability to traverse the XML DOM using LINQ query expressions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 are two ways to consume LINQ from C# - Query Syntax and Method Syntax</a:t>
            </a:r>
          </a:p>
        </p:txBody>
      </p:sp>
    </p:spTree>
    <p:extLst>
      <p:ext uri="{BB962C8B-B14F-4D97-AF65-F5344CB8AC3E}">
        <p14:creationId xmlns:p14="http://schemas.microsoft.com/office/powerpoint/2010/main" val="168062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Extension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numbers =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Enumerable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.Range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(1, 100);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numbers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.Where(number =&gt; number % 2 == 0);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evenNumbers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from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numbers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where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 % 2 == 0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select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number;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names 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[] {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"Alice"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"Bob"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"Charlie"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};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selectedNames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 names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.Where(name =&gt;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name.ToLower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().Contains(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.Select(name =&gt;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name.ToUpper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());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IEnumerable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selectedNames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from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name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names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where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name.ToLower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().Contains(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select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name.ToUpper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lvl="1"/>
            <a:endParaRPr lang="en-GB" sz="1600" dirty="0">
              <a:solidFill>
                <a:srgbClr val="00B0F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Asynchronous Programming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6.0 Features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7.0 Features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Writing Unit Tests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Design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used to declare an anonymous type (but is not restricted to anonymous types)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declares a late-bound static type that bypasses static type checking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used to throw a custom exception from user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used to partition code that may throw an exception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catch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used to catch exceptions that are thrown by the runtime or by user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optional part of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catch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block that is executed regardless of whether an exception was thrown in a try block</a:t>
            </a:r>
          </a:p>
        </p:txBody>
      </p:sp>
    </p:spTree>
    <p:extLst>
      <p:ext uri="{BB962C8B-B14F-4D97-AF65-F5344CB8AC3E}">
        <p14:creationId xmlns:p14="http://schemas.microsoft.com/office/powerpoint/2010/main" val="377338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Asynchronous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a mechanism for dealing with I/O or CPU bound tasks and calculations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Eradicates the need for 3</a:t>
            </a:r>
            <a:r>
              <a:rPr lang="en-GB" sz="24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party asynchrony libraries 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callbacks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Follows the Task-based Asynchronous Pattern (TAP)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provides language-level constructs for asynchronous programming through the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async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await keywords, and the Task and Task&lt;T&gt; classes which model  asynchronous operations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CLR generates asynchronous state machines for managing asynchronous code</a:t>
            </a:r>
          </a:p>
        </p:txBody>
      </p:sp>
    </p:spTree>
    <p:extLst>
      <p:ext uri="{BB962C8B-B14F-4D97-AF65-F5344CB8AC3E}">
        <p14:creationId xmlns:p14="http://schemas.microsoft.com/office/powerpoint/2010/main" val="6642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6.0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Static imports			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using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System.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 filters			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catch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Exception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ex)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when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ex.Message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"…"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 { … }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Property initializers		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MagicBeanCount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 = 123;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bodied members	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GetHashCode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 =&gt; x ^ y * 17;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 Propagation operator		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value?.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ToString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 interpolation			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$"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FirstName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LastName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=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GetAge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nameof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operator			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nameof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 ==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"Console"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 initializer		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Dictionary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&gt;() { {0,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"A"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}, {1,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"B"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354479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7.0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 variables				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int.TryParse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(value, out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result)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Tuple types			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(string name,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age)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GetNameAndAge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(Person p) { … }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Tuple deconstruction			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(name, age) =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GetNameAndAge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alice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bodied members	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GetHashCode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 =&gt; x ^ y * 17;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 Propagation operator		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value?.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ToString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 interpolation			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$"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FirstName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LastName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=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  <a:r>
              <a:rPr lang="en-GB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GetAge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400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nameof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operator			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nameof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 ==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"Console"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 initializer		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new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Dictionary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&gt;() { {0,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"A"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}, {1,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"B"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238489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Writing Unit Tests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Reinforces your code-base over time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passing test is an indicator that your unit of code works as expected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failing test is an indicator that your unit of code needs to be revised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Allows you to write code from the outside in, from the perspective of the consumer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Allows you to better reason about your code and its responsibility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Helps you make informed decisions about design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Helps identify violations in SOLID, DRY and other principles and patterns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be written for every execution permutation in </a:t>
            </a:r>
            <a:r>
              <a:rPr lang="en-GB" sz="240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</a:t>
            </a:r>
          </a:p>
        </p:txBody>
      </p:sp>
    </p:spTree>
    <p:extLst>
      <p:ext uri="{BB962C8B-B14F-4D97-AF65-F5344CB8AC3E}">
        <p14:creationId xmlns:p14="http://schemas.microsoft.com/office/powerpoint/2010/main" val="382272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 projects by responsibility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Organise code into appropriate namespaces within projects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Keep dependencies to a minimum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Keep code DRY by moving reusable code into higher levels of the application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get popular package dependencies such as JSON.NET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 unit and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5674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Static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Object.Equals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Determines whether the specified object instances are equal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if both object instances are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but false if only one instance is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Assuming neither instance is null the method calls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objA.Equals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objB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Object.ReferenceEquals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Determines whether the specified object instances are equal by reference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if both instances are the same instance, or if both instances are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; otherwise,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6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Instance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Equals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Determines whether the specified object is equal to the current object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if the object instances are equal; otherwise,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can be overridden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GetHashCode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Serves as the default hash function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Used to insert and identify objects in hash based collections such as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TValue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and </a:t>
            </a:r>
            <a:r>
              <a:rPr lang="en-GB" sz="2400" dirty="0" err="1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HashSet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can be overridden</a:t>
            </a:r>
          </a:p>
        </p:txBody>
      </p:sp>
    </p:spTree>
    <p:extLst>
      <p:ext uri="{BB962C8B-B14F-4D97-AF65-F5344CB8AC3E}">
        <p14:creationId xmlns:p14="http://schemas.microsoft.com/office/powerpoint/2010/main" val="415766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1162</Words>
  <Application>Microsoft Office PowerPoint</Application>
  <PresentationFormat>Widescreen</PresentationFormat>
  <Paragraphs>254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</cp:lastModifiedBy>
  <cp:revision>81</cp:revision>
  <dcterms:created xsi:type="dcterms:W3CDTF">2018-03-05T19:46:29Z</dcterms:created>
  <dcterms:modified xsi:type="dcterms:W3CDTF">2018-04-16T22:33:59Z</dcterms:modified>
</cp:coreProperties>
</file>