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5" r:id="rId12"/>
  </p:sldIdLst>
  <p:sldSz cx="9144000" cy="5143500" type="screen16x9"/>
  <p:notesSz cx="6858000" cy="9144000"/>
  <p:embeddedFontLst>
    <p:embeddedFont>
      <p:font typeface="PT Sans Narrow" panose="020B0604020202020204" charset="0"/>
      <p:regular r:id="rId14"/>
      <p:bold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00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8605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9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0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337185d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337185d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6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74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99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9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3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5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85863"/>
            <a:ext cx="57912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890587"/>
            <a:ext cx="5657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143125"/>
            <a:ext cx="5810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Module 1 :  Gestion Version (GIT)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indent="0">
              <a:spcAft>
                <a:spcPts val="1200"/>
              </a:spcAft>
              <a:buNone/>
            </a:pPr>
            <a:r>
              <a:rPr lang="fr-FR" dirty="0"/>
              <a:t>Module </a:t>
            </a:r>
            <a:r>
              <a:rPr lang="fr-FR" dirty="0" smtClean="0"/>
              <a:t>2 </a:t>
            </a:r>
            <a:r>
              <a:rPr lang="fr-FR" dirty="0"/>
              <a:t>:  </a:t>
            </a:r>
            <a:r>
              <a:rPr lang="fr-FR" dirty="0" smtClean="0"/>
              <a:t>Test et </a:t>
            </a:r>
            <a:r>
              <a:rPr lang="fr-FR" dirty="0"/>
              <a:t>Q</a:t>
            </a:r>
            <a:r>
              <a:rPr lang="fr-FR" dirty="0" smtClean="0"/>
              <a:t>ualité Logiciel 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smtClean="0"/>
              <a:t>Test Manuel 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smtClean="0"/>
              <a:t>Test Automatique  </a:t>
            </a:r>
            <a:endParaRPr lang="fr-FR" dirty="0" smtClean="0"/>
          </a:p>
          <a:p>
            <a:pPr marL="0" indent="0">
              <a:spcAft>
                <a:spcPts val="1200"/>
              </a:spcAft>
              <a:buNone/>
            </a:pPr>
            <a:endParaRPr lang="fr-FR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fr-FR" dirty="0" smtClean="0"/>
              <a:t>Module 3 </a:t>
            </a:r>
            <a:r>
              <a:rPr lang="fr-FR" dirty="0"/>
              <a:t>:  </a:t>
            </a:r>
            <a:r>
              <a:rPr lang="fr-FR" dirty="0" smtClean="0"/>
              <a:t>Certification ISTQB (Niveau :  </a:t>
            </a:r>
            <a:r>
              <a:rPr lang="fr-FR" dirty="0" err="1" smtClean="0"/>
              <a:t>Foundation</a:t>
            </a:r>
            <a:r>
              <a:rPr lang="fr-FR" dirty="0" smtClean="0"/>
              <a:t>)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L’</a:t>
            </a:r>
            <a:r>
              <a:rPr lang="fr-FR" b="1" dirty="0"/>
              <a:t>automatisation de test</a:t>
            </a:r>
            <a:r>
              <a:rPr lang="fr-FR" dirty="0"/>
              <a:t> se définit comme étant l'exécution automatique de tests fonctionnels, conçus au moins d'une certaine manière pour simuler un être humain exécutant des tests manuels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</a:t>
            </a:r>
            <a:r>
              <a:rPr lang="fr-FR" b="1" dirty="0" smtClean="0"/>
              <a:t>test manuel</a:t>
            </a:r>
            <a:r>
              <a:rPr lang="fr-FR" dirty="0" smtClean="0"/>
              <a:t> est l’exécution des tests logiciel 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1652587"/>
            <a:ext cx="1514475" cy="18383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1757362"/>
            <a:ext cx="1476375" cy="1628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2" y="1566862"/>
            <a:ext cx="1323975" cy="2009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581150"/>
            <a:ext cx="1457325" cy="1981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65" y="1487378"/>
            <a:ext cx="5724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500187"/>
            <a:ext cx="6038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</Words>
  <Application>Microsoft Office PowerPoint</Application>
  <PresentationFormat>Affichage à l'écran (16:9)</PresentationFormat>
  <Paragraphs>51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PT Sans Narrow</vt:lpstr>
      <vt:lpstr>Arial</vt:lpstr>
      <vt:lpstr>Open Sans</vt:lpstr>
      <vt:lpstr>Tropic</vt:lpstr>
      <vt:lpstr>Présentation PowerPoint</vt:lpstr>
      <vt:lpstr>Sommaire</vt:lpstr>
      <vt:lpstr>  </vt:lpstr>
      <vt:lpstr> </vt:lpstr>
      <vt:lpstr> 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DIATTA Fa</cp:lastModifiedBy>
  <cp:revision>5</cp:revision>
  <dcterms:modified xsi:type="dcterms:W3CDTF">2021-01-26T16:44:37Z</dcterms:modified>
</cp:coreProperties>
</file>