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6"/>
  </p:normalViewPr>
  <p:slideViewPr>
    <p:cSldViewPr snapToGrid="0">
      <p:cViewPr varScale="1">
        <p:scale>
          <a:sx n="76" d="100"/>
          <a:sy n="7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8999-508E-8271-0AA9-66AA6AC59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8B7E9-7AB3-80EE-D95D-23B79A06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0F58-7DB4-B9E0-3D47-332490A2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A53D-A206-D763-3345-423202C2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AA598-77AD-2679-D69A-B32F67F7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5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DC17-E47A-E363-D507-7B1D78E6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EB72E-AC25-6857-1615-D86EF5600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41A6-465C-01B6-A5A1-1F0116FB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34A5-59D6-38D3-F73D-12A20961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20DE-1278-81A5-0B76-CAC3BAE6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741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A9A66-CB95-0DBA-30CD-8890FAF1F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9592-DB2B-F6C3-E7D5-E026797D8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7A08-E927-863C-9DF1-C3262FC5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BA7E9-E25D-5CB6-09FC-914F4DDC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EB4B-A12E-4C93-C548-1D3D19E4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42CD-94C6-1501-33BB-23AE6494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2E4D9-A6A5-E828-BBB8-8B9D4368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98DE-B7E2-2F55-FBFA-CB9E135E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6DA5-F0C3-0E19-32D7-ADD39536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B69C-5DCA-CE27-573E-2C7C4FE2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218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1BCB-FDF8-BA61-F02B-20904CB5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DD8D-AC0A-5E39-A55F-CF8589A8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7348-5646-F620-FAFF-F858CF7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11CF-FE8F-0A95-EAEC-128F31A9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5D3A4-53B5-9C14-60D2-91B1263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749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77FA-0BB4-8848-28AF-DB70453B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E54B-A2F4-54A9-5C33-4EF599C3B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4508-DB9A-345C-9F61-69594BDD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65BC-3E95-3750-C9B1-21D2D4C1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5521-4808-1847-448E-CC284F96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00631-6459-66B4-2CAC-068EB3AB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998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48BE-DD81-467E-0EEA-7EE73D10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7AC4-D5BE-F53A-7A59-04F5F79F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9F95E-E9F1-0077-33F0-1235CC06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81277-EB70-25A1-2583-914FFF23D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09A6-2ADB-A67C-784D-D72BEF35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4C097-BBA7-37DC-C943-F59C31B8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A140D-D131-727E-EA64-7D141A15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D929F-9CAE-0F7E-4C11-D06E745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22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AB3E-0003-2100-65EE-A9668D84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C68EA-1F73-4F8E-620C-52B20589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7CF48-313D-4290-746E-D59F0A2D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CF012-CEB8-6391-1AC8-2848FBBB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806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E7C16-5A8D-9FE8-A0D1-E74FA1F2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E7EB0-F7A7-6180-6E30-B23B6329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47FA1-00B7-B634-E8F6-24798D4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80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4BF4-E312-922F-FD5D-19E81342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E4E2-E97E-5F54-D05F-10971BAD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87287-B151-5C67-8489-93438EC40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C284E-1DC2-A8DC-0D8F-1393D87C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DB80D-D0E5-13BA-9FA5-09D44AC7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F199-DC18-DAB4-B03C-E719B491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053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EA91-24D9-962E-86FE-3A1C19D5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9EAC3-DF46-9430-9F91-944899DBE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3CA1A-4398-92E8-7CC5-72E044025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0879-5365-129D-01A3-DEE06DC0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D228E-2DE9-E9D2-CE44-304CF938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65D44-7809-E70A-1126-C07FB553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876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FAD0F-9523-6922-EA7E-09098EFD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1016-69A3-8A02-F350-66754F6D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E741-86C8-C4F5-A8E2-B139605EE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1C3A6-B9BB-6049-98B9-3FF39B84BDA7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FE6F-289D-A526-055E-2C4BA609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CFDF-454C-1965-1292-3D82BBC9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27663-C2C9-894F-90B2-87EFB784336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13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EE7408-3EFB-B327-A949-AB13CBBA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35" y="2073483"/>
            <a:ext cx="9269130" cy="3050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67118D-9A36-638D-9008-C51E33018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9" y="5350473"/>
            <a:ext cx="4726940" cy="755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E94788-D88D-61DD-26FE-4E89B123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0" y="224321"/>
            <a:ext cx="3421329" cy="118491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6A4EAF-F6BF-36B8-30C2-5239FF419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10" y="1643300"/>
            <a:ext cx="5394878" cy="366415"/>
          </a:xfrm>
          <a:prstGeom prst="rect">
            <a:avLst/>
          </a:prstGeom>
          <a:ln>
            <a:noFill/>
          </a:ln>
        </p:spPr>
      </p:pic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FA193F4A-ADDF-38E3-38E8-22126E893794}"/>
              </a:ext>
            </a:extLst>
          </p:cNvPr>
          <p:cNvSpPr/>
          <p:nvPr/>
        </p:nvSpPr>
        <p:spPr>
          <a:xfrm>
            <a:off x="16934" y="72542"/>
            <a:ext cx="5731934" cy="2013064"/>
          </a:xfrm>
          <a:prstGeom prst="borderCallout2">
            <a:avLst>
              <a:gd name="adj1" fmla="val 17236"/>
              <a:gd name="adj2" fmla="val 100413"/>
              <a:gd name="adj3" fmla="val 17741"/>
              <a:gd name="adj4" fmla="val 106380"/>
              <a:gd name="adj5" fmla="val 110818"/>
              <a:gd name="adj6" fmla="val 1068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2A564E-9A63-F151-8614-371B4AEE86F6}"/>
              </a:ext>
            </a:extLst>
          </p:cNvPr>
          <p:cNvSpPr/>
          <p:nvPr/>
        </p:nvSpPr>
        <p:spPr>
          <a:xfrm>
            <a:off x="5283200" y="2370325"/>
            <a:ext cx="1744133" cy="2354076"/>
          </a:xfrm>
          <a:prstGeom prst="rect">
            <a:avLst/>
          </a:prstGeom>
          <a:solidFill>
            <a:schemeClr val="accent3">
              <a:lumMod val="40000"/>
              <a:lumOff val="60000"/>
              <a:alpha val="247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40DB0-0FB5-87FD-C8FD-73A89F082F21}"/>
              </a:ext>
            </a:extLst>
          </p:cNvPr>
          <p:cNvSpPr/>
          <p:nvPr/>
        </p:nvSpPr>
        <p:spPr>
          <a:xfrm>
            <a:off x="2726266" y="3234266"/>
            <a:ext cx="1337734" cy="1890183"/>
          </a:xfrm>
          <a:prstGeom prst="rect">
            <a:avLst/>
          </a:prstGeom>
          <a:solidFill>
            <a:schemeClr val="accent3">
              <a:lumMod val="40000"/>
              <a:lumOff val="60000"/>
              <a:alpha val="247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Line Callout 2 21">
            <a:extLst>
              <a:ext uri="{FF2B5EF4-FFF2-40B4-BE49-F238E27FC236}">
                <a16:creationId xmlns:a16="http://schemas.microsoft.com/office/drawing/2014/main" id="{7A71ADA4-7A9C-7162-E3EE-6F79DA8E64B5}"/>
              </a:ext>
            </a:extLst>
          </p:cNvPr>
          <p:cNvSpPr/>
          <p:nvPr/>
        </p:nvSpPr>
        <p:spPr>
          <a:xfrm>
            <a:off x="393715" y="5326687"/>
            <a:ext cx="4889485" cy="872721"/>
          </a:xfrm>
          <a:prstGeom prst="borderCallout2">
            <a:avLst>
              <a:gd name="adj1" fmla="val -226"/>
              <a:gd name="adj2" fmla="val 27340"/>
              <a:gd name="adj3" fmla="val -32707"/>
              <a:gd name="adj4" fmla="val 27072"/>
              <a:gd name="adj5" fmla="val -59928"/>
              <a:gd name="adj6" fmla="val 46953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1B4C4D-D713-1AE3-4C60-EADA0D9014E3}"/>
              </a:ext>
            </a:extLst>
          </p:cNvPr>
          <p:cNvSpPr/>
          <p:nvPr/>
        </p:nvSpPr>
        <p:spPr>
          <a:xfrm>
            <a:off x="7114116" y="3002319"/>
            <a:ext cx="996951" cy="1044748"/>
          </a:xfrm>
          <a:prstGeom prst="rect">
            <a:avLst/>
          </a:prstGeom>
          <a:solidFill>
            <a:schemeClr val="accent3">
              <a:lumMod val="40000"/>
              <a:lumOff val="60000"/>
              <a:alpha val="247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BB4C1D-1AD3-D2E1-4A21-A2FC6D5BB072}"/>
              </a:ext>
            </a:extLst>
          </p:cNvPr>
          <p:cNvGrpSpPr/>
          <p:nvPr/>
        </p:nvGrpSpPr>
        <p:grpSpPr>
          <a:xfrm>
            <a:off x="6170068" y="5439651"/>
            <a:ext cx="5971132" cy="1101050"/>
            <a:chOff x="6170068" y="5439651"/>
            <a:chExt cx="5971132" cy="1101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467233-40A0-33C2-B86E-34AE4A679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2635" y="5537478"/>
              <a:ext cx="5325110" cy="452047"/>
            </a:xfrm>
            <a:prstGeom prst="rect">
              <a:avLst/>
            </a:prstGeom>
          </p:spPr>
        </p:pic>
        <p:sp>
          <p:nvSpPr>
            <p:cNvPr id="24" name="Line Callout 2 23">
              <a:extLst>
                <a:ext uri="{FF2B5EF4-FFF2-40B4-BE49-F238E27FC236}">
                  <a16:creationId xmlns:a16="http://schemas.microsoft.com/office/drawing/2014/main" id="{B98E780B-5EEA-26D9-34A8-0F34A894FB20}"/>
                </a:ext>
              </a:extLst>
            </p:cNvPr>
            <p:cNvSpPr/>
            <p:nvPr/>
          </p:nvSpPr>
          <p:spPr>
            <a:xfrm>
              <a:off x="6170068" y="5439651"/>
              <a:ext cx="5940547" cy="1101050"/>
            </a:xfrm>
            <a:prstGeom prst="borderCallout2">
              <a:avLst>
                <a:gd name="adj1" fmla="val 176"/>
                <a:gd name="adj2" fmla="val 52485"/>
                <a:gd name="adj3" fmla="val -29819"/>
                <a:gd name="adj4" fmla="val 23667"/>
                <a:gd name="adj5" fmla="val -123555"/>
                <a:gd name="adj6" fmla="val 23859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EFE9DCA-AC92-55BD-0CB1-FB2F7CE4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4501" y="6106081"/>
              <a:ext cx="5836699" cy="208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31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Sereina Graber</dc:creator>
  <cp:lastModifiedBy>Sereina Graber</cp:lastModifiedBy>
  <cp:revision>1</cp:revision>
  <dcterms:created xsi:type="dcterms:W3CDTF">2024-07-10T17:43:54Z</dcterms:created>
  <dcterms:modified xsi:type="dcterms:W3CDTF">2024-07-10T18:06:27Z</dcterms:modified>
</cp:coreProperties>
</file>