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29EA-F5B1-4683-B979-51850CB7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3ABF-F183-409C-B51B-D365EEF0A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CDAE-93EA-49B1-A6A9-883C6CC5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BA4D-763A-49C1-9366-D563D0CD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02A9-FCE5-4CE7-87F7-5C121463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06B3-862A-4470-850A-992B4E56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D486D-4AC3-497C-A7FD-7A46DB2F8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4855-06B1-4254-9954-1968705D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A081-0F0E-42D3-9757-879D1457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D28C-7FD4-4D6D-BD50-711736A5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0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09223-A03A-4CCA-B11B-E52EC5A13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76DB7-2B84-4374-B27E-DE24DE97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7050-FF5C-44DD-9176-52663C71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4A41-E024-4C28-99A0-AC2BC14A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0CCE-8D1C-4774-8C64-869DAD7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4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A2A4-9A6D-451C-BDC0-C73BAE6E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C673-7C07-4BE2-973B-9E39B8CA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DC12-64B2-4C32-8D65-3CF7A79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8AAA-3E98-497B-ABD9-58323F64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78C5-F4B1-41F7-A47F-0CC423A9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0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D924-4A34-4C2B-A000-DFCC01E0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EA005-7BF1-45CE-B561-E2A4EF64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0868-CBCB-482F-AC09-59D690D3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5A9A-F1BE-46E5-B70D-DE435035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C16D-8E4B-45C3-919C-B9B4F87C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E4E4-AED5-4DDF-B046-460DD214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0282-98ED-4A9C-B1F4-0995186DB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9CB66-08B7-48FA-9FE3-EA2BCDE19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3E803-0861-408B-9FBB-31FE1CF1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1AF1F-1D84-4CED-B8E3-C8508104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E7C99-2996-4F38-88B5-946A00A6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2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DD6B-F26D-44AD-B561-07B675C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BE3C-BB91-4F8E-84B4-5F519A0CB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AF9F1-139C-49FC-BE8C-5AD7825C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9391C-438B-4FD5-A2F9-075AC0BDB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8BAB3-50AB-43BA-8E5D-134D3EA94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A4EBD-49BD-45BD-A55B-00C2B920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FFC4-3234-49B4-A208-7C6CA760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8208-2F20-4F49-B465-43CA1DB3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6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D374-ECDE-4E11-8D5D-A286A2AD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E3726-2528-4682-A6EA-4F4C6237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DDE87-3CD5-4656-95D7-4816F883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A4947-11D9-4C37-B48C-F1BB866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2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A8AF9-CBB4-48AF-9AB5-8BD672EB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A0F17-6A5F-42C9-8877-0654FBE5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B1F-A3A7-41F1-8C01-E1A48463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6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BA2A-241F-4710-B0D1-A9F18F52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2A5-3AF9-4A2C-8A06-2A188096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07EA-C6B8-43B5-A6EC-2C51D08A2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CA7C2-7EFF-4AAA-8A08-1031A624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71771-51AC-4AA2-B88B-225BC9FD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AB182-8189-4D5C-818A-D135575F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544E-36E4-4797-B41C-564AC49B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30591-1337-4C8B-995E-54EEDEDAD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82CA3-71A1-4E4C-932D-C94606A05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8B60E-BFCA-4702-A94A-3B69671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83337-758F-4C7D-B7B7-AB49109E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B4E67-A7BA-4C20-9C78-2A1B29F0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066EE-55B9-4811-A908-69A670C6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CFFB-6718-471A-85F3-0F82C574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3BC8-6601-40A1-9E5C-EDF17BD7C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67D6-6AAE-41F4-9C2C-5EB187D15E08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2B84-E2F3-40B8-82F5-19CBBB63E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E3FC-5434-4611-AD82-F811F27A7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9729-480F-49EB-859A-9861E428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3124-67D7-401C-8BCA-87CC6C057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 branch master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1BA4-1C0A-4A19-BA77-AC2FDE258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 branch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branch master</dc:title>
  <dc:creator>Rohit Das</dc:creator>
  <cp:lastModifiedBy>Rohit Das</cp:lastModifiedBy>
  <cp:revision>1</cp:revision>
  <dcterms:created xsi:type="dcterms:W3CDTF">2021-12-17T06:04:40Z</dcterms:created>
  <dcterms:modified xsi:type="dcterms:W3CDTF">2021-12-17T06:05:04Z</dcterms:modified>
</cp:coreProperties>
</file>