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2" r:id="rId5"/>
    <p:sldId id="273" r:id="rId6"/>
    <p:sldId id="275" r:id="rId7"/>
    <p:sldId id="269" r:id="rId8"/>
    <p:sldId id="260" r:id="rId9"/>
    <p:sldId id="276" r:id="rId10"/>
    <p:sldId id="277" r:id="rId11"/>
    <p:sldId id="27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836"/>
    <a:srgbClr val="018C91"/>
    <a:srgbClr val="01B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14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EF175-795D-4F6B-AA69-AEACF64A147B}" type="doc">
      <dgm:prSet loTypeId="urn:microsoft.com/office/officeart/2005/8/layout/lProcess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0F603-8CE7-4A2C-B747-69E27A5039FC}">
      <dgm:prSet phldrT="[Text]"/>
      <dgm:spPr/>
      <dgm:t>
        <a:bodyPr/>
        <a:lstStyle/>
        <a:p>
          <a:endParaRPr lang="en-US" b="1" dirty="0"/>
        </a:p>
      </dgm:t>
    </dgm:pt>
    <dgm:pt modelId="{5AF8D464-3AAD-43B1-AC91-050CD451E0D5}" type="parTrans" cxnId="{5F088206-5AB5-4C35-B127-33464857BBB2}">
      <dgm:prSet/>
      <dgm:spPr/>
      <dgm:t>
        <a:bodyPr/>
        <a:lstStyle/>
        <a:p>
          <a:endParaRPr lang="en-US"/>
        </a:p>
      </dgm:t>
    </dgm:pt>
    <dgm:pt modelId="{24555C26-0BB2-46BA-A187-4F9D29CE4E40}" type="sibTrans" cxnId="{5F088206-5AB5-4C35-B127-33464857BBB2}">
      <dgm:prSet/>
      <dgm:spPr/>
      <dgm:t>
        <a:bodyPr/>
        <a:lstStyle/>
        <a:p>
          <a:endParaRPr lang="en-US"/>
        </a:p>
      </dgm:t>
    </dgm:pt>
    <dgm:pt modelId="{45940674-4CA1-4C51-B56C-EB12EE5FC7B9}">
      <dgm:prSet phldrT="[Text]"/>
      <dgm:spPr/>
      <dgm:t>
        <a:bodyPr/>
        <a:lstStyle/>
        <a:p>
          <a:pPr algn="ctr"/>
          <a:r>
            <a:rPr lang="en-US" b="1" dirty="0" smtClean="0"/>
            <a:t>Welcome Page</a:t>
          </a:r>
        </a:p>
      </dgm:t>
    </dgm:pt>
    <dgm:pt modelId="{39815586-078D-4E12-92D9-5DC6F84473FB}" type="sibTrans" cxnId="{5538F4B0-0B61-46A0-871F-DEFB900CBB07}">
      <dgm:prSet/>
      <dgm:spPr/>
      <dgm:t>
        <a:bodyPr/>
        <a:lstStyle/>
        <a:p>
          <a:endParaRPr lang="en-US"/>
        </a:p>
      </dgm:t>
    </dgm:pt>
    <dgm:pt modelId="{180F7E0C-069E-43C9-91C2-B319868ACF9A}" type="parTrans" cxnId="{5538F4B0-0B61-46A0-871F-DEFB900CBB07}">
      <dgm:prSet/>
      <dgm:spPr/>
      <dgm:t>
        <a:bodyPr/>
        <a:lstStyle/>
        <a:p>
          <a:endParaRPr lang="en-US"/>
        </a:p>
      </dgm:t>
    </dgm:pt>
    <dgm:pt modelId="{C8FEEDD9-D1D1-405C-8387-78102C622896}" type="pres">
      <dgm:prSet presAssocID="{F28EF175-795D-4F6B-AA69-AEACF64A14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51D208-274A-4E18-9C69-D7B56D32288D}" type="pres">
      <dgm:prSet presAssocID="{4930F603-8CE7-4A2C-B747-69E27A5039FC}" presName="compNode" presStyleCnt="0"/>
      <dgm:spPr/>
    </dgm:pt>
    <dgm:pt modelId="{5DD95DBB-3EF7-48BA-8DB4-F125CD2DE39D}" type="pres">
      <dgm:prSet presAssocID="{4930F603-8CE7-4A2C-B747-69E27A5039FC}" presName="aNode" presStyleLbl="bgShp" presStyleIdx="0" presStyleCnt="1" custLinFactNeighborX="47661" custLinFactNeighborY="-65491"/>
      <dgm:spPr/>
      <dgm:t>
        <a:bodyPr/>
        <a:lstStyle/>
        <a:p>
          <a:endParaRPr lang="en-US"/>
        </a:p>
      </dgm:t>
    </dgm:pt>
    <dgm:pt modelId="{A43F54A0-1E35-427C-B7DD-B26BC582BE6E}" type="pres">
      <dgm:prSet presAssocID="{4930F603-8CE7-4A2C-B747-69E27A5039FC}" presName="textNode" presStyleLbl="bgShp" presStyleIdx="0" presStyleCnt="1"/>
      <dgm:spPr/>
      <dgm:t>
        <a:bodyPr/>
        <a:lstStyle/>
        <a:p>
          <a:endParaRPr lang="en-US"/>
        </a:p>
      </dgm:t>
    </dgm:pt>
    <dgm:pt modelId="{6BDB3D28-CB19-492D-93A8-5876D8769EF7}" type="pres">
      <dgm:prSet presAssocID="{4930F603-8CE7-4A2C-B747-69E27A5039FC}" presName="compChildNode" presStyleCnt="0"/>
      <dgm:spPr/>
    </dgm:pt>
    <dgm:pt modelId="{4B0F0AEC-6E8E-425A-AE5C-71B60319900A}" type="pres">
      <dgm:prSet presAssocID="{4930F603-8CE7-4A2C-B747-69E27A5039FC}" presName="theInnerList" presStyleCnt="0"/>
      <dgm:spPr/>
    </dgm:pt>
    <dgm:pt modelId="{75204BB4-8CDB-4315-A56B-5AA017BD3ADA}" type="pres">
      <dgm:prSet presAssocID="{45940674-4CA1-4C51-B56C-EB12EE5FC7B9}" presName="childNode" presStyleLbl="node1" presStyleIdx="0" presStyleCnt="1" custLinFactNeighborX="1089" custLinFactNeighborY="-19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088206-5AB5-4C35-B127-33464857BBB2}" srcId="{F28EF175-795D-4F6B-AA69-AEACF64A147B}" destId="{4930F603-8CE7-4A2C-B747-69E27A5039FC}" srcOrd="0" destOrd="0" parTransId="{5AF8D464-3AAD-43B1-AC91-050CD451E0D5}" sibTransId="{24555C26-0BB2-46BA-A187-4F9D29CE4E40}"/>
    <dgm:cxn modelId="{09A036D4-7F7A-49E1-AA95-28A4E89897BF}" type="presOf" srcId="{45940674-4CA1-4C51-B56C-EB12EE5FC7B9}" destId="{75204BB4-8CDB-4315-A56B-5AA017BD3ADA}" srcOrd="0" destOrd="0" presId="urn:microsoft.com/office/officeart/2005/8/layout/lProcess2"/>
    <dgm:cxn modelId="{3E10A551-14E7-4986-A7EE-DD41FD777C1F}" type="presOf" srcId="{4930F603-8CE7-4A2C-B747-69E27A5039FC}" destId="{5DD95DBB-3EF7-48BA-8DB4-F125CD2DE39D}" srcOrd="0" destOrd="0" presId="urn:microsoft.com/office/officeart/2005/8/layout/lProcess2"/>
    <dgm:cxn modelId="{83BB6B48-A6DA-49C6-837A-B4310C20CFD6}" type="presOf" srcId="{4930F603-8CE7-4A2C-B747-69E27A5039FC}" destId="{A43F54A0-1E35-427C-B7DD-B26BC582BE6E}" srcOrd="1" destOrd="0" presId="urn:microsoft.com/office/officeart/2005/8/layout/lProcess2"/>
    <dgm:cxn modelId="{5538F4B0-0B61-46A0-871F-DEFB900CBB07}" srcId="{4930F603-8CE7-4A2C-B747-69E27A5039FC}" destId="{45940674-4CA1-4C51-B56C-EB12EE5FC7B9}" srcOrd="0" destOrd="0" parTransId="{180F7E0C-069E-43C9-91C2-B319868ACF9A}" sibTransId="{39815586-078D-4E12-92D9-5DC6F84473FB}"/>
    <dgm:cxn modelId="{5414CB16-A4AD-4D3A-AF43-75BE3E3BE25C}" type="presOf" srcId="{F28EF175-795D-4F6B-AA69-AEACF64A147B}" destId="{C8FEEDD9-D1D1-405C-8387-78102C622896}" srcOrd="0" destOrd="0" presId="urn:microsoft.com/office/officeart/2005/8/layout/lProcess2"/>
    <dgm:cxn modelId="{2F62FE21-7022-483C-989B-7E68D3E06D54}" type="presParOf" srcId="{C8FEEDD9-D1D1-405C-8387-78102C622896}" destId="{F651D208-274A-4E18-9C69-D7B56D32288D}" srcOrd="0" destOrd="0" presId="urn:microsoft.com/office/officeart/2005/8/layout/lProcess2"/>
    <dgm:cxn modelId="{15EC5B53-9778-478E-9F53-ADB88EF79523}" type="presParOf" srcId="{F651D208-274A-4E18-9C69-D7B56D32288D}" destId="{5DD95DBB-3EF7-48BA-8DB4-F125CD2DE39D}" srcOrd="0" destOrd="0" presId="urn:microsoft.com/office/officeart/2005/8/layout/lProcess2"/>
    <dgm:cxn modelId="{2F69FA43-0542-43F2-9C4A-41D36B5725FB}" type="presParOf" srcId="{F651D208-274A-4E18-9C69-D7B56D32288D}" destId="{A43F54A0-1E35-427C-B7DD-B26BC582BE6E}" srcOrd="1" destOrd="0" presId="urn:microsoft.com/office/officeart/2005/8/layout/lProcess2"/>
    <dgm:cxn modelId="{FDA0D720-3797-41B7-A91F-1C3E8660CEE1}" type="presParOf" srcId="{F651D208-274A-4E18-9C69-D7B56D32288D}" destId="{6BDB3D28-CB19-492D-93A8-5876D8769EF7}" srcOrd="2" destOrd="0" presId="urn:microsoft.com/office/officeart/2005/8/layout/lProcess2"/>
    <dgm:cxn modelId="{490C6BFF-588B-49E3-A3FE-C35AF182EA95}" type="presParOf" srcId="{6BDB3D28-CB19-492D-93A8-5876D8769EF7}" destId="{4B0F0AEC-6E8E-425A-AE5C-71B60319900A}" srcOrd="0" destOrd="0" presId="urn:microsoft.com/office/officeart/2005/8/layout/lProcess2"/>
    <dgm:cxn modelId="{8E79F8F3-7203-4499-8E8F-BAA3499D34AA}" type="presParOf" srcId="{4B0F0AEC-6E8E-425A-AE5C-71B60319900A}" destId="{75204BB4-8CDB-4315-A56B-5AA017BD3AD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EF175-795D-4F6B-AA69-AEACF64A147B}" type="doc">
      <dgm:prSet loTypeId="urn:microsoft.com/office/officeart/2005/8/layout/lProcess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0F603-8CE7-4A2C-B747-69E27A5039FC}">
      <dgm:prSet phldrT="[Text]"/>
      <dgm:spPr/>
      <dgm:t>
        <a:bodyPr/>
        <a:lstStyle/>
        <a:p>
          <a:endParaRPr lang="en-US" b="1" dirty="0"/>
        </a:p>
      </dgm:t>
    </dgm:pt>
    <dgm:pt modelId="{5AF8D464-3AAD-43B1-AC91-050CD451E0D5}" type="parTrans" cxnId="{5F088206-5AB5-4C35-B127-33464857BBB2}">
      <dgm:prSet/>
      <dgm:spPr/>
      <dgm:t>
        <a:bodyPr/>
        <a:lstStyle/>
        <a:p>
          <a:endParaRPr lang="en-US"/>
        </a:p>
      </dgm:t>
    </dgm:pt>
    <dgm:pt modelId="{24555C26-0BB2-46BA-A187-4F9D29CE4E40}" type="sibTrans" cxnId="{5F088206-5AB5-4C35-B127-33464857BBB2}">
      <dgm:prSet/>
      <dgm:spPr/>
      <dgm:t>
        <a:bodyPr/>
        <a:lstStyle/>
        <a:p>
          <a:endParaRPr lang="en-US"/>
        </a:p>
      </dgm:t>
    </dgm:pt>
    <dgm:pt modelId="{45940674-4CA1-4C51-B56C-EB12EE5FC7B9}">
      <dgm:prSet phldrT="[Text]"/>
      <dgm:spPr/>
      <dgm:t>
        <a:bodyPr/>
        <a:lstStyle/>
        <a:p>
          <a:pPr algn="ctr"/>
          <a:r>
            <a:rPr lang="en-US" b="1" dirty="0" smtClean="0"/>
            <a:t>Authentication</a:t>
          </a:r>
        </a:p>
      </dgm:t>
    </dgm:pt>
    <dgm:pt modelId="{39815586-078D-4E12-92D9-5DC6F84473FB}" type="sibTrans" cxnId="{5538F4B0-0B61-46A0-871F-DEFB900CBB07}">
      <dgm:prSet/>
      <dgm:spPr/>
      <dgm:t>
        <a:bodyPr/>
        <a:lstStyle/>
        <a:p>
          <a:endParaRPr lang="en-US"/>
        </a:p>
      </dgm:t>
    </dgm:pt>
    <dgm:pt modelId="{180F7E0C-069E-43C9-91C2-B319868ACF9A}" type="parTrans" cxnId="{5538F4B0-0B61-46A0-871F-DEFB900CBB07}">
      <dgm:prSet/>
      <dgm:spPr/>
      <dgm:t>
        <a:bodyPr/>
        <a:lstStyle/>
        <a:p>
          <a:endParaRPr lang="en-US"/>
        </a:p>
      </dgm:t>
    </dgm:pt>
    <dgm:pt modelId="{C8FEEDD9-D1D1-405C-8387-78102C622896}" type="pres">
      <dgm:prSet presAssocID="{F28EF175-795D-4F6B-AA69-AEACF64A14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51D208-274A-4E18-9C69-D7B56D32288D}" type="pres">
      <dgm:prSet presAssocID="{4930F603-8CE7-4A2C-B747-69E27A5039FC}" presName="compNode" presStyleCnt="0"/>
      <dgm:spPr/>
    </dgm:pt>
    <dgm:pt modelId="{5DD95DBB-3EF7-48BA-8DB4-F125CD2DE39D}" type="pres">
      <dgm:prSet presAssocID="{4930F603-8CE7-4A2C-B747-69E27A5039FC}" presName="aNode" presStyleLbl="bgShp" presStyleIdx="0" presStyleCnt="1" custLinFactNeighborX="47661" custLinFactNeighborY="-65491"/>
      <dgm:spPr/>
      <dgm:t>
        <a:bodyPr/>
        <a:lstStyle/>
        <a:p>
          <a:endParaRPr lang="en-US"/>
        </a:p>
      </dgm:t>
    </dgm:pt>
    <dgm:pt modelId="{A43F54A0-1E35-427C-B7DD-B26BC582BE6E}" type="pres">
      <dgm:prSet presAssocID="{4930F603-8CE7-4A2C-B747-69E27A5039FC}" presName="textNode" presStyleLbl="bgShp" presStyleIdx="0" presStyleCnt="1"/>
      <dgm:spPr/>
      <dgm:t>
        <a:bodyPr/>
        <a:lstStyle/>
        <a:p>
          <a:endParaRPr lang="en-US"/>
        </a:p>
      </dgm:t>
    </dgm:pt>
    <dgm:pt modelId="{6BDB3D28-CB19-492D-93A8-5876D8769EF7}" type="pres">
      <dgm:prSet presAssocID="{4930F603-8CE7-4A2C-B747-69E27A5039FC}" presName="compChildNode" presStyleCnt="0"/>
      <dgm:spPr/>
    </dgm:pt>
    <dgm:pt modelId="{4B0F0AEC-6E8E-425A-AE5C-71B60319900A}" type="pres">
      <dgm:prSet presAssocID="{4930F603-8CE7-4A2C-B747-69E27A5039FC}" presName="theInnerList" presStyleCnt="0"/>
      <dgm:spPr/>
    </dgm:pt>
    <dgm:pt modelId="{75204BB4-8CDB-4315-A56B-5AA017BD3ADA}" type="pres">
      <dgm:prSet presAssocID="{45940674-4CA1-4C51-B56C-EB12EE5FC7B9}" presName="childNode" presStyleLbl="node1" presStyleIdx="0" presStyleCnt="1" custLinFactNeighborX="1089" custLinFactNeighborY="-19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088206-5AB5-4C35-B127-33464857BBB2}" srcId="{F28EF175-795D-4F6B-AA69-AEACF64A147B}" destId="{4930F603-8CE7-4A2C-B747-69E27A5039FC}" srcOrd="0" destOrd="0" parTransId="{5AF8D464-3AAD-43B1-AC91-050CD451E0D5}" sibTransId="{24555C26-0BB2-46BA-A187-4F9D29CE4E40}"/>
    <dgm:cxn modelId="{09A036D4-7F7A-49E1-AA95-28A4E89897BF}" type="presOf" srcId="{45940674-4CA1-4C51-B56C-EB12EE5FC7B9}" destId="{75204BB4-8CDB-4315-A56B-5AA017BD3ADA}" srcOrd="0" destOrd="0" presId="urn:microsoft.com/office/officeart/2005/8/layout/lProcess2"/>
    <dgm:cxn modelId="{3E10A551-14E7-4986-A7EE-DD41FD777C1F}" type="presOf" srcId="{4930F603-8CE7-4A2C-B747-69E27A5039FC}" destId="{5DD95DBB-3EF7-48BA-8DB4-F125CD2DE39D}" srcOrd="0" destOrd="0" presId="urn:microsoft.com/office/officeart/2005/8/layout/lProcess2"/>
    <dgm:cxn modelId="{83BB6B48-A6DA-49C6-837A-B4310C20CFD6}" type="presOf" srcId="{4930F603-8CE7-4A2C-B747-69E27A5039FC}" destId="{A43F54A0-1E35-427C-B7DD-B26BC582BE6E}" srcOrd="1" destOrd="0" presId="urn:microsoft.com/office/officeart/2005/8/layout/lProcess2"/>
    <dgm:cxn modelId="{5538F4B0-0B61-46A0-871F-DEFB900CBB07}" srcId="{4930F603-8CE7-4A2C-B747-69E27A5039FC}" destId="{45940674-4CA1-4C51-B56C-EB12EE5FC7B9}" srcOrd="0" destOrd="0" parTransId="{180F7E0C-069E-43C9-91C2-B319868ACF9A}" sibTransId="{39815586-078D-4E12-92D9-5DC6F84473FB}"/>
    <dgm:cxn modelId="{5414CB16-A4AD-4D3A-AF43-75BE3E3BE25C}" type="presOf" srcId="{F28EF175-795D-4F6B-AA69-AEACF64A147B}" destId="{C8FEEDD9-D1D1-405C-8387-78102C622896}" srcOrd="0" destOrd="0" presId="urn:microsoft.com/office/officeart/2005/8/layout/lProcess2"/>
    <dgm:cxn modelId="{2F62FE21-7022-483C-989B-7E68D3E06D54}" type="presParOf" srcId="{C8FEEDD9-D1D1-405C-8387-78102C622896}" destId="{F651D208-274A-4E18-9C69-D7B56D32288D}" srcOrd="0" destOrd="0" presId="urn:microsoft.com/office/officeart/2005/8/layout/lProcess2"/>
    <dgm:cxn modelId="{15EC5B53-9778-478E-9F53-ADB88EF79523}" type="presParOf" srcId="{F651D208-274A-4E18-9C69-D7B56D32288D}" destId="{5DD95DBB-3EF7-48BA-8DB4-F125CD2DE39D}" srcOrd="0" destOrd="0" presId="urn:microsoft.com/office/officeart/2005/8/layout/lProcess2"/>
    <dgm:cxn modelId="{2F69FA43-0542-43F2-9C4A-41D36B5725FB}" type="presParOf" srcId="{F651D208-274A-4E18-9C69-D7B56D32288D}" destId="{A43F54A0-1E35-427C-B7DD-B26BC582BE6E}" srcOrd="1" destOrd="0" presId="urn:microsoft.com/office/officeart/2005/8/layout/lProcess2"/>
    <dgm:cxn modelId="{FDA0D720-3797-41B7-A91F-1C3E8660CEE1}" type="presParOf" srcId="{F651D208-274A-4E18-9C69-D7B56D32288D}" destId="{6BDB3D28-CB19-492D-93A8-5876D8769EF7}" srcOrd="2" destOrd="0" presId="urn:microsoft.com/office/officeart/2005/8/layout/lProcess2"/>
    <dgm:cxn modelId="{490C6BFF-588B-49E3-A3FE-C35AF182EA95}" type="presParOf" srcId="{6BDB3D28-CB19-492D-93A8-5876D8769EF7}" destId="{4B0F0AEC-6E8E-425A-AE5C-71B60319900A}" srcOrd="0" destOrd="0" presId="urn:microsoft.com/office/officeart/2005/8/layout/lProcess2"/>
    <dgm:cxn modelId="{8E79F8F3-7203-4499-8E8F-BAA3499D34AA}" type="presParOf" srcId="{4B0F0AEC-6E8E-425A-AE5C-71B60319900A}" destId="{75204BB4-8CDB-4315-A56B-5AA017BD3AD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EF175-795D-4F6B-AA69-AEACF64A147B}" type="doc">
      <dgm:prSet loTypeId="urn:microsoft.com/office/officeart/2005/8/layout/lProcess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0F603-8CE7-4A2C-B747-69E27A5039FC}">
      <dgm:prSet phldrT="[Text]"/>
      <dgm:spPr/>
      <dgm:t>
        <a:bodyPr/>
        <a:lstStyle/>
        <a:p>
          <a:endParaRPr lang="en-US" b="1" dirty="0"/>
        </a:p>
      </dgm:t>
    </dgm:pt>
    <dgm:pt modelId="{5AF8D464-3AAD-43B1-AC91-050CD451E0D5}" type="parTrans" cxnId="{5F088206-5AB5-4C35-B127-33464857BBB2}">
      <dgm:prSet/>
      <dgm:spPr/>
      <dgm:t>
        <a:bodyPr/>
        <a:lstStyle/>
        <a:p>
          <a:endParaRPr lang="en-US"/>
        </a:p>
      </dgm:t>
    </dgm:pt>
    <dgm:pt modelId="{24555C26-0BB2-46BA-A187-4F9D29CE4E40}" type="sibTrans" cxnId="{5F088206-5AB5-4C35-B127-33464857BBB2}">
      <dgm:prSet/>
      <dgm:spPr/>
      <dgm:t>
        <a:bodyPr/>
        <a:lstStyle/>
        <a:p>
          <a:endParaRPr lang="en-US"/>
        </a:p>
      </dgm:t>
    </dgm:pt>
    <dgm:pt modelId="{45940674-4CA1-4C51-B56C-EB12EE5FC7B9}">
      <dgm:prSet phldrT="[Text]"/>
      <dgm:spPr/>
      <dgm:t>
        <a:bodyPr/>
        <a:lstStyle/>
        <a:p>
          <a:pPr algn="ctr"/>
          <a:r>
            <a:rPr lang="en-US" b="1" dirty="0" smtClean="0"/>
            <a:t>Prediction </a:t>
          </a:r>
        </a:p>
      </dgm:t>
    </dgm:pt>
    <dgm:pt modelId="{39815586-078D-4E12-92D9-5DC6F84473FB}" type="sibTrans" cxnId="{5538F4B0-0B61-46A0-871F-DEFB900CBB07}">
      <dgm:prSet/>
      <dgm:spPr/>
      <dgm:t>
        <a:bodyPr/>
        <a:lstStyle/>
        <a:p>
          <a:endParaRPr lang="en-US"/>
        </a:p>
      </dgm:t>
    </dgm:pt>
    <dgm:pt modelId="{180F7E0C-069E-43C9-91C2-B319868ACF9A}" type="parTrans" cxnId="{5538F4B0-0B61-46A0-871F-DEFB900CBB07}">
      <dgm:prSet/>
      <dgm:spPr/>
      <dgm:t>
        <a:bodyPr/>
        <a:lstStyle/>
        <a:p>
          <a:endParaRPr lang="en-US"/>
        </a:p>
      </dgm:t>
    </dgm:pt>
    <dgm:pt modelId="{C8FEEDD9-D1D1-405C-8387-78102C622896}" type="pres">
      <dgm:prSet presAssocID="{F28EF175-795D-4F6B-AA69-AEACF64A14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51D208-274A-4E18-9C69-D7B56D32288D}" type="pres">
      <dgm:prSet presAssocID="{4930F603-8CE7-4A2C-B747-69E27A5039FC}" presName="compNode" presStyleCnt="0"/>
      <dgm:spPr/>
    </dgm:pt>
    <dgm:pt modelId="{5DD95DBB-3EF7-48BA-8DB4-F125CD2DE39D}" type="pres">
      <dgm:prSet presAssocID="{4930F603-8CE7-4A2C-B747-69E27A5039FC}" presName="aNode" presStyleLbl="bgShp" presStyleIdx="0" presStyleCnt="1" custLinFactNeighborX="47661" custLinFactNeighborY="-65491"/>
      <dgm:spPr/>
      <dgm:t>
        <a:bodyPr/>
        <a:lstStyle/>
        <a:p>
          <a:endParaRPr lang="en-US"/>
        </a:p>
      </dgm:t>
    </dgm:pt>
    <dgm:pt modelId="{A43F54A0-1E35-427C-B7DD-B26BC582BE6E}" type="pres">
      <dgm:prSet presAssocID="{4930F603-8CE7-4A2C-B747-69E27A5039FC}" presName="textNode" presStyleLbl="bgShp" presStyleIdx="0" presStyleCnt="1"/>
      <dgm:spPr/>
      <dgm:t>
        <a:bodyPr/>
        <a:lstStyle/>
        <a:p>
          <a:endParaRPr lang="en-US"/>
        </a:p>
      </dgm:t>
    </dgm:pt>
    <dgm:pt modelId="{6BDB3D28-CB19-492D-93A8-5876D8769EF7}" type="pres">
      <dgm:prSet presAssocID="{4930F603-8CE7-4A2C-B747-69E27A5039FC}" presName="compChildNode" presStyleCnt="0"/>
      <dgm:spPr/>
    </dgm:pt>
    <dgm:pt modelId="{4B0F0AEC-6E8E-425A-AE5C-71B60319900A}" type="pres">
      <dgm:prSet presAssocID="{4930F603-8CE7-4A2C-B747-69E27A5039FC}" presName="theInnerList" presStyleCnt="0"/>
      <dgm:spPr/>
    </dgm:pt>
    <dgm:pt modelId="{75204BB4-8CDB-4315-A56B-5AA017BD3ADA}" type="pres">
      <dgm:prSet presAssocID="{45940674-4CA1-4C51-B56C-EB12EE5FC7B9}" presName="childNode" presStyleLbl="node1" presStyleIdx="0" presStyleCnt="1" custLinFactNeighborX="1089" custLinFactNeighborY="-19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088206-5AB5-4C35-B127-33464857BBB2}" srcId="{F28EF175-795D-4F6B-AA69-AEACF64A147B}" destId="{4930F603-8CE7-4A2C-B747-69E27A5039FC}" srcOrd="0" destOrd="0" parTransId="{5AF8D464-3AAD-43B1-AC91-050CD451E0D5}" sibTransId="{24555C26-0BB2-46BA-A187-4F9D29CE4E40}"/>
    <dgm:cxn modelId="{09A036D4-7F7A-49E1-AA95-28A4E89897BF}" type="presOf" srcId="{45940674-4CA1-4C51-B56C-EB12EE5FC7B9}" destId="{75204BB4-8CDB-4315-A56B-5AA017BD3ADA}" srcOrd="0" destOrd="0" presId="urn:microsoft.com/office/officeart/2005/8/layout/lProcess2"/>
    <dgm:cxn modelId="{3E10A551-14E7-4986-A7EE-DD41FD777C1F}" type="presOf" srcId="{4930F603-8CE7-4A2C-B747-69E27A5039FC}" destId="{5DD95DBB-3EF7-48BA-8DB4-F125CD2DE39D}" srcOrd="0" destOrd="0" presId="urn:microsoft.com/office/officeart/2005/8/layout/lProcess2"/>
    <dgm:cxn modelId="{83BB6B48-A6DA-49C6-837A-B4310C20CFD6}" type="presOf" srcId="{4930F603-8CE7-4A2C-B747-69E27A5039FC}" destId="{A43F54A0-1E35-427C-B7DD-B26BC582BE6E}" srcOrd="1" destOrd="0" presId="urn:microsoft.com/office/officeart/2005/8/layout/lProcess2"/>
    <dgm:cxn modelId="{5538F4B0-0B61-46A0-871F-DEFB900CBB07}" srcId="{4930F603-8CE7-4A2C-B747-69E27A5039FC}" destId="{45940674-4CA1-4C51-B56C-EB12EE5FC7B9}" srcOrd="0" destOrd="0" parTransId="{180F7E0C-069E-43C9-91C2-B319868ACF9A}" sibTransId="{39815586-078D-4E12-92D9-5DC6F84473FB}"/>
    <dgm:cxn modelId="{5414CB16-A4AD-4D3A-AF43-75BE3E3BE25C}" type="presOf" srcId="{F28EF175-795D-4F6B-AA69-AEACF64A147B}" destId="{C8FEEDD9-D1D1-405C-8387-78102C622896}" srcOrd="0" destOrd="0" presId="urn:microsoft.com/office/officeart/2005/8/layout/lProcess2"/>
    <dgm:cxn modelId="{2F62FE21-7022-483C-989B-7E68D3E06D54}" type="presParOf" srcId="{C8FEEDD9-D1D1-405C-8387-78102C622896}" destId="{F651D208-274A-4E18-9C69-D7B56D32288D}" srcOrd="0" destOrd="0" presId="urn:microsoft.com/office/officeart/2005/8/layout/lProcess2"/>
    <dgm:cxn modelId="{15EC5B53-9778-478E-9F53-ADB88EF79523}" type="presParOf" srcId="{F651D208-274A-4E18-9C69-D7B56D32288D}" destId="{5DD95DBB-3EF7-48BA-8DB4-F125CD2DE39D}" srcOrd="0" destOrd="0" presId="urn:microsoft.com/office/officeart/2005/8/layout/lProcess2"/>
    <dgm:cxn modelId="{2F69FA43-0542-43F2-9C4A-41D36B5725FB}" type="presParOf" srcId="{F651D208-274A-4E18-9C69-D7B56D32288D}" destId="{A43F54A0-1E35-427C-B7DD-B26BC582BE6E}" srcOrd="1" destOrd="0" presId="urn:microsoft.com/office/officeart/2005/8/layout/lProcess2"/>
    <dgm:cxn modelId="{FDA0D720-3797-41B7-A91F-1C3E8660CEE1}" type="presParOf" srcId="{F651D208-274A-4E18-9C69-D7B56D32288D}" destId="{6BDB3D28-CB19-492D-93A8-5876D8769EF7}" srcOrd="2" destOrd="0" presId="urn:microsoft.com/office/officeart/2005/8/layout/lProcess2"/>
    <dgm:cxn modelId="{490C6BFF-588B-49E3-A3FE-C35AF182EA95}" type="presParOf" srcId="{6BDB3D28-CB19-492D-93A8-5876D8769EF7}" destId="{4B0F0AEC-6E8E-425A-AE5C-71B60319900A}" srcOrd="0" destOrd="0" presId="urn:microsoft.com/office/officeart/2005/8/layout/lProcess2"/>
    <dgm:cxn modelId="{8E79F8F3-7203-4499-8E8F-BAA3499D34AA}" type="presParOf" srcId="{4B0F0AEC-6E8E-425A-AE5C-71B60319900A}" destId="{75204BB4-8CDB-4315-A56B-5AA017BD3AD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EF175-795D-4F6B-AA69-AEACF64A147B}" type="doc">
      <dgm:prSet loTypeId="urn:microsoft.com/office/officeart/2005/8/layout/lProcess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0F603-8CE7-4A2C-B747-69E27A5039FC}">
      <dgm:prSet phldrT="[Text]"/>
      <dgm:spPr/>
      <dgm:t>
        <a:bodyPr/>
        <a:lstStyle/>
        <a:p>
          <a:endParaRPr lang="en-US" b="1" dirty="0"/>
        </a:p>
      </dgm:t>
    </dgm:pt>
    <dgm:pt modelId="{5AF8D464-3AAD-43B1-AC91-050CD451E0D5}" type="parTrans" cxnId="{5F088206-5AB5-4C35-B127-33464857BBB2}">
      <dgm:prSet/>
      <dgm:spPr/>
      <dgm:t>
        <a:bodyPr/>
        <a:lstStyle/>
        <a:p>
          <a:endParaRPr lang="en-US"/>
        </a:p>
      </dgm:t>
    </dgm:pt>
    <dgm:pt modelId="{24555C26-0BB2-46BA-A187-4F9D29CE4E40}" type="sibTrans" cxnId="{5F088206-5AB5-4C35-B127-33464857BBB2}">
      <dgm:prSet/>
      <dgm:spPr/>
      <dgm:t>
        <a:bodyPr/>
        <a:lstStyle/>
        <a:p>
          <a:endParaRPr lang="en-US"/>
        </a:p>
      </dgm:t>
    </dgm:pt>
    <dgm:pt modelId="{45940674-4CA1-4C51-B56C-EB12EE5FC7B9}">
      <dgm:prSet phldrT="[Text]"/>
      <dgm:spPr/>
      <dgm:t>
        <a:bodyPr/>
        <a:lstStyle/>
        <a:p>
          <a:pPr algn="ctr"/>
          <a:r>
            <a:rPr lang="en-US" b="1" dirty="0" smtClean="0"/>
            <a:t>About Me</a:t>
          </a:r>
        </a:p>
      </dgm:t>
    </dgm:pt>
    <dgm:pt modelId="{39815586-078D-4E12-92D9-5DC6F84473FB}" type="sibTrans" cxnId="{5538F4B0-0B61-46A0-871F-DEFB900CBB07}">
      <dgm:prSet/>
      <dgm:spPr/>
      <dgm:t>
        <a:bodyPr/>
        <a:lstStyle/>
        <a:p>
          <a:endParaRPr lang="en-US"/>
        </a:p>
      </dgm:t>
    </dgm:pt>
    <dgm:pt modelId="{180F7E0C-069E-43C9-91C2-B319868ACF9A}" type="parTrans" cxnId="{5538F4B0-0B61-46A0-871F-DEFB900CBB07}">
      <dgm:prSet/>
      <dgm:spPr/>
      <dgm:t>
        <a:bodyPr/>
        <a:lstStyle/>
        <a:p>
          <a:endParaRPr lang="en-US"/>
        </a:p>
      </dgm:t>
    </dgm:pt>
    <dgm:pt modelId="{C8FEEDD9-D1D1-405C-8387-78102C622896}" type="pres">
      <dgm:prSet presAssocID="{F28EF175-795D-4F6B-AA69-AEACF64A14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51D208-274A-4E18-9C69-D7B56D32288D}" type="pres">
      <dgm:prSet presAssocID="{4930F603-8CE7-4A2C-B747-69E27A5039FC}" presName="compNode" presStyleCnt="0"/>
      <dgm:spPr/>
    </dgm:pt>
    <dgm:pt modelId="{5DD95DBB-3EF7-48BA-8DB4-F125CD2DE39D}" type="pres">
      <dgm:prSet presAssocID="{4930F603-8CE7-4A2C-B747-69E27A5039FC}" presName="aNode" presStyleLbl="bgShp" presStyleIdx="0" presStyleCnt="1" custLinFactNeighborX="47661" custLinFactNeighborY="-65491"/>
      <dgm:spPr/>
      <dgm:t>
        <a:bodyPr/>
        <a:lstStyle/>
        <a:p>
          <a:endParaRPr lang="en-US"/>
        </a:p>
      </dgm:t>
    </dgm:pt>
    <dgm:pt modelId="{A43F54A0-1E35-427C-B7DD-B26BC582BE6E}" type="pres">
      <dgm:prSet presAssocID="{4930F603-8CE7-4A2C-B747-69E27A5039FC}" presName="textNode" presStyleLbl="bgShp" presStyleIdx="0" presStyleCnt="1"/>
      <dgm:spPr/>
      <dgm:t>
        <a:bodyPr/>
        <a:lstStyle/>
        <a:p>
          <a:endParaRPr lang="en-US"/>
        </a:p>
      </dgm:t>
    </dgm:pt>
    <dgm:pt modelId="{6BDB3D28-CB19-492D-93A8-5876D8769EF7}" type="pres">
      <dgm:prSet presAssocID="{4930F603-8CE7-4A2C-B747-69E27A5039FC}" presName="compChildNode" presStyleCnt="0"/>
      <dgm:spPr/>
    </dgm:pt>
    <dgm:pt modelId="{4B0F0AEC-6E8E-425A-AE5C-71B60319900A}" type="pres">
      <dgm:prSet presAssocID="{4930F603-8CE7-4A2C-B747-69E27A5039FC}" presName="theInnerList" presStyleCnt="0"/>
      <dgm:spPr/>
    </dgm:pt>
    <dgm:pt modelId="{75204BB4-8CDB-4315-A56B-5AA017BD3ADA}" type="pres">
      <dgm:prSet presAssocID="{45940674-4CA1-4C51-B56C-EB12EE5FC7B9}" presName="childNode" presStyleLbl="node1" presStyleIdx="0" presStyleCnt="1" custLinFactNeighborX="1089" custLinFactNeighborY="-19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088206-5AB5-4C35-B127-33464857BBB2}" srcId="{F28EF175-795D-4F6B-AA69-AEACF64A147B}" destId="{4930F603-8CE7-4A2C-B747-69E27A5039FC}" srcOrd="0" destOrd="0" parTransId="{5AF8D464-3AAD-43B1-AC91-050CD451E0D5}" sibTransId="{24555C26-0BB2-46BA-A187-4F9D29CE4E40}"/>
    <dgm:cxn modelId="{09A036D4-7F7A-49E1-AA95-28A4E89897BF}" type="presOf" srcId="{45940674-4CA1-4C51-B56C-EB12EE5FC7B9}" destId="{75204BB4-8CDB-4315-A56B-5AA017BD3ADA}" srcOrd="0" destOrd="0" presId="urn:microsoft.com/office/officeart/2005/8/layout/lProcess2"/>
    <dgm:cxn modelId="{3E10A551-14E7-4986-A7EE-DD41FD777C1F}" type="presOf" srcId="{4930F603-8CE7-4A2C-B747-69E27A5039FC}" destId="{5DD95DBB-3EF7-48BA-8DB4-F125CD2DE39D}" srcOrd="0" destOrd="0" presId="urn:microsoft.com/office/officeart/2005/8/layout/lProcess2"/>
    <dgm:cxn modelId="{83BB6B48-A6DA-49C6-837A-B4310C20CFD6}" type="presOf" srcId="{4930F603-8CE7-4A2C-B747-69E27A5039FC}" destId="{A43F54A0-1E35-427C-B7DD-B26BC582BE6E}" srcOrd="1" destOrd="0" presId="urn:microsoft.com/office/officeart/2005/8/layout/lProcess2"/>
    <dgm:cxn modelId="{5538F4B0-0B61-46A0-871F-DEFB900CBB07}" srcId="{4930F603-8CE7-4A2C-B747-69E27A5039FC}" destId="{45940674-4CA1-4C51-B56C-EB12EE5FC7B9}" srcOrd="0" destOrd="0" parTransId="{180F7E0C-069E-43C9-91C2-B319868ACF9A}" sibTransId="{39815586-078D-4E12-92D9-5DC6F84473FB}"/>
    <dgm:cxn modelId="{5414CB16-A4AD-4D3A-AF43-75BE3E3BE25C}" type="presOf" srcId="{F28EF175-795D-4F6B-AA69-AEACF64A147B}" destId="{C8FEEDD9-D1D1-405C-8387-78102C622896}" srcOrd="0" destOrd="0" presId="urn:microsoft.com/office/officeart/2005/8/layout/lProcess2"/>
    <dgm:cxn modelId="{2F62FE21-7022-483C-989B-7E68D3E06D54}" type="presParOf" srcId="{C8FEEDD9-D1D1-405C-8387-78102C622896}" destId="{F651D208-274A-4E18-9C69-D7B56D32288D}" srcOrd="0" destOrd="0" presId="urn:microsoft.com/office/officeart/2005/8/layout/lProcess2"/>
    <dgm:cxn modelId="{15EC5B53-9778-478E-9F53-ADB88EF79523}" type="presParOf" srcId="{F651D208-274A-4E18-9C69-D7B56D32288D}" destId="{5DD95DBB-3EF7-48BA-8DB4-F125CD2DE39D}" srcOrd="0" destOrd="0" presId="urn:microsoft.com/office/officeart/2005/8/layout/lProcess2"/>
    <dgm:cxn modelId="{2F69FA43-0542-43F2-9C4A-41D36B5725FB}" type="presParOf" srcId="{F651D208-274A-4E18-9C69-D7B56D32288D}" destId="{A43F54A0-1E35-427C-B7DD-B26BC582BE6E}" srcOrd="1" destOrd="0" presId="urn:microsoft.com/office/officeart/2005/8/layout/lProcess2"/>
    <dgm:cxn modelId="{FDA0D720-3797-41B7-A91F-1C3E8660CEE1}" type="presParOf" srcId="{F651D208-274A-4E18-9C69-D7B56D32288D}" destId="{6BDB3D28-CB19-492D-93A8-5876D8769EF7}" srcOrd="2" destOrd="0" presId="urn:microsoft.com/office/officeart/2005/8/layout/lProcess2"/>
    <dgm:cxn modelId="{490C6BFF-588B-49E3-A3FE-C35AF182EA95}" type="presParOf" srcId="{6BDB3D28-CB19-492D-93A8-5876D8769EF7}" destId="{4B0F0AEC-6E8E-425A-AE5C-71B60319900A}" srcOrd="0" destOrd="0" presId="urn:microsoft.com/office/officeart/2005/8/layout/lProcess2"/>
    <dgm:cxn modelId="{8E79F8F3-7203-4499-8E8F-BAA3499D34AA}" type="presParOf" srcId="{4B0F0AEC-6E8E-425A-AE5C-71B60319900A}" destId="{75204BB4-8CDB-4315-A56B-5AA017BD3AD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95DBB-3EF7-48BA-8DB4-F125CD2DE39D}">
      <dsp:nvSpPr>
        <dsp:cNvPr id="0" name=""/>
        <dsp:cNvSpPr/>
      </dsp:nvSpPr>
      <dsp:spPr>
        <a:xfrm>
          <a:off x="0" y="0"/>
          <a:ext cx="3669426" cy="1354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0"/>
        <a:ext cx="3669426" cy="406349"/>
      </dsp:txXfrm>
    </dsp:sp>
    <dsp:sp modelId="{75204BB4-8CDB-4315-A56B-5AA017BD3ADA}">
      <dsp:nvSpPr>
        <dsp:cNvPr id="0" name=""/>
        <dsp:cNvSpPr/>
      </dsp:nvSpPr>
      <dsp:spPr>
        <a:xfrm>
          <a:off x="398910" y="236947"/>
          <a:ext cx="2935540" cy="880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Welcome Page</a:t>
          </a:r>
        </a:p>
      </dsp:txBody>
      <dsp:txXfrm>
        <a:off x="424697" y="262734"/>
        <a:ext cx="2883966" cy="828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95DBB-3EF7-48BA-8DB4-F125CD2DE39D}">
      <dsp:nvSpPr>
        <dsp:cNvPr id="0" name=""/>
        <dsp:cNvSpPr/>
      </dsp:nvSpPr>
      <dsp:spPr>
        <a:xfrm>
          <a:off x="0" y="0"/>
          <a:ext cx="3669426" cy="1354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0"/>
        <a:ext cx="3669426" cy="406349"/>
      </dsp:txXfrm>
    </dsp:sp>
    <dsp:sp modelId="{75204BB4-8CDB-4315-A56B-5AA017BD3ADA}">
      <dsp:nvSpPr>
        <dsp:cNvPr id="0" name=""/>
        <dsp:cNvSpPr/>
      </dsp:nvSpPr>
      <dsp:spPr>
        <a:xfrm>
          <a:off x="398910" y="236947"/>
          <a:ext cx="2935540" cy="880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Authentication</a:t>
          </a:r>
        </a:p>
      </dsp:txBody>
      <dsp:txXfrm>
        <a:off x="424697" y="262734"/>
        <a:ext cx="2883966" cy="828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95DBB-3EF7-48BA-8DB4-F125CD2DE39D}">
      <dsp:nvSpPr>
        <dsp:cNvPr id="0" name=""/>
        <dsp:cNvSpPr/>
      </dsp:nvSpPr>
      <dsp:spPr>
        <a:xfrm>
          <a:off x="0" y="0"/>
          <a:ext cx="3669426" cy="1354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0"/>
        <a:ext cx="3669426" cy="406349"/>
      </dsp:txXfrm>
    </dsp:sp>
    <dsp:sp modelId="{75204BB4-8CDB-4315-A56B-5AA017BD3ADA}">
      <dsp:nvSpPr>
        <dsp:cNvPr id="0" name=""/>
        <dsp:cNvSpPr/>
      </dsp:nvSpPr>
      <dsp:spPr>
        <a:xfrm>
          <a:off x="398910" y="236947"/>
          <a:ext cx="2935540" cy="880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840" tIns="87630" rIns="11684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Prediction </a:t>
          </a:r>
        </a:p>
      </dsp:txBody>
      <dsp:txXfrm>
        <a:off x="424697" y="262734"/>
        <a:ext cx="2883966" cy="828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95DBB-3EF7-48BA-8DB4-F125CD2DE39D}">
      <dsp:nvSpPr>
        <dsp:cNvPr id="0" name=""/>
        <dsp:cNvSpPr/>
      </dsp:nvSpPr>
      <dsp:spPr>
        <a:xfrm>
          <a:off x="0" y="0"/>
          <a:ext cx="3669426" cy="1354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0"/>
        <a:ext cx="3669426" cy="406349"/>
      </dsp:txXfrm>
    </dsp:sp>
    <dsp:sp modelId="{75204BB4-8CDB-4315-A56B-5AA017BD3ADA}">
      <dsp:nvSpPr>
        <dsp:cNvPr id="0" name=""/>
        <dsp:cNvSpPr/>
      </dsp:nvSpPr>
      <dsp:spPr>
        <a:xfrm>
          <a:off x="398910" y="236947"/>
          <a:ext cx="2935540" cy="880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840" tIns="87630" rIns="11684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About Me</a:t>
          </a:r>
        </a:p>
      </dsp:txBody>
      <dsp:txXfrm>
        <a:off x="424697" y="262734"/>
        <a:ext cx="2883966" cy="828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D896-70A1-411A-B63C-19DE16F50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CCC-7B47-4300-992C-0C403C69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8076-EEFC-4EF1-A68E-4685097E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51E7-5605-49BD-9348-54151F1B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25EA-BDE3-4C50-A7D5-D6169E78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022D-C16A-4E69-9D11-10E10196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8C883-B832-4AF4-9A82-343B441F4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2F32-8167-400F-9317-68520667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3870B-5E25-4292-B9AA-B0BAE52F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55DE-E6E8-4E54-960D-A0691BA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063BC-C4F3-465C-9C0B-C9362266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9625A-9352-460A-AE67-AE4316BD4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6DBB-C46E-4A0C-9731-A8D31D86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EA2C-17E4-4110-B6F2-7DF3ACF9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3BBC-6034-48BC-93BB-ACFA203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4CAD-A1C0-4A00-B896-4FE618B1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EDB2-14A9-4446-84FC-899F7726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25B2-4D8C-4E0A-AD9C-B88EEA04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29F6-09B8-4066-83FB-25C2B2F6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CC12-3F02-4CD7-ACEB-E7D669F8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9691-65AD-4037-B89E-8AFE7398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513D-2BB9-4E9F-BE5D-D197E6D1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8154-5644-43E7-AD5E-C0B6F920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38C5-CDA8-42F8-BEC0-A887AA31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67BD6-D932-4F28-9E0A-4F44FDCA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24DD-67C4-4412-B28B-1E7420DA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B979-C036-493A-8256-ACD8036E3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88AD5-7340-47A3-983E-8C990AD3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A77E-88E1-4EAF-BC59-FB6C4F03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B3252-876B-4540-8808-4A27924B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DFE2-2941-4CC8-957B-7E5D4B3B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B16D-78B6-4181-8B5F-66C02C88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84C3-9450-4896-8414-C5A38F02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3677C-EF5F-46D5-A0E2-3D666490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01B5B-0676-438C-91B1-674B2A0BF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6B8-F75A-4693-AB4A-98FCBA2D1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9B659-857C-4743-A1EE-171EA216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9EDBE-3DA4-43D6-82D9-9A65EED6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CAA12-91B7-47E8-87F9-2C632E61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11C6-04EF-4E8F-B209-DBB9E5BD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A1D35-E0E8-45D9-A3D3-64A001E2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78A34-EF52-4D6F-A645-23201417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4422A-7F9B-4B7D-90C0-7F13394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1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194D2-75CE-42F1-BCA8-D31F4DA0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4455-0DEF-4171-A2DF-44703F54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2649E-623C-4E4B-BA85-88EDE7DF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5D26-9647-43A3-9A93-6115794F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93DC-8867-4436-BA36-C79451F1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20B2A-B07C-4EC1-8978-529975E9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35915-A749-4D1D-A671-C8B49F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B23B4-8F11-44DF-A1BA-C7A59DD2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4D32-AD39-442B-9CC4-1025AC7F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463D-55AC-43ED-BC40-800D3B36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A20AD-10E8-437E-9DAC-287D08850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F457F-3A91-436A-8D58-E433A213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DA734-0A5E-4962-BFAF-CE808544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BE93A-29B4-42C9-B978-6F292D0D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4195F-896D-4315-9019-1D2EAD8F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304A5-1D2D-4EB6-B8D7-37F72676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35AD-6841-4E7D-AE32-BA5ADB87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990E-765D-4714-BFD3-4D27C1AD6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4235-55FA-487C-9C37-E7008E7C9A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BF05-527D-4894-9DD8-E02566538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7E30-0D8E-4127-B548-744600BB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0308-587B-4232-85CF-B290A2DA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675254" y="1116373"/>
            <a:ext cx="88414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THE STATE UNIVERSITY OF ZANZIBAR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SCHOOL OF COMPUTING COMMUNICATION AND MEDIA STUDIES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DEPARTMENT OF COMPUTER SCIENCE AND INFORMATION TECHNOLOGY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INNOVATION WEEK TANZANIA 2025 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(IWTZ2025)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PROJECT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PRESENTATION</a:t>
            </a:r>
          </a:p>
          <a:p>
            <a:pPr algn="ctr"/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3" name="Picture 22" descr="SUZA Selected Applicants 2023/24 State University of Zanzibar | Ajira ..."/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57" y="336062"/>
            <a:ext cx="1101227" cy="81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432344" y="3285170"/>
            <a:ext cx="742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Project Title: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AI MEDICAL LAB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Project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Author: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ISACK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SWALEHE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ADAM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1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35" y="1748126"/>
            <a:ext cx="8065952" cy="420551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8203251" y="1334956"/>
            <a:ext cx="172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18C91"/>
                </a:solidFill>
              </a:rPr>
              <a:t>Implementation</a:t>
            </a:r>
            <a:endParaRPr lang="en-US" b="1" dirty="0">
              <a:solidFill>
                <a:srgbClr val="018C9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82097652"/>
              </p:ext>
            </p:extLst>
          </p:nvPr>
        </p:nvGraphicFramePr>
        <p:xfrm>
          <a:off x="3830653" y="217585"/>
          <a:ext cx="3669426" cy="135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5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91" y="1735319"/>
            <a:ext cx="6169045" cy="323945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8203251" y="1334956"/>
            <a:ext cx="172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18C91"/>
                </a:solidFill>
              </a:rPr>
              <a:t>Implementation</a:t>
            </a:r>
            <a:endParaRPr lang="en-US" b="1" dirty="0">
              <a:solidFill>
                <a:srgbClr val="018C9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32668275"/>
              </p:ext>
            </p:extLst>
          </p:nvPr>
        </p:nvGraphicFramePr>
        <p:xfrm>
          <a:off x="3830653" y="217585"/>
          <a:ext cx="3669426" cy="135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93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491727" y="3056797"/>
            <a:ext cx="33775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018C91"/>
                </a:solidFill>
              </a:rPr>
              <a:t>THANKS !!!</a:t>
            </a:r>
            <a:endParaRPr lang="en-US" sz="5400" b="1" dirty="0">
              <a:solidFill>
                <a:srgbClr val="018C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628547" y="1034849"/>
            <a:ext cx="2430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18C91"/>
                </a:solidFill>
              </a:rPr>
              <a:t>Project Definition</a:t>
            </a:r>
            <a:endParaRPr lang="en-US" b="1" dirty="0">
              <a:solidFill>
                <a:srgbClr val="018C9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9781" y="1880539"/>
            <a:ext cx="61682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Disease Prediction from Medical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Imaging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is a web-based application that uses artificial intelligence (AI), particularly machine learning models, to automatically detect and predict the presence of diseases from medical images such as X-rays, MRIs, or CT scans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The system is built using the MERN stack (MongoDB, Express.js, React.js, Node.js) for the web platform and integrates a trained machine learning model developed in Python to analyze and interpret uploaded medical images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628547" y="1034849"/>
            <a:ext cx="3494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18C91"/>
                </a:solidFill>
              </a:rPr>
              <a:t>Significance of the Project</a:t>
            </a:r>
            <a:endParaRPr lang="en-US" b="1" dirty="0">
              <a:solidFill>
                <a:srgbClr val="018C9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8802" y="182442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✅ Reduces Human Error in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diagnosis️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✅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Enables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Timely Medical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Intervention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✅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Improves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Accessibility to expert-level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care 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✅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Learns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and Improves from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Data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✅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Offers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Personalized Healthcare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experiences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✅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Enhances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Efficiency in medical workflows</a:t>
            </a:r>
          </a:p>
        </p:txBody>
      </p:sp>
    </p:spTree>
    <p:extLst>
      <p:ext uri="{BB962C8B-B14F-4D97-AF65-F5344CB8AC3E}">
        <p14:creationId xmlns:p14="http://schemas.microsoft.com/office/powerpoint/2010/main" val="19391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628547" y="1034849"/>
            <a:ext cx="266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18C91"/>
                </a:solidFill>
              </a:rPr>
              <a:t>Problem Statement</a:t>
            </a:r>
            <a:endParaRPr lang="en-US" b="1" dirty="0">
              <a:solidFill>
                <a:srgbClr val="018C9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7761" y="1471887"/>
            <a:ext cx="8468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Slow and Error-Prone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Process</a:t>
            </a:r>
          </a:p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Interpreting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medical images takes time and often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depends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on the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experience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of specialists, making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prone to mistakes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algn="just"/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Shortage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of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Experts</a:t>
            </a:r>
          </a:p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many areas, especially low-resource regions,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there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aren’t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enough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trained radiologists, causing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delayed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or missed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diagnoses.</a:t>
            </a:r>
          </a:p>
          <a:p>
            <a:pPr algn="just"/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Need for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Intelligent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Support</a:t>
            </a:r>
          </a:p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There’s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 strong demand for an AI-powered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solution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that can help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detect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diseases accurately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quickly—improving access and patient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outcomes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5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628547" y="1034849"/>
            <a:ext cx="3451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18C91"/>
                </a:solidFill>
              </a:rPr>
              <a:t>Functional </a:t>
            </a:r>
            <a:r>
              <a:rPr lang="en-US" sz="2400" b="1" dirty="0">
                <a:solidFill>
                  <a:srgbClr val="018C91"/>
                </a:solidFill>
              </a:rPr>
              <a:t>Requirements </a:t>
            </a:r>
            <a:endParaRPr lang="en-US" b="1" dirty="0">
              <a:solidFill>
                <a:srgbClr val="018C9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3640" y="1352309"/>
            <a:ext cx="96605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What the system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MUST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do:</a:t>
            </a:r>
          </a:p>
          <a:p>
            <a:pPr algn="just"/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User Registration and login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Disease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Prediction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Accept patient inputs (symptoms, test results)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Return predictions for:</a:t>
            </a:r>
          </a:p>
          <a:p>
            <a:pPr lvl="2" algn="just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Breast cancer, Diabetes, Heart disease, Lung cancer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Report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Generation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>
                    <a:lumMod val="50000"/>
                  </a:srgbClr>
                </a:solidFill>
                <a:latin typeface="Georgia" panose="02040502050405020303" pitchFamily="18" charset="0"/>
              </a:rPr>
              <a:t>Generate PDF reports with predictions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Upload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and view medical images (X-rays, MRIs, etc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AI-based disease detection and prediction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lvl="2" algn="just"/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628547" y="1034849"/>
            <a:ext cx="405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18C91"/>
                </a:solidFill>
              </a:rPr>
              <a:t>Non Functional </a:t>
            </a:r>
            <a:r>
              <a:rPr lang="en-US" sz="2400" b="1" dirty="0">
                <a:solidFill>
                  <a:srgbClr val="018C91"/>
                </a:solidFill>
              </a:rPr>
              <a:t>Requirements </a:t>
            </a:r>
            <a:endParaRPr lang="en-US" b="1" dirty="0">
              <a:solidFill>
                <a:srgbClr val="018C9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7304" y="1763713"/>
            <a:ext cx="6911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Quality Attributes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Performance: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Quick image processing and response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Scalable: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Able to handle many users and large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datasets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Security: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Data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encryption, secured login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Usability: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Simple, intuitive,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accessible and very friendly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UI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lvl="2" algn="just"/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8628547" y="1034849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18C91"/>
                </a:solidFill>
              </a:rPr>
              <a:t>Business Impact</a:t>
            </a:r>
            <a:endParaRPr lang="en-US" b="1" dirty="0">
              <a:solidFill>
                <a:srgbClr val="018C9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9781" y="1880539"/>
            <a:ext cx="61682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🎯 Target Users: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Hospitals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&amp; Clinics, Radiologists &amp; Medical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Experts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, Patients,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HealthTech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 Startups &amp;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NGOs</a:t>
            </a:r>
          </a:p>
          <a:p>
            <a:pPr algn="just"/>
            <a:endParaRPr lang="en-US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✅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Key Benefits: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Faster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Diagnosis, Cost Reduction,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Scalability</a:t>
            </a:r>
          </a:p>
          <a:p>
            <a:pPr algn="just"/>
            <a:endParaRPr lang="en-US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💰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Monetization Strategy: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Subscription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Plans (Monthly/Annual), Tiered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	Pricing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(Basic to Premium)</a:t>
            </a:r>
          </a:p>
        </p:txBody>
      </p:sp>
    </p:spTree>
    <p:extLst>
      <p:ext uri="{BB962C8B-B14F-4D97-AF65-F5344CB8AC3E}">
        <p14:creationId xmlns:p14="http://schemas.microsoft.com/office/powerpoint/2010/main" val="1989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1" y="1748126"/>
            <a:ext cx="9387820" cy="420551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8203251" y="1334956"/>
            <a:ext cx="172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18C91"/>
                </a:solidFill>
              </a:rPr>
              <a:t>Implementation</a:t>
            </a:r>
            <a:endParaRPr lang="en-US" b="1" dirty="0">
              <a:solidFill>
                <a:srgbClr val="018C9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57461270"/>
              </p:ext>
            </p:extLst>
          </p:nvPr>
        </p:nvGraphicFramePr>
        <p:xfrm>
          <a:off x="3830653" y="217585"/>
          <a:ext cx="3669426" cy="135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40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09" y="1645344"/>
            <a:ext cx="5068952" cy="420551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4A6AA-22A4-43C8-A19C-F87D269E99A1}"/>
              </a:ext>
            </a:extLst>
          </p:cNvPr>
          <p:cNvGrpSpPr/>
          <p:nvPr/>
        </p:nvGrpSpPr>
        <p:grpSpPr>
          <a:xfrm>
            <a:off x="0" y="0"/>
            <a:ext cx="12192000" cy="6744175"/>
            <a:chOff x="0" y="0"/>
            <a:chExt cx="12192000" cy="67441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A483E1-7309-4519-9011-01CCE1850428}"/>
                </a:ext>
              </a:extLst>
            </p:cNvPr>
            <p:cNvSpPr/>
            <p:nvPr/>
          </p:nvSpPr>
          <p:spPr>
            <a:xfrm>
              <a:off x="5392008" y="0"/>
              <a:ext cx="97971" cy="97971"/>
            </a:xfrm>
            <a:custGeom>
              <a:avLst/>
              <a:gdLst>
                <a:gd name="connsiteX0" fmla="*/ 51235 w 97971"/>
                <a:gd name="connsiteY0" fmla="*/ 106076 h 97971"/>
                <a:gd name="connsiteX1" fmla="*/ 51235 w 97971"/>
                <a:gd name="connsiteY1" fmla="*/ 0 h 97971"/>
                <a:gd name="connsiteX2" fmla="*/ 51235 w 97971"/>
                <a:gd name="connsiteY2" fmla="*/ 106076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97971">
                  <a:moveTo>
                    <a:pt x="51235" y="106076"/>
                  </a:moveTo>
                  <a:cubicBezTo>
                    <a:pt x="119458" y="106076"/>
                    <a:pt x="119548" y="0"/>
                    <a:pt x="51235" y="0"/>
                  </a:cubicBezTo>
                  <a:cubicBezTo>
                    <a:pt x="-17078" y="0"/>
                    <a:pt x="-17078" y="106076"/>
                    <a:pt x="51235" y="106076"/>
                  </a:cubicBezTo>
                  <a:close/>
                </a:path>
              </a:pathLst>
            </a:custGeom>
            <a:solidFill>
              <a:srgbClr val="FFFFFF"/>
            </a:solidFill>
            <a:ln w="8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308358-2C1B-4A20-83A1-E05372B8063A}"/>
                </a:ext>
              </a:extLst>
            </p:cNvPr>
            <p:cNvGrpSpPr/>
            <p:nvPr/>
          </p:nvGrpSpPr>
          <p:grpSpPr>
            <a:xfrm>
              <a:off x="0" y="0"/>
              <a:ext cx="3686397" cy="5274514"/>
              <a:chOff x="208808" y="911669"/>
              <a:chExt cx="3686397" cy="527451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690971-4564-4007-857A-43AE94090C02}"/>
                  </a:ext>
                </a:extLst>
              </p:cNvPr>
              <p:cNvSpPr/>
              <p:nvPr/>
            </p:nvSpPr>
            <p:spPr>
              <a:xfrm>
                <a:off x="447235" y="1806504"/>
                <a:ext cx="1353787" cy="2609603"/>
              </a:xfrm>
              <a:custGeom>
                <a:avLst/>
                <a:gdLst>
                  <a:gd name="connsiteX0" fmla="*/ 1360556 w 1353786"/>
                  <a:gd name="connsiteY0" fmla="*/ 208145 h 2609602"/>
                  <a:gd name="connsiteX1" fmla="*/ 1360556 w 1353786"/>
                  <a:gd name="connsiteY1" fmla="*/ 2070314 h 2609602"/>
                  <a:gd name="connsiteX2" fmla="*/ 1360556 w 1353786"/>
                  <a:gd name="connsiteY2" fmla="*/ 2161962 h 2609602"/>
                  <a:gd name="connsiteX3" fmla="*/ 896973 w 1353786"/>
                  <a:gd name="connsiteY3" fmla="*/ 2613878 h 2609602"/>
                  <a:gd name="connsiteX4" fmla="*/ 0 w 1353786"/>
                  <a:gd name="connsiteY4" fmla="*/ 1716816 h 2609602"/>
                  <a:gd name="connsiteX5" fmla="*/ 0 w 1353786"/>
                  <a:gd name="connsiteY5" fmla="*/ 0 h 2609602"/>
                  <a:gd name="connsiteX6" fmla="*/ 1360556 w 1353786"/>
                  <a:gd name="connsiteY6" fmla="*/ 208145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1360556" y="208145"/>
                    </a:moveTo>
                    <a:lnTo>
                      <a:pt x="1360556" y="2070314"/>
                    </a:lnTo>
                    <a:lnTo>
                      <a:pt x="1360556" y="2161962"/>
                    </a:lnTo>
                    <a:lnTo>
                      <a:pt x="896973" y="2613878"/>
                    </a:lnTo>
                    <a:lnTo>
                      <a:pt x="0" y="1716816"/>
                    </a:lnTo>
                    <a:lnTo>
                      <a:pt x="0" y="0"/>
                    </a:lnTo>
                    <a:lnTo>
                      <a:pt x="1360556" y="20814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192E10-124E-4619-9F89-0D7F97CDE4B1}"/>
                  </a:ext>
                </a:extLst>
              </p:cNvPr>
              <p:cNvSpPr/>
              <p:nvPr/>
            </p:nvSpPr>
            <p:spPr>
              <a:xfrm>
                <a:off x="1070244" y="911669"/>
                <a:ext cx="2654135" cy="2137558"/>
              </a:xfrm>
              <a:custGeom>
                <a:avLst/>
                <a:gdLst>
                  <a:gd name="connsiteX0" fmla="*/ 273964 w 2654134"/>
                  <a:gd name="connsiteY0" fmla="*/ 2092581 h 2137558"/>
                  <a:gd name="connsiteX1" fmla="*/ 2659123 w 2654134"/>
                  <a:gd name="connsiteY1" fmla="*/ 0 h 2137558"/>
                  <a:gd name="connsiteX2" fmla="*/ 0 w 2654134"/>
                  <a:gd name="connsiteY2" fmla="*/ 0 h 2137558"/>
                  <a:gd name="connsiteX3" fmla="*/ 0 w 2654134"/>
                  <a:gd name="connsiteY3" fmla="*/ 2143259 h 2137558"/>
                  <a:gd name="connsiteX4" fmla="*/ 273964 w 2654134"/>
                  <a:gd name="connsiteY4" fmla="*/ 2092581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73964" y="2092581"/>
                    </a:moveTo>
                    <a:lnTo>
                      <a:pt x="2659123" y="0"/>
                    </a:lnTo>
                    <a:lnTo>
                      <a:pt x="0" y="0"/>
                    </a:lnTo>
                    <a:lnTo>
                      <a:pt x="0" y="2143259"/>
                    </a:lnTo>
                    <a:lnTo>
                      <a:pt x="273964" y="2092581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A563F1-BF3D-4BB3-8274-48F66AB98042}"/>
                  </a:ext>
                </a:extLst>
              </p:cNvPr>
              <p:cNvSpPr/>
              <p:nvPr/>
            </p:nvSpPr>
            <p:spPr>
              <a:xfrm>
                <a:off x="208808" y="911669"/>
                <a:ext cx="2832265" cy="3820886"/>
              </a:xfrm>
              <a:custGeom>
                <a:avLst/>
                <a:gdLst>
                  <a:gd name="connsiteX0" fmla="*/ 2835471 w 2832264"/>
                  <a:gd name="connsiteY0" fmla="*/ 0 h 3820885"/>
                  <a:gd name="connsiteX1" fmla="*/ 1135400 w 2832264"/>
                  <a:gd name="connsiteY1" fmla="*/ 1516420 h 3820885"/>
                  <a:gd name="connsiteX2" fmla="*/ 1135400 w 2832264"/>
                  <a:gd name="connsiteY2" fmla="*/ 3508713 h 3820885"/>
                  <a:gd name="connsiteX3" fmla="*/ 603148 w 2832264"/>
                  <a:gd name="connsiteY3" fmla="*/ 3828189 h 3820885"/>
                  <a:gd name="connsiteX4" fmla="*/ 0 w 2832264"/>
                  <a:gd name="connsiteY4" fmla="*/ 3828189 h 3820885"/>
                  <a:gd name="connsiteX5" fmla="*/ 0 w 2832264"/>
                  <a:gd name="connsiteY5" fmla="*/ 0 h 3820885"/>
                  <a:gd name="connsiteX6" fmla="*/ 2835471 w 2832264"/>
                  <a:gd name="connsiteY6" fmla="*/ 0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2835471" y="0"/>
                    </a:moveTo>
                    <a:lnTo>
                      <a:pt x="1135400" y="1516420"/>
                    </a:lnTo>
                    <a:lnTo>
                      <a:pt x="1135400" y="3508713"/>
                    </a:lnTo>
                    <a:lnTo>
                      <a:pt x="603148" y="3828189"/>
                    </a:lnTo>
                    <a:lnTo>
                      <a:pt x="0" y="3828189"/>
                    </a:lnTo>
                    <a:lnTo>
                      <a:pt x="0" y="0"/>
                    </a:lnTo>
                    <a:lnTo>
                      <a:pt x="2835471" y="0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89B76F9-CAB3-4BD2-82E4-28C0DFD6B964}"/>
                  </a:ext>
                </a:extLst>
              </p:cNvPr>
              <p:cNvSpPr/>
              <p:nvPr/>
            </p:nvSpPr>
            <p:spPr>
              <a:xfrm>
                <a:off x="1344208" y="4366052"/>
                <a:ext cx="1995054" cy="1514104"/>
              </a:xfrm>
              <a:custGeom>
                <a:avLst/>
                <a:gdLst>
                  <a:gd name="connsiteX0" fmla="*/ 0 w 1995054"/>
                  <a:gd name="connsiteY0" fmla="*/ 0 h 1514103"/>
                  <a:gd name="connsiteX1" fmla="*/ 0 w 1995054"/>
                  <a:gd name="connsiteY1" fmla="*/ 1521318 h 1514103"/>
                  <a:gd name="connsiteX2" fmla="*/ 1997192 w 1995054"/>
                  <a:gd name="connsiteY2" fmla="*/ 1521318 h 151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5054" h="1514103">
                    <a:moveTo>
                      <a:pt x="0" y="0"/>
                    </a:moveTo>
                    <a:lnTo>
                      <a:pt x="0" y="1521318"/>
                    </a:lnTo>
                    <a:lnTo>
                      <a:pt x="1997192" y="1521318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929AB9A-9365-40EB-8CB6-881262A4835A}"/>
                  </a:ext>
                </a:extLst>
              </p:cNvPr>
              <p:cNvSpPr/>
              <p:nvPr/>
            </p:nvSpPr>
            <p:spPr>
              <a:xfrm>
                <a:off x="982782" y="3968466"/>
                <a:ext cx="2912423" cy="2217717"/>
              </a:xfrm>
              <a:custGeom>
                <a:avLst/>
                <a:gdLst>
                  <a:gd name="connsiteX0" fmla="*/ 825008 w 2912423"/>
                  <a:gd name="connsiteY0" fmla="*/ 0 h 2217716"/>
                  <a:gd name="connsiteX1" fmla="*/ 825008 w 2912423"/>
                  <a:gd name="connsiteY1" fmla="*/ 1060852 h 2217716"/>
                  <a:gd name="connsiteX2" fmla="*/ 0 w 2912423"/>
                  <a:gd name="connsiteY2" fmla="*/ 1060852 h 2217716"/>
                  <a:gd name="connsiteX3" fmla="*/ 0 w 2912423"/>
                  <a:gd name="connsiteY3" fmla="*/ 2221279 h 2217716"/>
                  <a:gd name="connsiteX4" fmla="*/ 2915095 w 2912423"/>
                  <a:gd name="connsiteY4" fmla="*/ 2221279 h 221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2423" h="2217716">
                    <a:moveTo>
                      <a:pt x="825008" y="0"/>
                    </a:moveTo>
                    <a:lnTo>
                      <a:pt x="825008" y="1060852"/>
                    </a:lnTo>
                    <a:lnTo>
                      <a:pt x="0" y="1060852"/>
                    </a:lnTo>
                    <a:lnTo>
                      <a:pt x="0" y="2221279"/>
                    </a:lnTo>
                    <a:lnTo>
                      <a:pt x="2915095" y="2221279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73E55D-C5EA-4001-87B2-C32E10B35614}"/>
                </a:ext>
              </a:extLst>
            </p:cNvPr>
            <p:cNvGrpSpPr/>
            <p:nvPr/>
          </p:nvGrpSpPr>
          <p:grpSpPr>
            <a:xfrm>
              <a:off x="8084592" y="1396271"/>
              <a:ext cx="4107408" cy="5347904"/>
              <a:chOff x="7868837" y="1389769"/>
              <a:chExt cx="4107408" cy="534790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FAB3F0-1125-44AC-9F0B-872712AFE04A}"/>
                  </a:ext>
                </a:extLst>
              </p:cNvPr>
              <p:cNvSpPr/>
              <p:nvPr/>
            </p:nvSpPr>
            <p:spPr>
              <a:xfrm>
                <a:off x="9680864" y="5948647"/>
                <a:ext cx="195943" cy="285008"/>
              </a:xfrm>
              <a:custGeom>
                <a:avLst/>
                <a:gdLst>
                  <a:gd name="connsiteX0" fmla="*/ 203781 w 195942"/>
                  <a:gd name="connsiteY0" fmla="*/ 0 h 285007"/>
                  <a:gd name="connsiteX1" fmla="*/ 166374 w 195942"/>
                  <a:gd name="connsiteY1" fmla="*/ 289906 h 285007"/>
                  <a:gd name="connsiteX2" fmla="*/ 0 w 195942"/>
                  <a:gd name="connsiteY2" fmla="*/ 117565 h 285007"/>
                  <a:gd name="connsiteX3" fmla="*/ 203781 w 195942"/>
                  <a:gd name="connsiteY3" fmla="*/ 0 h 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42" h="285007">
                    <a:moveTo>
                      <a:pt x="203781" y="0"/>
                    </a:moveTo>
                    <a:lnTo>
                      <a:pt x="166374" y="289906"/>
                    </a:lnTo>
                    <a:lnTo>
                      <a:pt x="0" y="117565"/>
                    </a:lnTo>
                    <a:lnTo>
                      <a:pt x="203781" y="0"/>
                    </a:lnTo>
                    <a:close/>
                  </a:path>
                </a:pathLst>
              </a:custGeom>
              <a:solidFill>
                <a:srgbClr val="FF4C3E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4A6EF-06F1-4AF9-8879-919334263FDB}"/>
                  </a:ext>
                </a:extLst>
              </p:cNvPr>
              <p:cNvSpPr/>
              <p:nvPr/>
            </p:nvSpPr>
            <p:spPr>
              <a:xfrm>
                <a:off x="10380558" y="3234749"/>
                <a:ext cx="1353787" cy="2609603"/>
              </a:xfrm>
              <a:custGeom>
                <a:avLst/>
                <a:gdLst>
                  <a:gd name="connsiteX0" fmla="*/ 0 w 1353786"/>
                  <a:gd name="connsiteY0" fmla="*/ 2405644 h 2609602"/>
                  <a:gd name="connsiteX1" fmla="*/ 0 w 1353786"/>
                  <a:gd name="connsiteY1" fmla="*/ 543563 h 2609602"/>
                  <a:gd name="connsiteX2" fmla="*/ 0 w 1353786"/>
                  <a:gd name="connsiteY2" fmla="*/ 451915 h 2609602"/>
                  <a:gd name="connsiteX3" fmla="*/ 463493 w 1353786"/>
                  <a:gd name="connsiteY3" fmla="*/ 0 h 2609602"/>
                  <a:gd name="connsiteX4" fmla="*/ 1360467 w 1353786"/>
                  <a:gd name="connsiteY4" fmla="*/ 896973 h 2609602"/>
                  <a:gd name="connsiteX5" fmla="*/ 1360467 w 1353786"/>
                  <a:gd name="connsiteY5" fmla="*/ 2613789 h 2609602"/>
                  <a:gd name="connsiteX6" fmla="*/ 0 w 1353786"/>
                  <a:gd name="connsiteY6" fmla="*/ 2405644 h 260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3786" h="2609602">
                    <a:moveTo>
                      <a:pt x="0" y="2405644"/>
                    </a:moveTo>
                    <a:lnTo>
                      <a:pt x="0" y="543563"/>
                    </a:lnTo>
                    <a:lnTo>
                      <a:pt x="0" y="451915"/>
                    </a:lnTo>
                    <a:lnTo>
                      <a:pt x="463493" y="0"/>
                    </a:lnTo>
                    <a:lnTo>
                      <a:pt x="1360467" y="896973"/>
                    </a:lnTo>
                    <a:lnTo>
                      <a:pt x="1360467" y="2613789"/>
                    </a:lnTo>
                    <a:lnTo>
                      <a:pt x="0" y="24056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24C9C1-C2E7-4173-9153-21897DEACED7}"/>
                  </a:ext>
                </a:extLst>
              </p:cNvPr>
              <p:cNvSpPr/>
              <p:nvPr/>
            </p:nvSpPr>
            <p:spPr>
              <a:xfrm>
                <a:off x="8458893" y="4600115"/>
                <a:ext cx="2654135" cy="2137558"/>
              </a:xfrm>
              <a:custGeom>
                <a:avLst/>
                <a:gdLst>
                  <a:gd name="connsiteX0" fmla="*/ 2385159 w 2654134"/>
                  <a:gd name="connsiteY0" fmla="*/ 50767 h 2137558"/>
                  <a:gd name="connsiteX1" fmla="*/ 0 w 2654134"/>
                  <a:gd name="connsiteY1" fmla="*/ 2143348 h 2137558"/>
                  <a:gd name="connsiteX2" fmla="*/ 2659212 w 2654134"/>
                  <a:gd name="connsiteY2" fmla="*/ 2143348 h 2137558"/>
                  <a:gd name="connsiteX3" fmla="*/ 2659212 w 2654134"/>
                  <a:gd name="connsiteY3" fmla="*/ 0 h 2137558"/>
                  <a:gd name="connsiteX4" fmla="*/ 2385159 w 2654134"/>
                  <a:gd name="connsiteY4" fmla="*/ 50767 h 213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4134" h="2137558">
                    <a:moveTo>
                      <a:pt x="2385159" y="50767"/>
                    </a:moveTo>
                    <a:lnTo>
                      <a:pt x="0" y="2143348"/>
                    </a:lnTo>
                    <a:lnTo>
                      <a:pt x="2659212" y="2143348"/>
                    </a:lnTo>
                    <a:lnTo>
                      <a:pt x="2659212" y="0"/>
                    </a:lnTo>
                    <a:lnTo>
                      <a:pt x="2385159" y="50767"/>
                    </a:lnTo>
                    <a:close/>
                  </a:path>
                </a:pathLst>
              </a:custGeom>
              <a:solidFill>
                <a:schemeClr val="accent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78E132-D234-4C31-9E02-889263619B30}"/>
                  </a:ext>
                </a:extLst>
              </p:cNvPr>
              <p:cNvSpPr/>
              <p:nvPr/>
            </p:nvSpPr>
            <p:spPr>
              <a:xfrm>
                <a:off x="9143980" y="2915274"/>
                <a:ext cx="2832265" cy="3820886"/>
              </a:xfrm>
              <a:custGeom>
                <a:avLst/>
                <a:gdLst>
                  <a:gd name="connsiteX0" fmla="*/ 0 w 2832264"/>
                  <a:gd name="connsiteY0" fmla="*/ 3828189 h 3820885"/>
                  <a:gd name="connsiteX1" fmla="*/ 1700072 w 2832264"/>
                  <a:gd name="connsiteY1" fmla="*/ 2311770 h 3820885"/>
                  <a:gd name="connsiteX2" fmla="*/ 1700072 w 2832264"/>
                  <a:gd name="connsiteY2" fmla="*/ 319476 h 3820885"/>
                  <a:gd name="connsiteX3" fmla="*/ 2232324 w 2832264"/>
                  <a:gd name="connsiteY3" fmla="*/ 0 h 3820885"/>
                  <a:gd name="connsiteX4" fmla="*/ 2835471 w 2832264"/>
                  <a:gd name="connsiteY4" fmla="*/ 0 h 3820885"/>
                  <a:gd name="connsiteX5" fmla="*/ 2835471 w 2832264"/>
                  <a:gd name="connsiteY5" fmla="*/ 3828189 h 3820885"/>
                  <a:gd name="connsiteX6" fmla="*/ 0 w 2832264"/>
                  <a:gd name="connsiteY6" fmla="*/ 3828189 h 382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264" h="3820885">
                    <a:moveTo>
                      <a:pt x="0" y="3828189"/>
                    </a:moveTo>
                    <a:lnTo>
                      <a:pt x="1700072" y="2311770"/>
                    </a:lnTo>
                    <a:lnTo>
                      <a:pt x="1700072" y="319476"/>
                    </a:lnTo>
                    <a:lnTo>
                      <a:pt x="2232324" y="0"/>
                    </a:lnTo>
                    <a:lnTo>
                      <a:pt x="2835471" y="0"/>
                    </a:lnTo>
                    <a:lnTo>
                      <a:pt x="2835471" y="3828189"/>
                    </a:lnTo>
                    <a:lnTo>
                      <a:pt x="0" y="3828189"/>
                    </a:lnTo>
                    <a:close/>
                  </a:path>
                </a:pathLst>
              </a:custGeom>
              <a:solidFill>
                <a:srgbClr val="1E2836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79B07-3C85-46A7-8101-A0DD36D7F575}"/>
                  </a:ext>
                </a:extLst>
              </p:cNvPr>
              <p:cNvSpPr/>
              <p:nvPr/>
            </p:nvSpPr>
            <p:spPr>
              <a:xfrm>
                <a:off x="7868837" y="1649750"/>
                <a:ext cx="2974769" cy="1576449"/>
              </a:xfrm>
              <a:custGeom>
                <a:avLst/>
                <a:gdLst>
                  <a:gd name="connsiteX0" fmla="*/ 2975214 w 2974768"/>
                  <a:gd name="connsiteY0" fmla="*/ 1585000 h 1576449"/>
                  <a:gd name="connsiteX1" fmla="*/ 2975214 w 2974768"/>
                  <a:gd name="connsiteY1" fmla="*/ 0 h 1576449"/>
                  <a:gd name="connsiteX2" fmla="*/ 0 w 2974768"/>
                  <a:gd name="connsiteY2" fmla="*/ 0 h 157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4768" h="1576449">
                    <a:moveTo>
                      <a:pt x="2975214" y="1585000"/>
                    </a:moveTo>
                    <a:lnTo>
                      <a:pt x="2975214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86695D-8B87-4F5F-94B4-418C60220033}"/>
                  </a:ext>
                </a:extLst>
              </p:cNvPr>
              <p:cNvSpPr/>
              <p:nvPr/>
            </p:nvSpPr>
            <p:spPr>
              <a:xfrm>
                <a:off x="8819873" y="1389769"/>
                <a:ext cx="2297875" cy="2288969"/>
              </a:xfrm>
              <a:custGeom>
                <a:avLst/>
                <a:gdLst>
                  <a:gd name="connsiteX0" fmla="*/ 1560685 w 2297875"/>
                  <a:gd name="connsiteY0" fmla="*/ 2296896 h 2288968"/>
                  <a:gd name="connsiteX1" fmla="*/ 1560685 w 2297875"/>
                  <a:gd name="connsiteY1" fmla="*/ 938299 h 2288968"/>
                  <a:gd name="connsiteX2" fmla="*/ 2298588 w 2297875"/>
                  <a:gd name="connsiteY2" fmla="*/ 938299 h 2288968"/>
                  <a:gd name="connsiteX3" fmla="*/ 2298588 w 2297875"/>
                  <a:gd name="connsiteY3" fmla="*/ 0 h 2288968"/>
                  <a:gd name="connsiteX4" fmla="*/ 0 w 2297875"/>
                  <a:gd name="connsiteY4" fmla="*/ 0 h 228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7875" h="2288968">
                    <a:moveTo>
                      <a:pt x="1560685" y="2296896"/>
                    </a:moveTo>
                    <a:lnTo>
                      <a:pt x="1560685" y="938299"/>
                    </a:lnTo>
                    <a:lnTo>
                      <a:pt x="2298588" y="938299"/>
                    </a:lnTo>
                    <a:lnTo>
                      <a:pt x="2298588" y="0"/>
                    </a:lnTo>
                    <a:lnTo>
                      <a:pt x="0" y="0"/>
                    </a:lnTo>
                  </a:path>
                </a:pathLst>
              </a:custGeom>
              <a:noFill/>
              <a:ln w="890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8203251" y="1334956"/>
            <a:ext cx="172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18C91"/>
                </a:solidFill>
              </a:rPr>
              <a:t>Implementation</a:t>
            </a:r>
            <a:endParaRPr lang="en-US" b="1" dirty="0">
              <a:solidFill>
                <a:srgbClr val="018C9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47" y="1609833"/>
            <a:ext cx="5068952" cy="424102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80779601"/>
              </p:ext>
            </p:extLst>
          </p:nvPr>
        </p:nvGraphicFramePr>
        <p:xfrm>
          <a:off x="3830653" y="217585"/>
          <a:ext cx="3669426" cy="135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91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7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424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SERIKALi</cp:lastModifiedBy>
  <cp:revision>37</cp:revision>
  <dcterms:created xsi:type="dcterms:W3CDTF">2020-07-24T09:46:48Z</dcterms:created>
  <dcterms:modified xsi:type="dcterms:W3CDTF">2025-04-19T08:32:30Z</dcterms:modified>
</cp:coreProperties>
</file>