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7" r:id="rId2"/>
    <p:sldId id="269" r:id="rId3"/>
    <p:sldId id="256" r:id="rId4"/>
    <p:sldId id="258" r:id="rId5"/>
    <p:sldId id="257" r:id="rId6"/>
    <p:sldId id="261" r:id="rId7"/>
    <p:sldId id="266" r:id="rId8"/>
    <p:sldId id="262" r:id="rId9"/>
    <p:sldId id="263" r:id="rId10"/>
    <p:sldId id="260" r:id="rId11"/>
    <p:sldId id="265" r:id="rId12"/>
    <p:sldId id="264" r:id="rId13"/>
    <p:sldId id="259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18F"/>
    <a:srgbClr val="FF3E39"/>
    <a:srgbClr val="FF5363"/>
    <a:srgbClr val="FFFFFF"/>
    <a:srgbClr val="76A0E5"/>
    <a:srgbClr val="7097D9"/>
    <a:srgbClr val="93A571"/>
    <a:srgbClr val="C075DE"/>
    <a:srgbClr val="903044"/>
    <a:srgbClr val="8F3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38"/>
    <p:restoredTop sz="95915"/>
  </p:normalViewPr>
  <p:slideViewPr>
    <p:cSldViewPr snapToGrid="0" snapToObjects="1">
      <p:cViewPr>
        <p:scale>
          <a:sx n="39" d="100"/>
          <a:sy n="39" d="100"/>
        </p:scale>
        <p:origin x="130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1:37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16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24575,'0'26'0,"0"8"0,0 5 0,0 8 0,0-1 0,0-7 0,0 6 0,0-15 0,0 15 0,0-6 0,0 8 0,0-9 0,0-1 0,0-8 0,0-8 0,0-1 0,0-7 0,0 0 0,0-1 0,0 0 0,0 1 0,0-1 0,0 0 0,0-5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2:58.6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507 527 24575,'-40'-7'0,"6"5"0,-10-4 0,5-8 0,0 10 0,-6-10 0,22 14 0,6 0 0,18 0 0,17-5 0,-10-2 0,3-5 0,-11-7 0,0-11 0,0-18 0,-6 7 0,-20-25 0,-9 23 0,-18-18 0,12 20 0,3 3 0,9 16 0,8 2 0,7 6 0,13 7 0,8 1 0,6 6 0,0 0 0,-1 6 0,1 1 0,-1 5 0,1 1 0,0 0 0,15-6 0,4-1 0,24 2 0,-7-7 0,28 15 0,-16-14 0,17 14 0,-10-7 0,0 1 0,-10 4 0,-2-12 0,-17 11 0,-2-11 0,-16 4 0,6 0 0,-12-4 0,4 4 0,-6-6 0,0 0 0,0 6 0,-6 1 0,-1 6 0,-6 0 0,0 0 0,0-1 0,0 8 0,0 2 0,-7 6 0,6 9 0,-12-7 0,5 7 0,0-8 0,-4-8 0,11 6 0,-11-6 0,4 8 0,0-8 0,-5 6 0,5-5 0,-7 24 0,-1 15 0,-10 20 0,6 0 0,-15 9-641,15-9 641,-14 11 0,14-11 0,-12-12 0,14-12 0,2-19 0,4-8 0,4-10 0,-4-13 0,5-1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2:59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24575,'26'0'0,"-13"0"0,0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2:59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3:00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92 427 24575,'-12'0'0,"-13"0"0,9-5 0,-10-2 0,19-6 0,1 0 0,6-14 0,0 3 0,0-21 0,0 7 0,0-19 0,0 16 0,0-5 0,7 18 0,-6 6 0,12-4 0,-6 17 0,7-10 0,-2 18 0,1-5 0,-1 6 0,0 0 0,1 0 0,0 6 0,-1 1 0,1 6 0,0 0 0,0 0 0,0-1 0,0 1 0,7 1 0,-6-1 0,6 0 0,0 1 0,9 7 0,2 1 0,16 18 0,-16-9 0,8 16 0,-16-17 0,-1 7 0,-8-9 0,-1-6 0,-5-2 0,-2-7 0,-6-1 0,0 1 0,-6-6 0,-8 5 0,-7-11 0,-8 12 0,1-11 0,6 4 0,2-6 0,7 0 0,1 0 0,-1 0 0,0 0 0,1 0 0,-8 0 0,6 0 0,-6 0 0,0 0 0,-1 0 0,-8 0 0,8 0 0,1 0 0,0 0 0,6 0 0,0-6 0,9 5 0,5-5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3:02.2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211 323 24575,'-12'0'0,"-8"0"0,-1 0 0,-8 0 0,-7 0 0,5 0 0,2 0 0,9-6 0,13-1 0,1-13 0,6 5 0,0-11 0,0 4 0,0-14 0,0-3 0,0 7 0,0-11 0,13 20 0,11-8 0,24 16 0,10 8 0,10 7 0,11 0 0,-27 0 0,2 0-540,0 0 0,2 0 540,16 0 0,1 0 0,-5 4 0,-1 2 0,-5 2 0,-1 3 0,5 3 0,-3 3 0,32 12-284,-42-12 0,-2 1 284,21 9 0,-14 5 0,-28-9 0,-10 3 0,-13-11 1048,0 5-1048,-7-7 600,0 0-600,0-1 0,0 1 0,-6-1 0,-1 1 0,-13 0 0,6 0 0,-6 1 0,7-2 0,6 1 0,-5 0 0,6-6 0,-7-1 0,1-6 0,-1 0 0,0 6 0,1-5 0,-8 11 0,5-5 0,-12 1 0,13-2 0,-6 0 0,7-5 0,0 5 0,0-6 0,1 0 0,-1 0 0,-7 0 0,5 0 0,-11 0 0,4 0 0,-6 0 0,-1 0 0,-7 0 0,5 0 0,-14 0 0,15 0 0,-7 0 0,9 0 0,6 0 0,2 0 0,8 0 0,-1 0 0,6 0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3:0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670 329 24575,'0'19'0,"0"2"0,0 16 0,0-7 0,0 7 0,0-8 0,0-8 0,0-1 0,0-8 0,0 1 0,0 7 0,0-6 0,0 6 0,0-1 0,0-5 0,0 4 0,0-5 0,0 0 0,0-1 0,0 1 0,0 7 0,0 2 0,0 6 0,0 1 0,0-1 0,0-6 0,0-3 0,0-6 0,0 0 0,0 0 0,-5-6 0,-2-1 0,-5-6 0,0 0 0,-1-6 0,0 5 0,0-11 0,-6 4 0,-3-5 0,1-1 0,-14 6 0,11-4 0,-13 4 0,1-6 0,-3-1 0,0 0 0,-5-1 0,13-5 0,-6 5 0,9-5 0,0 1 0,-1 4 0,1-4 0,6 6 0,-5-6 0,19 5 0,-11-5 0,11 0 0,1 6 0,1-6 0,6 7 0,0 0 0,0 0 0,0 1 0,0-1 0,0 0 0,6-7 0,1 5 0,8-11 0,4 4 0,4-6 0,-1-1 0,5 7 0,-12-5 0,12 11 0,-5-4 0,0 6 0,5 0 0,2-7 0,2-1 0,14-9 0,-5-8 0,8 5 0,0-6 0,8 15 0,-14 10 0,12 7 0,-24 8 0,15 0 0,-15 0 0,0 0 0,-10 0 0,0 6 0,-5 9 0,6 7 0,-14 6 0,5-6 0,-4-2 0,-1-1 0,4-4 0,-9 5 0,9-7 0,-4 0 0,0-1 0,5 1 0,-11 0 0,11 0 0,-11 0 0,10 0 0,-9 0 0,9-1 0,-4 1 0,1 7 0,3-5 0,-3 11 0,5-4 0,2 6 0,-1 1 0,-1-8 0,2 6 0,-8-5 0,-1-1 0,-6 6 0,0-13 0,0 6 0,0-7 0,0 0 0,-6 0 0,-8 7 0,0-6 0,-13 13 0,12-6 0,-6 8 0,7-1 0,-1 9 0,7-6 0,-5 5 0,4 1 0,-5-7 0,5 7 0,-3-15 0,5-3 0,-6 1 0,6-5 0,-6 4 0,6-6 0,-6-6 0,6 5 0,-4-11 0,4 5 0,-6 0 0,1-5 0,-1 5 0,0 0 0,0-5 0,0 10 0,-6-9 0,4 9 0,-5-4 0,7 1 0,0 3 0,1-4 0,-1 0 0,1-2 0,-1 1 0,0-4 0,0 3 0,0-5 0,1 0 0,5 0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3:1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66 24575,'0'33'0,"0"24"0,0-14 0,0 32 0,0-14 0,0 9 0,0-1 0,0-3 0,0-8 0,0 1 0,0-11 0,0-4 0,0-20 0,0 4 0,-10-21 0,-6-1 0,-3-6 0,-8-7 0,13 0 0,-7-13 0,8-2 0,-2-6 0,1-1 0,-1-7 0,1 5 0,-10-23 0,0 13 0,-8-15 0,1 9 0,-1 0 0,1 0 0,1 8 0,6-5 0,10 13 0,0-6 0,13 9 0,-5-1 0,6 8 0,0 1 0,0 7 0,0 0 0,5 1 0,9-2 0,8 1 0,6 5 0,-6-4 0,5 10 0,2-4 0,2 6 0,-1 0 0,-4 0 0,-4 0 0,6 0 0,-6 6 0,5 2 0,2 6 0,2 1 0,14 0 0,-15-1 0,7 1 0,-9-7 0,1 5 0,-8-12 0,-1 6 0,-7-2 0,0-3 0,-1 9 0,1-9 0,-6 9 0,-1-4 0,0 0 0,-5 5 0,5-5 0,0 0 0,-5 4 0,10-9 0,-10 14 0,12 17 0,-4 6 0,8 26 0,-1-16 0,0 8 0,0-11 0,-1-7 0,-7-2 0,-2-9 0,-6-6 0,0-2 0,0-8 0,0 1 0,0-1 0,0 0 0,-5 0 0,-2-5 0,0 4 0,-4-9 0,4 3 0,-5 1 0,-1 1 0,1 0 0,-8 5 0,6-5 0,-6 1 0,7 3 0,-7-9 0,6 3 0,-6-5 0,0 0 0,5 0 0,-4 0 0,6 0 0,0 0 0,0 0 0,-7 0 0,6 0 0,-6 0 0,7 0 0,0 0 0,0 0 0,0 0 0,1 0 0,-1 0 0,0 0 0,0 0 0,1 0 0,-1 0 0,6 0 0,1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3:1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24575,'12'0'0,"0"0"0,1 0 0,0 6 0,-6 1 0,4 6 0,-9 0 0,4 0 0,-1-1 0,-3 1 0,9 0 0,-10 0 0,11 0 0,-11 7 0,11-6 0,-11 6 0,5-7 0,-6 0 0,0 0 0,0-1 0,0 1 0,0 0 0,0 0 0,0 0 0,0 0 0,0-1 0,0 1 0,-6-7 0,-8 0 0,-7-6 0,-1 0 0,-5 0 0,6 0 0,-8 0 0,1 0 0,-1 0 0,1 0 0,-1 0 0,1 0 0,6 0 0,3 0 0,6 0 0,0 0 0,6-6 0,1-1 0,6-5 0,0-1 0,0 0 0,0 1 0,12 4 0,3 3 0,20 5 0,-4 0 0,14 0 0,-6 7 0,-1 7 0,7 3 0,-6 12 0,-1-6 0,-1 6 0,0-6 0,-7 4 0,7-4 0,-15 6 0,6 7 0,-12-5 0,6 5 0,-8-7 0,0-1 0,1 1 0,-7-1 0,-2 1 0,-6-8 0,0 6 0,0-12 0,0 4 0,0-6 0,0 0 0,0 0 0,-13-6 0,-3 5 0,-12-10 0,0 4 0,6-6 0,-5 0 0,6 0 0,-1 0 0,-4 0 0,11 0 0,-12-6 0,13-2 0,-13-6 0,12 1 0,-5 0 0,1-1 0,10 1 0,-10 6 0,12-5 0,0 5 0,1-6 0,1 1 0,4 0 0,-10 5 0,9-4 0,-3 4 0,5-5 0,0 0 0,0 5 0,0 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3:1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1349 24575,'-18'0'0,"-7"-18"0,1-17 0,8 3 0,-7-40 0,21 43 0,-7-35 0,9 15 0,0 0 0,0-7 0,0 17 0,0 10 0,0 9 0,0 0 0,0 5 0,0-11 0,0-4 0,0-9 0,0-7 0,0 7 0,0-6 0,0 6 0,0 1 0,0 8 0,0 3 0,6 13 0,-4-6 0,9 7 0,-10 0 0,11 6 0,-11-4 0,5 3 0,-6-11 0,0-3 0,6-6 0,-4 6 0,4-5 0,1 6 0,-6-8 0,12 1 0,-5-1 0,6 1 0,0 0 0,0-1 0,0 8 0,0 1 0,-2 13 0,1-5 0,7 11 0,2-5 0,6 6 0,9 0 0,1 0 0,1 0 0,-2 13 0,-1 4 0,-5 12 0,-1 0 0,-3 0 0,-11-1 0,4 1 0,-6-8 0,0 6 0,-7-6 0,7 16 0,-13-6 0,13 5 0,-13-7 0,5-1 0,-6 1 0,0-1 0,0 1 0,0-8 0,0-1 0,0 0 0,0-6 0,0 6 0,0 0 0,0-6 0,0 6 0,-5-7 0,-3 7 0,-5-6 0,-1 13 0,0-5 0,-6 6 0,4 1 0,-11-7 0,5 5 0,0-12 0,-4 5 0,11-7 0,-5 1 0,0-1 0,5 7 0,-5-5 0,0 12 0,-2-5 0,0 14 0,-5-5 0,10 6 0,-3-9 0,5 9 0,0-7 0,0 7 0,2-16 0,5 6 0,-3-12 0,9 11 0,-10-4 0,5-1 0,-7-1 0,-5 0 0,4-5 0,-5 4 0,7-11 0,1-3 0,4-5 0,3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3:2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24575,'0'12'0,"-7"20"0,6-14 0,-6 14 0,7-12 0,0-5 0,0 11 0,-7 4 0,-1 9 0,-7-1 0,0-1 0,-6-8 0,12-8 0,-10-7 0,29-8 0,-8-6 0,23-6 0,-10 4 0,4-4 0,-6 6 0,0 0 0,0 0 0,-1 0 0,-4-6 0,3-1 0,-10-6 0,11 0 0,-5 0 0,6 0 0,-1 1 0,1-1 0,0 0 0,7 6 0,1 1 0,8 0 0,-1 4 0,9-4 0,-7 6 0,15 0 0,-14 0 0,13 0 0,-20 0 0,4-6 0,-15 5 0,0-5 0,-1 6 0,0 0 0,1 0 0,-1 0 0,-5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1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24575,'0'37'0,"0"6"0,0 47 0,0-26 0,0 25 0,0-20 0,0 1 0,0-16 0,0-1 0,0-37 0,0 12 0,0-16 0,0 0 0,0 0 0,-5-6 0,-2 0 0,0-6 0,2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3:2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24575,'0'63'0,"0"37"0,0-46 0,0 3-892,0 17 1,0 0 891,0-17 0,0-2 0,0 4 0,0-3 508,0 25-508,0 0 0,0-12 311,0-28-311,0-13 0,0-15 0,0-6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3:2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1355 24575,'-40'0'0,"-2"0"0,10 0 0,-31 0 0,17-15 0,-8 5 0,9-27 0,20-4 0,1-8 0,7-27 0,-6 4 0,19-19-572,-5 40 0,1-2 572,7-6 0,2-1 0,-1-8 0,0 1 0,0 11 0,0 0 0,0-8 0,0 2 0,9-34-233,8 1 233,9 22 0,5 27 0,-3 24 0,1 1 0,-1 13 1131,0 2-1131,1 6 246,8 0-246,-7 0 0,7 0 0,-1 0 0,3 0 0,8 7 0,0-6 0,9 14 0,-7-13 0,7 12 0,-9-12 0,0 5 0,9-7 0,-6 7 0,6-5 0,0 12 0,-7-12 0,8 13 0,-11-7 0,1 8 0,-8-1 0,-2 0 0,-9-1 0,1 0 0,-8 0 0,6 6 0,-6 2 0,2 6 0,3 1 0,-2 7 0,-2-5 0,9 23 0,-15-21 0,9 31 0,-11-32 0,-5 23 0,-2-17 0,-7 1 0,0 6 0,0-15 0,0 7 0,0-9 0,0 9 0,0-6 0,0 5 0,-7-7 0,0-8 0,-7 6 0,1-12 0,-8 11 0,7-11 0,-13 5 0,12-7 0,-11 8 0,4-6 0,-6 5 0,6 1 0,-5-5 0,5 4 0,-7-5 0,1-1 0,6 0 0,-5 0 0,6-7 0,-1 5 0,2-11 0,1 5 0,4 0 0,-5-5 0,1 11 0,4-10 0,-12 4 0,6 0 0,-1-4 0,-5 4 0,19-6 0,-5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9:51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24575,'0'7'0,"0"-2"0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9: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 24575,'67'0'0,"17"0"0,-32 0 0,3 0-1767,8 0 0,4 0 1767,14 0 0,3 0-749,-1 0 0,2 0 749,13 0 0,0 0 0,3 0 0,-6 0 0,-27 0 0,-1 0 18,18 0 0,-1 0-18,-27 0 0,-2 0-183,1 0 1,1 0 182,2 0 0,-4 0 0,6 0 1502,6 0-1502,-35 0 2058,-5 0-2058,-14 0 1317,0 0-1317,-1 0 484,1 0-484,-1 0 0,-5-11 0,-2 8 0,-5-8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9:58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24575,'56'0'0,"25"0"0,15 0-467,-40 0 1,7 0 466,8 0 0,8 0 0,-3 0-1589,9 0 1,3 0 1588,1 0 0,7 0 0,-6 0 0,6 0 0,-8 0 0,-14 0 0,-2 0 173,0 0 0,-4 0-173,16 0 0,10 0 0,-33 0 0,-15 0 394,-25 0-394,-12 0 2663,-10 0-2663,-11 0 176,-1 0 1,6 0 0,1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9:59.3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24575,'10'7'0,"23"-1"0,38-6 0,24 0-2125,-31 0 1,4 0 2124,14 0 0,1 0 0,-7 0 0,3 0 0,-11 0 0,3 0 0,-2 0 0,18 0 0,-4 0 0,-14 0 0,-1 0-129,8 0 0,-1 0 129,-23 0 0,-1 0 236,10 0 0,1 0-236,-2 0 0,-3 0 0,24 0 0,-12 0 0,-12 0 2027,-26 0-2027,12 0 1343,-19 0-1343,5 0 665,-9 0-665,-7 0 0,0 0 0,-1 0 0,-4 0 0,-3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01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24575,'43'0'0,"40"0"0,17 0-1625,-22 0 0,3 0 1625,-18 0 0,-1 0 0,0 0 0,0 0 184,-4 0 1,-3 0-185,29 0 0,-31 0 0,-2 0 0,12 0 680,2 0-680,-41 0 0,4 0 0,-16 0 1649,1 0-1649,-1 0 552,1 0-552,-1 0 0,1 0 0,0 0 0,-1 0 0,0 0 0,0 0 0,0 0 0,0 0 0,0 0 0,1 0 0,-1 0 0,1 0 0,0 0 0,0 0 0,7 0 0,-6 0 0,13 0 0,-6 0 0,1 0 0,-2 6 0,-7-5 0,-1 5 0,1-6 0,-1 0 0,1 0 0,-1 0 0,1 0 0,0 0 0,7 0 0,-6 0 0,6 0 0,-7 0 0,0 0 0,-1 0 0,1 0 0,-1 0 0,1 0 0,0 0 0,-16 0 0,0 0 0,-21 0 0,9 0 0,-4 6 0,6-5 0,11 5 0,10-6 0,13 0 0,7 0 0,1-7 0,-8 6 0,6-6 0,-12 2 0,5 3 0,-8-3 0,1 5 0,0 0 0,-1 0 0,1 0 0,-1 0 0,1 0 0,0 0 0,6 0 0,-4 0 0,12 0 0,-13 0 0,6 0 0,-7 0 0,0 0 0,-6 0 0,-1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03.1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24575,'53'0'0,"10"0"0,6 0 0,-10 0 0,4 0-1593,6 0 0,8 0 1,-3 0 1592,12 0 0,0 0 0,-15 0 0,1 0 0,1 0 0,29 0 0,-5 0 0,-22 0 0,-4 0 189,9 0 1,-6 0-190,14 0 0,-29 0 0,-2 0 1002,15 0-1002,-20 0 0,-17 0 0,-13 0 2426,-1 0-2426,5 0 971,-4 0-971,34 0 0,-20 0 0,49 0 0,-32 0 0,25 0 0,-19 0 0,-3 0 0,-24 0 0,-4 0 0,-15 0 0,-11 0 0,2 0 0,-9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04.2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24575,'54'0'0,"32"0"0,-27 0 0,5 0-1799,16 0 0,3 0 1799,1 0 0,-2 0 0,-16 0 0,-2 0 152,8 0 1,-3 0-153,15 0 0,-32 0 0,0 0 770,20 0-770,-21 0 0,-16 0 0,-21 0 1821,6 0-1821,-1 0 702,3 0-702,14 0 0,13 0 0,0 0 0,16-7 0,-6 5 0,0-6 0,-3 1 0,-9 5 0,0-5 0,-16 7 0,4 0 0,-20 0 0,5 0 0,-8 0 0,-10 0 0,3 0 0,-10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05.4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24575,'64'0'0,"1"0"0,12 0 0,8 0 0,6 0 0,9 0 0,4 0-2458,-16 0 0,4 0 1,2 0-1,2 0 2200,-10 0 1,3 0 0,1 0-1,-1 0 1,-3 0 257,7 0 0,-4 0 0,1 0 0,3 0-111,-7 0 1,6 0 0,-1 0 0,-5 0 0,-10 0 110,24 0 0,-3 0 107,-24 0 0,6 0 1,0 0-1,-9 0-107,11 0 0,-5 0-266,3 0 1,-2 0 265,-8 0 0,-7 0 4172,2 0-4172,-14 0 3513,-41 0-3513,-10 0 2909,-11 0-2909,0 0 1177,0 0-1177,0 0 0,0 0 0,-7 0 0,4 0 0,-11 0 0,11 0 0,-5 0 0,7 0 0,0 0 0,1 0 0,4 0 0,3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24575,'0'19'0,"0"2"0,0 7 0,0 1 0,0-1 0,0 6 0,0-11 0,0 2 0,0-12 0,0-1 0,0 1 0,0-1 0,0 0 0,0 0 0,0 0 0,0 8 0,0 10 0,7 9 0,10 17 0,1 2 0,14 10 0,-13-9 0,4-11 0,-15-11 0,-1-9 0,-7-6 0,0-2 0,0-13 0,0-2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47.7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24575,'66'0'0,"-9"0"0,5 0 0,1 0 0,3 0-1668,-1 0 0,5 0 0,0 0 1668,-2 0 0,-1 0 0,2 0-752,10 0 0,1 0 1,2 0 751,8 0 0,2 0 0,-6 0 0,7 0 0,-4 0 194,8 0 1,-6 0-195,-34 0 0,-4 0-144,8 0 1,-2 0 143,34 0 2003,-23 0-2003,-22 0 3173,-4 0-3173,-20 0 1548,4 0-1548,0 0 433,-4 0-433,20 0 0,-5 0 0,8 0 0,0 0 0,0 0 0,-1 0 0,1 0 0,0 0 0,0 0 0,-8 0 0,6 0 0,-15 0 0,15 0 0,-22 0 0,12 0 0,-20 0 0,5 0 0,-7 0 0,-6 5 0,-2-3 0,-5 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49.3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24575,'50'0'0,"39"0"0,-29 0 0,6 0-2356,30 0 0,6 0 2356,-34 0 0,0 0 0,-2 0 0,23 0 0,-1 0 0,7 0 0,-5 0 25,-33 0 1,-1 0-26,17 0 0,0 0 0,-18 0 0,-3 0 1055,32 0-1055,-26 0 0,-21 0 0,-15 0 2357,-3 0-2357,-6 0 1249,0 0-1249,0 0 0,7 0 0,-6 0 0,13 0 0,-5 0 0,6 0 0,1 0 0,7 0 0,12 0 0,11 0 0,9 0 0,0 0 0,0 0 0,-10 0 0,-1 0 0,-10 0 0,-9 0 0,-1 0 0,-16 0 0,-1 0 0,-7 0 0,0 0 0,0 0 0,0 0 0,0 0 0,-1 0 0,1 0 0,15 0 0,-4 0 0,12 0 0,1 0 0,-6 0 0,5 0 0,-7 0 0,-8 0 0,-1 0 0,-7 0 0,7 0 0,-6 0 0,6 0 0,-7 0 0,7 0 0,-6 0 0,6 0 0,-7 0 0,0 0 0,0 0 0,-1 0 0,1 0 0,0 0 0,0 0 0,-1 0 0,-6 0 0,-1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50.6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24575,'12'0'0,"15"0"0,14 0 0,28 0 0,12 0-548,-23 0 0,1 0 548,39 0 0,-26 0 0,-2 0 0,8 0 0,-16 0 0,0 0 0,12 0 0,-16 0 0,0 0 0,26 0-29,-33 0 1,-1 0 28,21 0 0,8 0 0,-12 0 0,-8 0 0,6 0 0,-6 0 0,0 0 813,6 0-813,-6 0 340,9 0-340,0 0 0,-10 0 0,8 0 0,-7 0 0,-1 0 0,-1 0 0,-1 0 0,-7 0 0,7 0 0,-9 0 0,-8 0 0,6 0 0,-15 0 0,7 0 0,-9 0 0,1 0 0,-8 0 0,-1 0 0,-7 0 0,0 0 0,0 0 0,-1 0 0,-4 0 0,-3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52.7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24575,'36'0'0,"30"0"0,30 0-2069,-18 0 1,5 0 2068,-6 0 0,2 0-718,-5 0 1,4 0-1,-1 0 718,-9 0 0,-1 0 0,2 0 0,8 0 0,3 0 0,-5 0-88,12 0 0,-2 0 88,10 0 0,0 0 0,-11 0 0,0 0 0,1 0 0,0 0 0,5 0 0,-2 0 0,-19 0 0,-3 0-166,-5 0 0,-2 0 166,34 0 0,-15 0 0,-10 0 1635,-17 0-1635,-5 0 2699,-18 0-2699,-6 0 1980,-2 0-1980,-8 0 484,1 0-484,0 0 0,0 0 0,-1 0 0,-4 0 0,-3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53.8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24575,'72'0'0,"-7"0"0,9 0 0,12 0 0,4 0-2828,8 0 1,4 0 2827,-23 0 0,3 0 0,0 0-809,-7 0 0,0 0 0,4 0 809,18 0 0,4 0 0,-5 0 0,-26 0 0,-4 0 0,2 0 100,12 0 1,3 0 0,-10 0-101,-12 0 0,-4 0-266,18 0 1,0 0 265,-21 0 0,-5 0 2133,23 0-2133,-13 0 3428,-29 0-3428,-11 0 1893,-6 0-1893,-1 0 857,1 0-857,0 0 0,-1 0 0,1 0 0,0 0 0,-11 0 0,3 0 0,-11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55.2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24575,'61'0'0,"17"0"0,-21 0 0,6 0-2294,16 0 0,5 0 2294,7 0 0,4 0-866,-15 0 1,5 0-1,-1 0 866,-5 0 0,1-1 0,2 2 0,13 2 0,3 1 0,-2 1 0,-8-1 0,-1 1 0,-4 0 0,-15 0 0,-3 0 0,1 0-31,8-1 0,1 0 0,-5-1 31,3-2 0,-1-2-398,12 1 0,0 0 398,-15 0 0,-4 0 0,-11 0 0,-4 0 1677,22 0-1677,-13 0 3070,-30 0-3070,-9 0 2091,-7 0-2091,0 0 1236,0 0-1236,-1 0 0,-5 0 0,-2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56.5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24575,'27'0'0,"36"0"0,24 0-2214,-9 0 0,6 0 2214,0 0 0,4 0-1005,-8 0 1,5 0 0,1 0 1004,-1 0 0,2 0 0,0 0 0,4 0 0,1 0 0,-1 0 0,2 0 0,-1 0 0,-6 0-20,12 0 1,-3 0 19,-26 0 0,2 0 0,-6 0 0,6 0 0,-3 0 0,8 0 0,-3 0-192,-17 0 0,-3 0 192,0 0 0,-5 0 1634,14 0-1634,4 0 3450,-27 0-3450,-2 0 2174,-1 0-2174,-5 0 606,14 0-606,-7 0 0,9 0 0,-8 0 0,6 0 0,-15 0 0,7 0 0,-16 0 0,-1 0 0,-7 0 0,0 0 0,-1 0 0,-10 0 0,-24 0 0,10 0 0,-14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0:57.2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3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24575,'0'86'0,"0"0"0,0 0 0,0-13 0,0 12 0,0 18 0,0-18 0,0-13 0,0-46 0,0 40 0,0-54 0,0 1 0,0-1 0,0 0 0,0 1 0,0-1 0,0 1 0,0-1 0,0 0 0,0 0 0,0 0 0,0 1 0,0-1 0,0 0 0,0 0 0,0-6 0,0-1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3:4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24575,'0'5'0,"0"13"0,0 11 0,0 16 0,0-6 0,0 0 0,0-3 0,0 1 0,0-7 0,0 7 0,0-16 0,0 6 0,0-5 0,0 6 0,0 1 0,0-1 0,0-6 0,0 4 0,0-4 0,0 6 0,0-6 0,0 5 0,0-13 0,0 13 0,0-5 0,0 6 0,0 0 0,0-6 0,0 5 0,0-6 0,0 1 0,0-2 0,0-8 0,0 1 0,0 0 0,0 0 0,0 0 0,0 0 0,0 0 0,0-1 0,0 1 0,0 0 0,0 0 0,0-1 0,0 1 0,0 0 0,0-1 0,0 1 0,0-1 0,0-5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54.4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0 24575,'0'34'0,"0"-6"0,0 17 0,0 3 0,0-7 0,0 13 0,0-23 0,0 6 0,0-16 0,-5-7 0,4-21 0,-10 3 0,4-8 0,0 12 0,2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3:5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24575,'11'0'0,"1"0"0,0 0 0,0 0 0,1 0 0,0 0 0,7 0 0,10 0 0,0 0 0,15 0 0,-6 0 0,17-7 0,-7 5 0,17-13 0,-8 5 0,10-7 0,-16 7 0,0 2-584,25-2 584,-8 0 0,1 1 0,6 7 0,-14-3 0,2 0 0,32-4 0,-37 8 0,1 0 0,-1-3 0,1-1 0,-1 5 0,0 0 0,-5 0 0,-1 0 0,-1 1 0,0-2 0,40-7 0,0 6 0,-11-14 0,8 15 0,-18-7 0,18 0-134,-18 6 134,7-6 0,-10 8 0,0 0 0,0 0 0,0 0 0,-9 0 580,-3 0-580,1 0 138,-8 0-138,7 0 0,0 0 0,-7 0 0,8 0 0,-1 0 0,3 0 0,-1 0 0,8 0 0,3 0 0,2 0 0,-16 0 0,4 0 0,-2 0 0,4 0 0,20 0 0,1 0-613,-20 0 1,-2 0 612,10 0 0,0 0 0,-15 0 0,-1 0 0,5 0 0,4 0 0,24 0 0,1 0-794,-23 0 0,-1 0 794,23 0 0,1 0 0,-20 0 0,-1 0 0,13 0 0,2 0 0,1 0 0,0 0-985,7 0 0,1 0 985,-1 0 0,0 0 0,8 0 0,0 0-1140,1 0 1,2 0 1139,-30 0 0,1 0 0,0 0 0,1 0 0,0 0 0,-3 0 0,15 0 0,2 0 0,-1 0 0,5 0 0,-9 0 0,-16 0 0,-1 0-154,8 0 0,8 0 0,-9 0 154,-9 0 0,-3 0 134,14 0 0,0 0-134,-6 0 0,-1 0 0,0 0 0,-2 0 0,-6 0 0,1 0 0,13 0 0,0 0 0,-22 0 0,1 0 523,18 0 0,0 0-523,26 0 0,-37 0 0,1 0 0,-1 0 0,1 0 0,-1-1 0,0 2 0,0 3 0,1 0 0,-1-3 0,0 1 0,1 6 0,-1 1 0,0-3 0,1-1 0,-1 0 0,0 1 0,0 3 0,1 0 0,12-3 0,2 0 0,-12-1 0,0 1 677,18 4 1,-1 0-678,-18-5 0,0 1 0,10 4 0,3 1 0,0-1 0,1 1-15,0 0 1,2-1 14,11 1 0,1 1 0,-12-2 0,-3 1 0,-5 0 0,0-2-11,2-3 1,0 0 10,-10 3 0,1-1 0,11-1 0,2-2 0,-8 1 0,1 0 0,5 3 0,-1 1 0,-11-4 0,0-1 0,4 0 0,1 1 0,8 5 0,-2-3 0,-21-6 0,1-1 0,31 9 0,2 0 0,-27-9 0,0 0 0,23 4 0,0 0 0,-24-5 0,-1 0 0,13 5 0,1 0 0,-14-4 0,0 0 0,11 4 0,1-1 0,5-4 0,-1 0 0,-10 5 0,-2-1 0,1-3 0,-2 0 145,-6 4 1,-2-1-146,41-4 1085,-20 0-1085,-6 0 1755,-19 0-1755,0 0 1296,13 0-1296,-10 0 478,9 0-478,-3 0 0,-6 0 0,6 0 0,0 0 0,-7 0 0,8 0 0,-11 0 0,1 0 0,0 0 0,0 0 0,0 0 0,0 0 0,-9 0 0,7 0 0,-14 0 0,5 0 0,-7 0 0,-1 0 0,-6 0 0,4 0 0,-11 0 0,12 0 0,-6 0 0,8 0 0,7 0 0,3 0 0,8 0 0,0 0 0,9 0 0,3 0 0,-1 0 0,8 0 0,-17 0 0,17 0 0,-17 0 0,7 0 0,-9-7 0,4-7 0,-11 4 0,1-9 0,-19 17 0,5-10 0,-13 10 0,6-10 0,0 4 0,-6 1 0,13-6 0,-5 5 0,6-6 0,1 0 0,-1 6 0,1-5 0,-8 12 0,-1-6 0,-7 2 0,0 3 0,-1-3 0,1 5 0,-6-6 0,4 5 0,-5-4 0,7-1 0,-1-1 0,1-6 0,15-1 0,4 0 0,15-9 0,-9 13 0,-1-11 0,-9 13 0,-6 1 0,-2 0 0,-7 7 0,-1 0 0,-4 0 0,-3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7:41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24575,'32'0'0,"-8"0"0,10 0 0,-7 0 0,-12 0 0,11 0 0,-4 0 0,-1 0 0,-1 0 0,0 0 0,2 0 0,-1 0 0,6 0 0,-13 0 0,6 0 0,0 0 0,-5 0 0,4 0 0,-6 0 0,0 0 0,0 0 0,0 0 0,0 0 0,6 0 0,-4 0 0,5 0 0,-7 0 0,-1 0 0,8 0 0,-5 0 0,12 0 0,-6 0 0,8 0 0,-1 0 0,1 0 0,-1 0 0,0 0 0,9 0 0,-6 0 0,5 0 0,-7 0 0,-8 0 0,6 0 0,-12 0 0,11 0 0,-11 0 0,5 0 0,-7 0 0,-1 0 0,1 0 0,0 0 0,0 0 0,0 0 0,0 0 0,0 0 0,-1 0 0,1 0 0,0 0 0,0 0 0,7 0 0,1 0 0,8 0 0,-1 0 0,1 0 0,-8 0 0,6 0 0,-6 0 0,1 0 0,-2 0 0,-7 0 0,0 0 0,-1 0 0,1 0 0,0 0 0,0 0 0,0 0 0,0 0 0,0 0 0,-1 0 0,1 0 0,7 0 0,-5 0 0,17 0 0,-16 0 0,10 0 0,-14 0 0,1 0 0,0 0 0,0 0 0,0 0 0,0 0 0,0 0 0,-1 0 0,1 0 0,0 0 0,-1 0 0,0 0 0,1 0 0,-1 0 0,0 0 0,1 0 0,-1 0 0,1 0 0,-1 0 0,1 0 0,0 0 0,0 0 0,0 0 0,-1 0 0,8 0 0,2 0 0,6 0 0,-6 0 0,4 0 0,-4 0 0,-1 0 0,-1 0 0,-7 0 0,0 0 0,-11 0 0,-3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8:3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24575,'26'0'0,"0"0"0,20 0 0,4 0 0,18 0 0,0 0 0,0 0 0,-9 0 0,-3 0 0,-9 0 0,0 0 0,-8 0 0,-3 0 0,-7 0 0,-1 0 0,1 0 0,-1 0 0,-6 0 0,4 0 0,-11 0 0,12 0 0,-13 0 0,13 0 0,-12 0 0,11 0 0,-4 0 0,6 0 0,1 0 0,-1 0 0,1 0 0,-1 0 0,1 0 0,-1 0 0,9 0 0,-7 0 0,7 0 0,0 0 0,1 0 0,9 0 0,0 0 0,0 0 0,9 0 0,-7 0 0,17 0 0,-17 0 0,17 0 0,-17 0 0,17 0 0,-17 0 0,16 0 0,-6 0 0,9 0 0,0 0 0,0 0 0,-9 0 0,-3 0 0,0 0 0,-7 0 0,-1 0 0,-3 0 0,-6 0 0,-1 0 0,7 0 0,-6 0 0,8 0 0,0 0 0,-1 0 0,1 0 0,0 0 0,0 0 0,0 0 0,0 0 0,-9 0 0,7 0 0,-6 0 0,8 0 0,0 0 0,-1 0 0,1 0 0,-8 0 0,6 0 0,-7 0 0,1 0 0,-2 0 0,-9 0 0,1 0 0,-8 0 0,12 0 0,-17 0 0,9 0 0,-12 0 0,0 0 0,0 0 0,-6-5 0,-15 3 0,5-3 0,-9 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8:40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24575,'28'0'0,"12"0"0,29 0 0,25 0-1633,-36 0 1,4 0 1632,10 0 0,5 0 0,12 0 0,3 0-889,-21 0 1,2 0-1,0 0 889,5 0 0,0 0 0,2 0 0,5 0 0,1 0 0,-4 0 0,15 0 0,-1 0-179,-22 0 0,2 0 0,-5 0 179,2 0 0,-3 0-405,13 0 0,-1 0 405,-20 0 0,-4 0 1134,35 0-1134,-15 0 2650,-19 0-2650,-3-13 2226,-9 9-2226,0-17 1177,0 13-1177,0-8 91,9 7-91,-15-4 0,13 11 0,-23-4 0,5 0 0,-7 4 0,-8-4 0,-1 6 0,-7 0 0,0 0 0,0-6 0,-1 5 0,1-5 0,0 6 0,0 0 0,0 0 0,15 0 0,-5 0 0,42 0 0,-1 0 0,28-8-683,-35 7 1,3 0 682,0-8 0,3 0 0,17 8 0,2 0-1012,1-9 0,0 0 1012,9 9 0,-3 0 0,-18-4 0,-1 0-702,16 4 1,-2 2 701,-21-1 0,1 0 0,9 0 0,7 0 0,-5 0 0,2 0 0,-2 0 0,25 0 0,-3 0 0,-35 0 0,-5 0-340,2 0 1,1 0 339,-1 0 0,0 0 0,1 0 0,-1 0 0,1 0 0,-1 0 0,-6 0 0,0 0 0,6 0 0,-2 0 807,27 0-807,-33 0 0,-1 0 0,21 0 1873,8 0-1873,-11 0 1582,-10 0-1582,-2 0 871,-17 0-871,-9 0 338,-3 0-338,-13 0 0,0-5 0,-8-2 0,-6-6 0,-21 6 0,3-5 0,-27 10 0,28-4 0,-4 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8:42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24575,'60'0'0,"18"0"0,-17 0 0,10 0 0,1 0-2551,0 0 1,0 0-1,5 0 2551,1 0 0,5 0 0,3 0 0,0 0-868,2 0 1,2 0 0,1 0 0,0 0 867,6 0 0,2 0 0,-1 0 0,-2 0 0,-11 0 0,-3 0 0,1 0 0,3 0 0,-2 0 0,4 0 0,0 0 0,0 0 0,-4 0 0,3 0 0,-3 0 0,-1-1 0,4 2 0,-7 1 0,3 1 0,1 0 0,0 0 0,-2-1-89,15-1 0,1-1 1,-3 0-1,-7 2 89,-5 1 0,-5 2 0,1-1-435,8 0 1,1-1 0,-5 1 434,5 2 0,-4 1 0,-19-2 0,2-1 0,1 1 0,8-1 0,2 0 0,-4-2 0,14-1 0,-1-2 558,11 1 0,-2 0-558,-20 0 0,-3 0 1435,-6 0 1,1 0-1436,3 5 0,2 0 0,2-4 0,0 0 0,0 4 0,1-1 842,13-3 1,-1-2-843,-12 1 0,0 0 0,5 0 0,0 0 0,1 5 0,-1 0 0,-6-3 0,1-1 0,12 4 0,1 0 0,-6-5 0,0 0 0,5 0 0,3 0 129,6 0 1,1 0-130,-5 0 0,-3 0 0,-11 0 0,-1 0 153,1 0 1,-2 0-154,-15 0 0,-1 0 0,13 0 0,0 0 187,-11 0 0,-3 0-187,0 0 0,-3 0 0,35 0 1223,-11 0-1223,9 0 0,-20 0 0,9 0 0,-1 0 0,-7 0 0,18 0 0,-18 0 0,8 0 2284,-29 0-2284,4 0 1411,-30 0-1411,4 0 889,-15 0-889,-6-6 90,-2-1 0,-5 0 0,0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8:4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24575,'59'0'0,"1"0"0,19 0 0,6 0 0,-10 0 0,4 0 0,6 0-2458,-1 0 0,6 0 1,3 0-1,0 0 2246,5 0 1,-1 0 0,4 0 0,3 0-202,-19 0 1,2 0-1,2 0 1,2 0 0,0 0-1,0 0 413,4 0 0,-1 0 0,1 0 0,1 0 0,1 0 0,0 0-142,-9 0 0,1 0 1,1 0-1,0 0 0,1 0 1,0 0-1,0 0 142,2 0 0,0 0 0,1 0 0,0 0 0,0 0 0,0 0 0,1 0-300,2 0 0,0 0 0,1 0 0,0 0 1,-1 0-1,1 0 0,-1 0 300,-1 0 0,1 0 0,0 0 0,-1 0 0,-1 0 0,-3 0 0,-2 0-24,-3 0 0,-3 0 1,-2 0-1,-1 0 1,2 0-1,3 0 24,-1 0 0,5 0 0,1 0 0,0 0 0,-2 0 0,-3 0 0,-6 0 25,19 0 0,-8 0 1,-1 0-1,6 0-25,-15 0 0,5 0 0,2 0 0,0 0 0,-3 0 0,-3 0 0,18 0 0,-3 0 0,-3 0 0,-1 0 173,-7-1 0,0 1 1,-2 0-1,-2 1-173,19 1 0,-3 2 0,-2 1 398,-9-1 1,-3 0-1,0 1-398,-6 3 0,0 0 0,-2 1 0,-3-1 0,-2 0 0,0 0 645,-3-1 1,-2 1 0,0 0-646,34 4 0,-4-1 0,-26 0 0,1-1 0,1-5 0,5-1 0,-5-1 0,-2 2 0,0-2 0,2-2 0,8-1 0,-5-1 0,9 1 0,-2 0 1403,2 0 1,-2 0-1404,-14 0 0,1 0 0,18 0 0,-2 0 0,-32 0 0,0 0 0,32 0 0,1 0 0,-23 0 0,-3 0 0,6 0 0,3 0 0,19 0 0,-1 0 0,-16 0 0,1 0 777,23-1 1,2 2-778,-14 4 0,0 0 0,7-4 0,0 1 0,2 3 0,-3 0 0,-18-5 0,-1 0 771,9-1 1,-2 2-772,-21 3 0,-2 0 740,6-3 0,0 1-740,33 6 1249,-24-8-1249,-21 0 2035,-11 0-2035,-16 0 1282,-1 0-1282,-7 0 507,0 6-507,-1-4 0,-4 3 0,-3-5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8:4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24575,'36'0'0,"30"0"0,30 0-2077,-30 0 1,9 0 0,0 0 2076,-9 0 0,-1 0 0,6 0-822,10 0 0,8 0 1,1 0-1,-1 0 822,-8 0 0,-1 0 0,1 0 0,3 0 0,-6 0 0,5 0 0,0 0 0,-1 0 0,-3 0 0,4 0 0,-3 0 0,0 0 0,8 0-376,-4 0 0,8 0 1,4 0-1,-1 0 1,-4 0-1,-9 0 376,-2 0 0,-8 0 0,0 0 0,9 0 0,8 0 0,9 0 0,6 0 0,1 0 0,-5 0 0,-8 0 0,4 0 0,-7 0 0,-2 0 0,6 0 0,-1 0 0,4 0 0,3 0 0,-2 0 0,-1 0 0,-8 0 0,-2-1 0,0 1 0,0 0 0,-1 1 0,-3 1 0,-2 0 0,0 1 0,3 0 0,2 0-481,4 0 0,6 0 0,1 0 0,0 0 1,-4 1-1,-6 0 481,4 3 0,-7 0 0,0 0 0,7 0 0,-6-1 0,7-1 0,4 1 0,-1-1 0,-4 1 0,-8 0 0,2 0 0,-7 1 0,-2 0 0,3 0-170,16 0 0,3 0 0,1 1 0,-2-1 170,-5 0 0,0 1 0,-2-1 0,-2 0 78,-10 0 1,-2-1 0,-1 1 0,0 0-79,26 2 0,-1-1 0,-7 1 700,-1 2 0,-1 1-700,-6-4 0,4 0 0,-6 1 0,-5 2 0,-1-1 739,-6-5 1,5-1 0,-3 1-740,18 6 0,-3-2 0,-5-7 0,2-1 0,13 9 0,1 1 0,-6-10 0,1 0 450,-24 3 1,2 0 0,0-1-451,1-3 0,1-1 0,-1 2 0,1 2 0,-1 1 0,3-1 0,7-1 0,2-2 0,-1 1 0,-9 2 0,-1 2 0,-1-2 0,2-2 0,-1-2 0,-3 1 546,8 0 0,1 0-546,-6 0 0,5 0 0,-8 0 464,-13-1 1,0 2-465,10 1 0,6 2 0,-6-1 0,-11-2 0,-2 1 0,18 7 0,0 0 422,-10-8 0,-2 1-422,6 6 0,0 2 0,-6-4 0,-1-1 0,0 0 0,0 1 0,-5 3 0,-1-1 966,5-7 1,0 0-967,37 15 0,-43-14 0,-1-2 0,41 8 0,0-8 0,0 0 0,-1 0 0,-39 0 0,0 0 0,43 0 0,-42 0 0,-2 0 0,30 8 2087,-2-6-2087,-20 5 1452,-11 0-1452,-12-6 1090,-14 6-1090,-2-7 622,-8 0-622,-4 5 0,-3-3 0,-5 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5:58:4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24575,'54'0'0,"31"0"0,3 0 0,11 0-2709,-26 0 1,2 0 0,5 0 2708,-1 0 0,4 0 0,3 0 0,0 0-867,4 0 0,0 0 0,2 0 0,2 0 867,-10 0 0,1 0 0,2 0 0,2 0 0,0 0-313,5 0 0,3 0 0,0 0 0,1 0 1,1 0 312,-11 0 0,2 0 0,0 0 0,0 0 0,1 0 0,0 0-405,3 0 1,1 0 0,-1 0 0,2 0-1,0 0 1,0 0 404,-8 0 0,1 0 0,0 0 0,1 0 0,0 0 0,-1 0 0,0 0-98,-3 0 1,1 0 0,-2 0 0,1 0 0,0 0-1,0 0 1,1 0 97,2 0 0,0 0 0,0 0 0,1 0 0,-1 0 0,0 0 0,-1 0-20,13 0 0,1 0 0,-1 0 0,-1 0 0,-2 0 0,-3 0 20,0 0 0,-3 0 0,-2 0 0,0 0 0,4 0 0,-6 0 0,3 0 0,1 0 0,-1 0 0,-2 0 0,-3 0 0,-2 0 0,-4 0 0,-2 0 0,2 0 0,3 0 0,-2 0 0,4 0 0,0 0 0,2 0 0,-1 0 0,-1 0 0,12 0 0,0 0 0,0 0 0,-1 0 0,1 0 0,0 0 0,0-1 0,1 0 0,-2 1 0,0 2 0,-3 2 0,0 2 0,-1 0 0,0 0 0,0 0 0,-1-2 0,1-2 0,-1 1 0,0 2 0,-1 1 0,-2 4 0,-1 2 0,-1 1 0,0 0 0,0-2 41,-3-3 1,-1-2 0,0 0 0,0 0 0,0 1-42,-1 2 0,1 0 0,0 0 0,-2 0 0,0-1 129,12 0 0,0-1 1,-2 0-1,-1 0-129,-2 0 0,0 0 0,-2 0 0,-5 0 423,1 1 1,-5 0-1,2 0-423,9 1 0,1-1 0,-7 1 0,1 2 0,-3-1 1040,20-2 1,1-2-1041,-17 0 0,-4-2 1405,-10-3 1,-3-2-1406,-5 1 0,-2 0 1752,-6 0 0,-2 0-1752,30 0 0,8 0 0,-7 0 867,-25 0 0,3 0-867,-6 0 0,2 0 0,9 0 0,1 0 0,1 0 0,-2 0 0,34 8 0,-30-7 0,2 0 0,0 3 0,0-1 0,-7-2 0,3-2 178,0 1 1,4 0-1,-8 0-178,32 0 0,4 0 0,1 0 0,-39 0 0,-2 0 0,18 0 0,0 0 12,-12 0 0,-2 0-12,-9 0 0,-1 0 0,6 0 0,0 0 0,-5 0 0,-1 0-19,-1 0 1,-2 0 18,32 0 0,7 0 0,-19 0 0,20 0 0,-20 0 0,9 0 0,-11 0 955,-10 0-955,-1 0 1399,-19 0-1399,-1 0 1092,-9 0-1092,-6 0 290,-2 0-290,-7 0 0,-6 5 0,-1 2 0,-6 5 0,-6 1 0,-1-1 0,-6 1 0,6-6 0,2-1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4:01.2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4:02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24575,'0'43'0,"0"5"0,0 10 0,0 31 0,0-35 0,0 45 0,0-27 0,0 0 0,0 15 0,0-26 0,0 18 0,0-11 0,0-18 0,0 4 0,0-15 0,0 0 0,0-3 0,0-7 0,0-1 0,0 1 0,0-1 0,0 1 0,0-1 0,0 9 0,0-7 0,0 15 0,0-6 0,0 0 0,0 5 0,0-13 0,0 14 0,0-15 0,0 15 0,0-14 0,0 5 0,0-7 0,0 7 0,0-5 0,0 14 0,7-7 0,-5 1 0,12 6 0,-13-7 0,14 18 0,-13-6 0,5 6 0,0-9 0,-5-9 0,5 7 0,-1-14 0,-4 5 0,4-7 0,-6-1 0,6 1 0,-4-1 0,4 1 0,-6-1 0,0 1 0,0-1 0,0 1 0,0-8 0,0 6 0,6-13 0,-5 6 0,5-7 0,-6 7 0,0-6 0,7 13 0,-6-5 0,5 6 0,-6-6 0,0-3 0,0-6 0,0 0 0,0 0 0,0-6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55.1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24575,'0'19'0,"0"23"0,0-8 0,0 32 0,0-17 0,0 17 0,0-25 0,0 5 0,0-18 0,0-6 0,0-8 0,0-8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4:0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24575,'12'0'0,"-5"5"0,-2-4 0,-5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4:1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91 277 24575,'0'-18'0,"0"0"0,0 6 0,0 0 0,0-7 0,0-3 0,0-6 0,0-1 0,0 1 0,-5 6 0,3 2 0,-4 8 0,6-1 0,0 1 0,6 6 0,0 0 0,6 6 0,0 0 0,1 0 0,-1 0 0,1 0 0,-1 0 0,1 0 0,0 6 0,0-4 0,0 3 0,-1 1 0,1 1 0,7 0 0,2 5 0,6-10 0,9 11 0,1-11 0,9 5 0,0 0 0,0-5 0,-8 4 0,-3-6 0,-7 0 0,-1 0 0,-6 0 0,-2 0 0,-8 0 0,-4 6 0,-3-10 0,-5 2 0,0-9 0,6 4 0,1-4 0,6 9 0,7-3 0,-6 5 0,6 0 0,-7 0 0,0 0 0,-1 0 0,-5 5 0,-2 2 0,-5 5 0,0 0 0,5 1 0,-3-1 0,9 1 0,-10 0 0,11 7 0,-5-6 0,7 6 0,-1-7 0,-6 0 0,4 0 0,-4-1 0,1 1 0,3 0 0,-4 0 0,0-1 0,4-5 0,-4 5 0,6-5 0,0 0 0,0 4 0,0-9 0,-1 9 0,1-10 0,0 10 0,-1-9 0,16 11 0,-4-5 0,12 6 0,1 1 0,-13-1 0,11-6 0,-21-2 0,6-6 0,-7 0 0,-11 0 0,-9 0 0,-7 0 0,-4 0 0,6 0 0,-1 0 0,0 0 0,-7 0 0,6 0 0,-13 0 0,6 6 0,-8-4 0,1 4 0,-1 1 0,8-6 0,-6 6 0,12-2 0,-4-3 0,-1 3 0,-2 2 0,1-6 0,-6 12 0,-3-5 0,0 7 0,0-7 0,3-1 0,13-7 0,0-5 0,14 3 0,1-9 0,10 5 0,-15-2 0,3 3 0,-11-1 0,-1 5 0,0-11 0,1 11 0,-1-5 0,1 6 0,-1 0 0,1 0 0,-1 0 0,0 0 0,-7 0 0,-1 0 0,-16 0 0,-2 0 0,-8 0 0,0 0 0,1 7 0,-1-5 0,0 5 0,8-1 0,-5-4 0,20 4 0,-11-6 0,21 6 0,-6-5 0,8 5 0,5-1 0,-4-3 0,4 3 0,-5 1 0,0-5 0,-1 4 0,1-5 0,-1 0 0,1 0 0,5-5 0,1-2 0,6-5 0,0-1 0,0 1 0,0-1 0,0-7 0,0 5 0,0-11 0,0 4 0,0 1 0,0-6 0,0 12 0,0-5 0,0 1 0,0 4 0,0-12 0,7 6 0,0-1 0,1-4 0,4 4 0,-11-6 0,6 6 0,-7 3 0,5 11 0,1 3 0,6 5 0,1 0 0,0 0 0,0 0 0,6 6 0,3-4 0,6 4 0,-6-6 0,13 0 0,-19 0 0,27 0 0,-19 0 0,13 0 0,-9 0 0,-6 0 0,4 0 0,-11 0 0,5 0 0,-7 0 0,-1 0 0,1 0 0,0 0 0,0 0 0,0 0 0,0 0 0,0 0 0,-1 0 0,1 0 0,7 0 0,-5 0 0,11 0 0,-11 0 0,5 0 0,-7 0 0,0 0 0,-1 0 0,1 0 0,-1 0 0,0 0 0,0 0 0,0 0 0,0 0 0,-6 5 0,0 2 0,-6 6 0,0 0 0,0-1 0,0 1 0,5-1 0,1-5 0,7-2 0,-1 1 0,1 1 0,0 0 0,-1 4 0,1-4 0,15 7 0,4 8 0,15 2 0,9 8 0,2 1 0,10 1 0,-9-1 0,-3-8 0,-17-3 0,-2-7 0,-9-1 0,-6-6 0,-3-1 0,-6-7 0,-11 0 0,-3 5 0,-18-3 0,4 9 0,-20-9 0,12 3 0,-14-5 0,9 0 0,-1 0 0,8 0 0,-6 7 0,12-6 0,-12 12 0,13-6 0,-6 7 0,7-2 0,0 1 0,1 0 0,4 0 0,-3 0 0,10 0 0,-11-6 0,6-1 0,-6-12 0,0 5 0,5-10 0,-4 9 0,5-3 0,-1-1 0,2-1 0,5-5 0,0-1 0,0-7 0,0 6 0,6-6 0,-5 7 0,5 0 0,-11 6 0,-2 2 0,-13 5 0,6 0 0,-13 6 0,5-4 0,-6 11 0,0-6 0,-1 1 0,1 5 0,-1-11 0,8 4 0,-6 0 0,12-4 0,-5 4 0,8-6 0,-1 0 0,0 0 0,1 0 0,-1 0 0,-7 0 0,5 0 0,-4 0 0,6 0 0,0 0 0,1 0 0,0 0 0,0 0 0,-8 7 0,6-6 0,-6 5 0,7-6 0,-7 0 0,0 0 0,-1 0 0,2 0 0,6 0 0,1 0 0,-1 0 0,-7 0 0,6 0 0,-6 0 0,7 0 0,0 0 0,1 0 0,0 0 0,-5 0 0,4 0 0,-5 0 0,6 0 0,-1 0 0,0 0 0,1 0 0,-1 0 0,1 0 0,5-5 0,2 4 0,5-4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4:45.0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 1 24575,'0'12'0,"0"7"0,0-4 0,0 11 0,0-12 0,0 6 0,0-7 0,0 0 0,0-1 0,0 1 0,0-1 0,0 8 0,0 1 0,0 16 0,0 2 0,0 17 0,0-7 0,0 7 0,0-17 0,0 6 0,0-15 0,0 7 0,0-9 0,0 1 0,0-8 0,0-1 0,0-7 0,0 0 0,0 0 0,-5-6 0,4-7 0,-10-7 0,10-13 0,-5-2 0,6-6 0,0-9 0,0-1 0,0-9 0,0 0 0,0-9 0,0 7 0,0-8 0,0 19 0,0-7 0,0 14 0,0-5 0,0 20 0,0 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4:47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97 339 24575,'0'72'0,"0"21"0,0 7-1058,0-44-1,0 1 1059,0-3 0,0-2 0,0 36 271,0-35 1,0-3-272,0 9 381,0-11-381,0-18 0,0-11 0,0-17 1082,0-14-1082,0-3 111,0-9-111,0 4 0,0-2 0,0-6 0,0-29 0,-5 1 0,-1-6-521,0 4 0,0-2 521,0-14 0,0-2 0,-4 11 0,1 2 0,8 7 0,0 1 0,-8-5 0,1 1 0,5-34 0,-5 23 0,8 22 0,-5 19 0,3 20 0,-4 10 1042,6 11-1042,0 1 0,0 0 0,0 0 0,0 0 0,0 0 0,0 6 0,0 3 0,0-1 0,0 6 0,0 3 0,0 0 0,7 7 0,-6-9 0,6 1 0,-1-1 0,2 9 0,8 11 0,1 21 0,1 12-297,-9-29 1,1 0 296,15 32 0,-14-27 0,0-1 0,14 29 0,-11-33 0,-1-1 0,7 21 0,5-5 0,-17-28 0,-1-9 0,-7-11 0,0-17 0,0-2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4:56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159 443 24575,'0'-12'0,"0"0"0,0-8 0,0 6 0,0-5 0,0 0 0,-12 4 0,8-20 0,-15 11 0,11-21 0,-7 6 0,0 0 0,6-5 0,3 13 0,6 2 0,-6 9 0,5 7 0,0 6 0,8 1 0,5 6 0,0 0 0,1 0 0,0 0 0,0 0 0,0 0 0,-1 0 0,1 0 0,7 0 0,2 0 0,6 0 0,-7 0 0,6 0 0,-5 0 0,6 0 0,1 0 0,-1 0 0,18 0 0,-5 0 0,25 0 0,-17 0 0,17 0 0,-17 0 0,7 0 0,-17 0 0,-9 0 0,-4 0 0,-11 0 0,5 0 0,-18 0 0,-11 0 0,-5 0 0,-5 0 0,6 0 0,0 6 0,7 0 0,0 7 0,6-1 0,0 0 0,5-6 0,2 5 0,6-9 0,0 3 0,0 1 0,-1-4 0,1 9 0,0-10 0,-1 10 0,1-4 0,0 6 0,7 1 0,-6-1 0,13 7 0,3-4 0,-7 4 0,12-5 0,-20-2 0,5 0 0,-7 0 0,-1-6 0,1-1 0,-6-1 0,-2 2 0,-10 0 0,-2 4 0,-13-3 0,5 5 0,-12 1 0,13-7 0,-6 5 0,7-5 0,0 0 0,1 5 0,-1-5 0,0 0 0,0 5 0,0-5 0,1 5 0,-1 1 0,0-6 0,0 4 0,1-4 0,-1 1 0,0 3 0,1-4 0,-1 0 0,7 4 0,-5-10 0,4 5 0,-12-6 0,-10 0 0,-10 0 0,-17 0 0,-3 8 0,-9 1 0,-10 9 0,7-1 0,2 0 0,3-8 0,17-2 0,1-7 0,11 0 0,9 0 0,6 0 0,3 0 0,6 0 0,0 0 0,0 0 0,1 0 0,-1 0 0,1 0 0,5 0 0,1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4:5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5:02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0 301 24575,'0'-34'0,"0"6"0,0-17 0,0 15 0,0 0 0,0 10 0,0 8 0,0-1 0,0 1 0,0 0 0,0-1 0,0 1 0,0-1 0,0 0 0,0 1 0,0 10 0,0 9 0,0 7 0,0 5 0,0-7 0,0 1 0,0 0 0,0 0 0,0 0 0,0-6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56.2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 1 24575,'0'19'0,"0"19"0,0 13 0,0-1 0,0 14 0,0-23 0,0 24 0,0-6 0,0-9 0,0 5 0,0-25 0,0 0 0,0-10 0,0-8 0,0 1 0,-11-6 0,3-2 0,-10-5 0,11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57.3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 24575,'7'-5'0,"-1"9"0,-6 5 0,0 21 0,0 1 0,0 5 0,0-14 0,0-2 0,0-8 0,0 1 0,0-6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58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24575,'0'12'0,"0"-7"0,0 28 0,0-12 0,0 8 0,0-1 0,0 1 0,0-1 0,0-6 0,0 4 0,0-4 0,0 0 0,0 4 0,0-4 0,0 6 0,0 1 0,0-1 0,6 1 0,-4-1 0,10 1 0,-10-1 0,10 0 0,-10 1 0,11-1 0,-12 1 0,6-8 0,-7 6 0,0-12 0,0 5 0,0-13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4:0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28 24575,'-11'0'0,"-1"0"0,0 0 0,-1 0 0,0 0 0,0 0 0,0 0 0,1 0 0,-1 0 0,1 0 0,11 0 0,8 0 0,7 0 0,5 0 0,-6 6 0,-1-5 0,1 5 0,0 0 0,0-5 0,0 5 0,0-1 0,-1-3 0,1 4 0,0-6 0,0 0 0,0 0 0,-1 0 0,1 0 0,0 0 0,7 0 0,-6 0 0,13 0 0,-12 0 0,4 0 0,-6 0 0,0 0 0,0 0 0,0 0 0,0 0 0,-1 0 0,1 0 0,0 0 0,0 0 0,0 0 0,-1 0 0,1 0 0,0 0 0,0 0 0,6 0 0,-4 0 0,5 0 0,-7 0 0,6 0 0,-4 0 0,5 0 0,-7 0 0,0 0 0,-1 0 0,1 0 0,0 0 0,0 0 0,-11 0 0,-11 0 0,-5 0 0,-13 0 0,6 0 0,-8 0 0,1 0 0,-1 0 0,-7-7 0,5 5 0,-14-5 0,15 7 0,-7 0 0,16 0 0,-6 0 0,12 0 0,-4-6 0,6 5 0,-7-5 0,5 6 0,-11 0 0,11 0 0,-12 0 0,13-6 0,-13 5 0,12-5 0,1 1 0,3 3 0,9-9 0,-8 10 0,13-5 0,-1 6 0,17 0 0,3 0 0,15 0 0,-7 0 0,7 0 0,-1 0 0,-5 0 0,5 0 0,-7 0 0,-1 0 0,1 0 0,-1 0 0,1 0 0,-8 0 0,6 0 0,-12 0 0,4 0 0,-6 0 0,7 0 0,-5 0 0,4 0 0,1 7 0,-5-6 0,5 5 0,-8-6 0,1 0 0,7 0 0,-5 0 0,4 0 0,-6 0 0,0 0 0,0 0 0,-1 0 0,1 0 0,-12 0 0,-8 0 0,-14 0 0,-6 0 0,11 0 0,3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4:1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18 24575,'43'0'0,"27"0"0,27 0-1554,-33 0 1,3 0 1553,9 0 0,-3 0 0,-20 0 0,1 0 21,22 0 1,-2 0-22,4 0 0,-19 0 0,-1 0 720,14 0-720,-13 0 0,-22 0 0,-16 0 1555,-1 0-1555,-19 0 789,-9 0-789,-6 0 0,-6 0 0,7 0 0,0 0 0,0 0 0,1 0 0,-8 0 0,-2 0 0,-6 0 0,-1 0 0,-7 0 0,5 0 0,-23 0 0,13 0 0,-15 0 0,-1 0 0,-1 0 0,-10-8 0,0 7 0,-11-7 0,9 8 0,-9 0 0,11 0 0,0 0 0,10 0 0,9 0 0,20 0 0,2 0 0,13 0 0,-5 0 0,6 0 0,1 0 0,-1 0 0,0 0 0,0 0 0,17 0 0,13 0 0,20 0 0,10 0 0,-1 0 0,11 0 0,-8 0 0,17 0 0,15 0 0,-17 0 0,35 8 0,-27 2 0,9 8 0,-2 0 0,-21-9 0,-2 6 0,-17-14 0,-2 6 0,-9 0 0,-6-6 0,-2 6 0,-8-7 0,1 0 0,0 0 0,0 0 0,0 0 0,-11 0 0,-10 0 0,-1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1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24575,'0'49'0,"0"-5"0,0 22 0,0 23 0,0 7 0,0-18 0,0 1 0,0-23 0,0 1-525,0 16 0,0 0 525,0 21 0,0 0 0,0-5 86,0-18-86,0 7 0,0-19 0,0-3 0,0-9 0,0-8 786,0-3-786,0-7 178,0-8-178,0 6 0,0-13 0,0 6 0,0-7 0,0 0 0,-5-6 0,-2-7 0,-6-14 0,5 5 0,2-3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5:28.4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24575,'18'0'0,"7"0"0,4 0 0,2 0 0,13 0 0,-13 0 0,13 0 0,5 0 0,0 0 0,7 0 0,-9 0 0,0 0 0,-9 0 0,7 0 0,-21 0 0,11 0 0,-21 0 0,6 0 0,-7 0 0,0 0 0,-6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5:29.7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24575,'15'0'0,"6"0"0,35 0 0,-7 0 0,27 0 0,-14 0 0,16 0 0,-27 0 0,-5 0 0,-18 0 0,-6 0 0,5 0 0,-13 0 0,6 0 0,-19 0 0,-22 0 0,10 0 0,-14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5:5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5:5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24575,'0'7'0,"0"-1"0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5:5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0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24575,'0'7'0,"0"-2"0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0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0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0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0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1:5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24575,'56'0'0,"1"0"0,17 0 0,9 0 0,-3 0 0,6 0 0,6 0-2458,-8 0 0,5 0 1,3 0-1,7 0 2209,-9 0 1,6 0 0,5 0 0,0 0-1,-1 0 1,-5 0-183,3 0 0,-5 0 0,-1 0 0,3 0 0,8 0 431,-14 0 0,4 0 0,5 0 0,2 0 0,1 0 0,-1 0 0,-2 0 0,-5 0-126,-4 0 1,-2 0-1,-3 0 1,-1 0-1,2 0 1,2 0-1,5 0 126,-4 0 0,3 0 0,3 0 0,1 0 0,2 0 0,0 0 0,-1 0 0,0 0 0,-2 0-226,-4 0 1,-1 0-1,0 0 1,-1 0 0,0 0-1,0 0 1,1 0 0,1 0-1,0 0 226,7 0 0,0 0 0,2 0 0,0 0 0,0 0 0,-1 0 0,0 0 0,-1 0 0,-2 0 0,4 0 0,-1 0 0,0 0 0,-2-1 0,0 1 0,-2 0 0,-2 1 0,-1-1 0,0 1 0,-3 0 0,-1 1 0,-1-1 0,0 1 0,-1 1 0,2 0 0,3 1 0,0 0 0,2 1 0,-2 0 0,0 0 0,-3 1 0,-3-1 0,11 2 0,-5-1 0,-1 0 0,0 2 0,4 0 0,-6 2 0,4 0 0,0 1 0,1 1 0,-1-1 0,-3-1 0,7 0 0,-1 0 0,-1-1 0,-2 1 0,-1-1 62,-6 1 0,-1-1 0,-1 1 0,-2 0 0,-1-1-62,7 2 0,-1 0 0,-2-1 0,1-1 198,-1-1 0,2-1 0,-2-1 0,-2 1-198,14 2 0,-3 0 0,1-1 0,-16-1 0,2 1 0,-2-1 0,-1-1 0,11-1 0,-2-1 0,1 1 430,4 3 0,2 0 0,-3-1-430,-9-6 0,-2-1 0,0 2 0,1 4 0,0 3 0,-5-2 1151,7-6 0,-1 0-1151,14 5 0,-2-1 0,-28-5 0,-2 0 0,18 0 0,3 0 0,6 0 0,0 0 0,-12 0 0,1 0 0,18 0 0,1 0 0,-14 0 0,0 0 1027,7 0 0,0 0-1027,1 0 0,-1 0 0,-14 0 0,0 0 0,12-1 0,-2 2 848,-16 3 0,-1 1-848,12-4 0,0 1 0,-13 2 0,-1 1 918,0-4 1,-2-2-919,-11 1 0,-1 0 0,-1 0 0,-1 0 1376,31 0-1376,7 0 0,-18 0 0,7 0 1999,-10 0-1999,0 0 1706,-9 0-1706,-3 0 876,-9 0-876,-8 0 146,-10 0-146,-2 0 0,-12 0 0,4 0 0,-6 0 0,0 0 0,0 0 0,0-6 0,0 5 0,-1-5 0,1 6 0,0 0 0,-6-5 0,4 4 0,-4-5 0,6 1 0,-1 4 0,1-5 0,0 6 0,0 0 0,0 0 0,-1 0 0,1-5 0,-1-2 0,0-5 0,1-1 0,-1 1 0,1-1 0,-6 0 0,3 7 0,-8-6 0,3 11 0,-5-5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0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0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1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24575,'-18'0'0,"-1"0"0,0 0 0,-5 0 0,11 0 0,-6 0 0,7 0 0,-1 0 0,0 0 0,0 0 0,0 0 0,0 0 0,1 0 0,-1 0 0,1 0 0,0 0 0,-1 0 0,0 0 0,0 0 0,1 0 0,-1 0 0,0 0 0,0 0 0,1 0 0,-1 0 0,0 0 0,1 0 0,5 0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5:5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5:5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24575,'-6'0'0,"1"0"0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1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24575,'59'0'0,"-11"0"0,11 0 0,9 0-1848,1 0 1,4 0 1847,16 0 0,6 0-969,-15 0 0,5 0 1,0 0 968,-6 0 0,0 0 0,2 0-614,13 0 1,3 0-1,1 0 614,0 0 0,0 0 0,1 0-949,-21 0 0,-1 0 1,3 0-1,3 0 949,3 0 0,5 0 0,2 0 0,-1 0 0,-1 0 0,-9 0 0,-1 0 0,-1 0 0,1 0 0,3 0 0,-2 0 0,4 0 0,1 0 0,-1 0 0,-2 0 0,-5 0 0,9 0 0,-6 0 0,-1 0 0,3 0-300,-4 0 0,3 0 0,1 0 0,-2 0 0,-4 0 300,23 0 0,-5 0 0,1 0-33,2 0 0,0 0 0,-2 0 33,-7 0 0,-1 0 0,-6 0 410,12 0 1,-4 0-411,3 0 0,-3 0 1450,-17 0 0,-5 0-1450,-9 0 0,-6 0 3633,7 0-3633,6 0 3221,-11 0-3221,-7 0 2254,8 0-2254,-1 0 1007,3 0-1007,19 0 0,4 0 0,-1 0 0,8 0 0,-8 0-512,11 0 512,0 0 0,0 0 0,0 0 0,0 0 0,0 0-641,-35 0 0,3 0 641,1 0 0,1 0 0,6 0 0,-1 0-309,-12 0 1,-1 0 308,3 0 0,-1 0 0,40 0 0,-43 0 0,1 0 0,-1 0 0,-2 0 0,21 0 0,4 0 0,-27 0 463,-1 0-463,-3 0 1272,-14 0-1272,14 0 676,-7 0-676,9-7 0,0 5 0,9-5 0,24-1 0,-6 5 0,-25-4 0,2-2-329,10 2 0,-1 2 329,31-6 0,-21 1 0,0 1 0,15 7 0,-28-6 0,1-2 0,37 0 0,-43 5 0,0-1 0,40-10 0,0 14 0,0-15 0,-11 15 0,8-6-149,-18 8 149,8 0 0,-11 0 0,-18 0 0,4 0 0,-23 0 653,-1 0-653,-4 0 154,-11-6-154,5 5 0,-8-5 0,1 6 0,7 0 0,-5 0 0,11 0 0,-11 0 0,5 0 0,-7 0 0,0 0 0,-1 0 0,1 0 0,-11 0 0,2 0 0,-9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4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4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24575,'37'0'0,"13"0"0,8 0 0,6 0 0,7 0-2264,5 0 0,9 0 0,0 0 2264,2 0 0,1 0 0,-2 0 0,-6 0 0,-2 0 0,-2 0-93,-6 0 1,-1 0 0,-2 0 92,21 0 0,-4 0 187,-19 0 0,0 0-187,18 0 0,-1 0 0,-20 0 0,-4 0 0,35 0 0,-23 0 3077,-23 0-3077,-18 0 2075,-11 0-2075,-5 0 1543,-1 0-1543,0 0 0,0 0 0,1 0 0,-1 0 0,1 0 0,25 0 0,16 0 0,39 0-1104,-28-5 1,4 0 1103,13 4 0,5 0-1069,-18-5 1,4-2 0,1 0 1068,10 3 0,1 1 0,1-1 0,-1-3 0,0-1 0,3 0 0,8 0 0,2 1 0,-3-1 0,-14 0 0,-2 0 0,2 2 0,8 1 0,1 2 0,-2-1 0,-13-2 0,-3 0 0,1 0-616,-1 2 0,1 1 0,-2 0 616,30-2 0,-6-1-522,-23-3 1,-3 2 521,11 6 0,-4 2 0,-20-4 0,-1 0 420,10-1 1,1 1-421,-6 3 0,-1 0 0,-5-4 0,-1 1 1300,-1 3 1,-1 2-1301,31-1 0,7 0 0,-18 0 0,7 0 0,-10 0 2183,-9 0-2183,-3 0 1526,-9 0-1526,0 0 935,-8 0-935,-3 0 217,1 0-217,-7 0 0,15 0 0,-6 0 0,8 0 0,9 0 0,3 0 0,9 0 0,-10 0 0,8 0 0,-17 0 0,7 0 0,-9 0 0,0 0 0,0 0 0,9 0 0,3 0 0,31 0-998,6 0 998,-37 0 0,1 0 0,-1 0 0,1 0 0,6 0 0,-1 0 0,-11 0 0,2 0 0,39 0 0,-1 0-752,-39 0 1,0 0 751,38 0 0,2 0 0,-32 0 0,-2 0 0,12 0 0,2 0 0,-7 0 0,-1 0-379,-1 0 0,-1 0 379,-11 0 0,-1 0 0,6 0 0,-2 0-82,27 0 82,7 0 0,-23 0 877,-10 0-877,-2 0 1507,-9 0-1507,0 0 859,0 0-859,0 0 0,32 0 0,-5 0-318,-23 0 1,2 0 317,-1 0 0,0 0 0,43 0 0,-37 0 0,0 0 0,36 0 0,-42 0 0,0 0 0,40 0 0,-20 0 0,-5 0 0,-28 0 0,-3 0 0,-14 0 0,-2 0 733,-7 0-733,-1 0 0,8 0 0,10-7 0,9 5 0,17-5 0,-7 7 0,27 0 0,-14 0 0,16 0 0,-10 0 0,-9 0 0,-3 0 0,-9-7 0,0 6 0,-16-6 0,4 7 0,-13 0 0,-1 0 0,-1 0 0,0 0 0,-5 0 0,4 0 0,-6 0 0,7 0 0,2 0 0,6 0 0,1 0 0,-1 0 0,1 0 0,7 0 0,-12 0 0,11 0 0,-14 0 0,1 0 0,-3 0 0,-6 0 0,0 0 0,-1 0 0,0 0 0,-1 0 0,2 0 0,-1 0 0,0 0 0,0 0 0,0 0 0,0 0 0,0 0 0,0-11 0,0 8 0,0-8 0,0 11 0,-6 5 0,4 2 0,-13-1 0,1 5 0,-4-15 0,0 3 0,6-11 0,0 0 0,5 6 0,2 1 0,5 5 0,-11 0 0,-3 5 0,-5 2 0,7 0 0,7-1 0,5-6 0,-5-6 0,4 5 0,-4-5 0,4 6 0,1 0 0,0 0 0,0 0 0,-11 0 0,-8 0 0,-7 0 0,-4 0 0,-2 0 0,5 0 0,-11 0 0,4-6 0,6 4 0,4-4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0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1:5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24575,'0'43'0,"0"16"0,0 22 0,0-9 0,0 15 0,0-26 0,0 18 0,0-11 0,0 0 0,0-18 0,0 4 0,0-30 0,0 11 0,0-21 0,0 6 0,0 0 0,0-6 0,0 6 0,0 0 0,0-6 0,0 21 0,0-3 0,0 6 0,0 7 0,0-14 0,0 13 0,0-13 0,0-2 0,0-9 0,0-7 0,0 0 0,0 0 0,0-1 0,0 1 0,0-1 0,0 1 0,0 0 0,0 0 0,0 0 0,0-1 0,0 1 0,0 0 0,0 0 0,0-1 0,0 1 0,0-1 0,0 1 0,0 0 0,0 0 0,0 6 0,0-4 0,0 5 0,0-7 0,0-1 0,0 1 0,0-6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0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24575,'8'7'0,"-3"-2"0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0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0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0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0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24575,'0'7'0,"0"-2"0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09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24575,'0'7'0,"0"-2"0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2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24575,'7'0'0,"-2"0"0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2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2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2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24575,'0'7'0,"0"-1"0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2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0 698 24575,'13'0'0,"-1"0"0,1 0 0,-1 0 0,1 0 0,0 0 0,0 0 0,0 0 0,7 0 0,1 0 0,16 0 0,1 0 0,9 0 0,9 0 0,3 0 0,9 0 0,0 0 0,0-15 0,0 11 0,0-18 0,0 20 0,-10-13 0,8 14 0,-17-13 0,7 12 0,1-12 0,-8 5 0,16-1 0,-15-3 0,15 3 0,-6-6 0,9 6 0,0-5 0,0 6 0,0-8 0,0 0 0,-9 7 0,6-5 0,-6 13 0,9-5 0,0 7 0,-10-7 0,8 5 0,-7-5 0,-1 0 0,8 6 0,-17-6 0,7 0 0,-9 5 0,9-5 0,-7 0 0,17 5 0,-17-12 0,17 13 0,-8-6 0,10-1 0,0-1 0,11-1 0,2-5-535,11 13 535,0-15 0,-33 11 0,-1 1 0,20-6 0,-2 2 0,-1-1 0,-4 0 0,-3 4 0,5 0-463,-10-3 0,-3 0 463,-9 4 0,1 0 0,25-5 0,0-1 0,22 1 0,-34 0 0,2 2 0,-7 7 0,-2 0 0,2-8 0,-1 0 0,-5 8 0,-1 0 0,4-3 0,2-1 0,1 0 0,-1 1 0,41 1 0,-43-1 0,0-1 0,36-4 0,-26 8 0,0 0 0,-16-3 0,1-1 0,41 4 0,-2 2 0,-7-1 0,-7 1 0,2-2 0,-23-3 0,-3-1 0,2 4 0,0-1 0,10-2 0,-1-1 0,31 5 0,-43 0 0,0 0 0,40 0-513,-1-8 513,1 6 0,-33-2 0,-1 0 0,29 4 0,-24-5 0,0 1 0,33 2 0,-37-3 0,1 1 0,-1 4 0,0 0 0,1-4 0,-1-1 0,0 4 0,1 0 0,-1-4 0,0 1 0,1 4 0,-1 0 0,-5-4 0,-1 0 0,-1 3 0,-1 0 0,41-7 0,-10 8 0,-4 0 0,-10 0 0,0 0 0,0 0 0,11 0 0,-8 0 0,7 0 496,-19 0-496,6 0 925,-6 0-925,0 0 553,-3 0-553,-9 0 0,0 0 0,-1 0 0,-7 0 0,-9 0 0,-10 0 0,-7 0 0,-1 0 0,-10 0 0,-16 0 0,-1 0 0,-10 0 0,12 0 0,1 0 0,-1 0 0,1 0 0,6 0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2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24575,'10'7'0,"33"-1"0,30-6 0,-17 0 0,8 0-2161,10 0 0,9 0 0,0 0 2161,-5 0 0,0 0 0,3 0-907,16 0 1,3 0-1,1 0 907,-20 0 0,0 0 0,1 0 0,-2 0 0,17 0 0,-1 0 0,-1 0 0,-3 0 0,-2 0 0,2 0-84,2 0 0,1 0 0,-5 0 84,6 0 0,-3 0-376,-25 0 1,0 0 0,-1 0 375,18 0 0,-6 0 919,-16 0 1,-6 0-920,27 0 3443,-17 0-3443,-28 0 2846,-3 0-2846,-14 0 2049,-2 0-2049,-1 0 404,-4 0-404,20 0 0,-12 0 0,22 7 0,3 2 0,11 0 0,9 6 0,11-5 0,2-1-564,-24 0 0,3 0 564,-6-3 0,2-1 0,9 5 0,2 1 0,-9-2 0,2 1 0,12 1 0,2-1-790,-5 1 1,1-1 789,10 2 0,2-2 0,-1-4 0,1 0-965,0 3 1,2 1 964,7-3 0,-2-1 0,-18 0 0,-1 0-681,8 0 1,0-2 680,-9-4 0,0 0 0,6 5 0,1-1 0,6-2 0,-1-1 0,-13 4 0,-2-1 125,1-3 1,-2-2-126,-11 1 0,-1 0 0,-1 0 0,0 0 0,0 0 0,-1 0 0,44 0 0,-43 0 0,0 0 0,40 0 0,-40 0 0,0 0 0,0 0 0,3 0 0,17 0 0,2 0 11,-5 0 0,0 0-11,12 0 0,1 0 0,-8 0 0,0 0 0,7 0 0,0 0 0,3 0 0,-2 0 0,-5 0 0,-1 0 0,5 0 0,-3 0 0,-16 0 0,-2 0 581,7 0 1,-2 0-582,-11 0 0,-1 0 0,0 0 0,-2 0 1496,30 0-1496,-2-7 701,-21 5-701,-2-6 1580,-9 1-1580,0 5 784,-8-11-784,6 12 0,-15-6 0,15 0 0,-15 6 0,15-6 0,-14 7 0,5 0 0,1 0 0,2 0 0,-1 0 0,-1 0 0,-8 0 0,-1-7 0,1 6 0,-8-6 0,6 7 0,-13 0 0,13 0 0,-12 0 0,11-6 0,-11 5 0,12-6 0,-13 7 0,13 0 0,-12 0 0,11-6 0,-4 4 0,6-4 0,-6 0 0,5 5 0,-13-5 0,13 0 0,-12 4 0,4-4 0,-6 6 0,0 0 0,0 0 0,-1-6 0,1 5 0,0-4 0,0-1 0,0-1 0,-1 0 0,1-5 0,7 11 0,-5-5 0,4 0 0,-6 5 0,0-5 0,-1 1 0,1-2 0,-1 0 0,1-4 0,0 9 0,0-9 0,0 9 0,-6 2 0,-14 7 0,4 6 0,-16 0 0,23-11 0,-3 3 0,5-16 0,-1 4 0,0 0 0,2 2 0,5 5 0,1 0 0,-1 0 0,1 0 0,-1 0 0,1 0 0,-1 0 0,0 0 0,0 0 0,0 0 0,0 0 0,1-5 0,-1 3 0,0-3 0,1 5 0,-1 0 0,1 0 0,-2 0 0,1 0 0,0 0 0,0 0 0,1-12 0,0 8 0,16-8 0,-6 6 0,22 4 0,-15-11 0,0 6 0,-3-1 0,-13-3 0,6 9 0,-7-3 0,0 5 0,-6-6 0,-6 5 0,-8-4 0,-5 5 0,0 0 0,-8 0 0,11 0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10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24575,'0'25'0,"0"1"0,0 3 0,0-1 0,0 1 0,0-1 0,0-6 0,0 12 0,0-10 0,0 13 0,0-1 0,0-5 0,0 5 0,0 1 0,0-13 0,0 11 0,0-21 0,0 6 0,0-13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1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24575,'6'5'0,"-1"2"0,-5 6 0,0-1 0,5-5 0,-3 4 0,3-3 0,1 4 0,-5 1 0,11 7 0,-10 2 0,4-1 0,-6 6 0,6-13 0,-5 6 0,5-7 0,-6-11 0,6 2 0,-5-14 0,11 3 0,-5-6 0,5 6 0,1 1 0,0 1 0,0 3 0,-1-3 0,1 5 0,0 0 0,7 0 0,2 0 0,6 0 0,9 0 0,-7 0 0,15 0 0,-15 0 0,15 0 0,-6 0 0,8 0 0,-9 0 0,-1 0 0,-8 0 0,-1 0 0,-6 0 0,-3 0 0,-6 0 0,0 0 0,-6 0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1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24575,'0'12'0,"0"7"0,0-4 0,0 11 0,0-4 0,0 14 0,0-5 0,0 14 0,0-15 0,0 15 0,0-6 0,0-1 0,0-1 0,0-9 0,0-6 0,0-2 0,0-7 0,0-1 0,0 1 0,0 0 0,-5-6 0,-2-2 0,-4-5 0,4 0 0,2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2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24575,'0'12'0,"0"0"0,0 1 0,0 0 0,0 0 0,0 0 0,0-1 0,0 1 0,0 0 0,0-1 0,0 0 0,0 1 0,0-1 0,0 1 0,0-1 0,0 1 0,0-1 0,0 1 0,0 0 0,0 7 0,-6 1 0,4 1 0,-10 4 0,10-11 0,-4 5 0,6-7 0,0-1 0,0 1 0,5-6 0,2-1 0,5-6 0,1 0 0,0 0 0,0 0 0,0 0 0,0 0 0,-1 0 0,8 0 0,-5 0 0,12 0 0,-13 0 0,13 0 0,-12 0 0,4 0 0,-6 0 0,0 0 0,0 0 0,0 0 0,0 0 0,-1 0 0,1-6 0,0-1 0,0-5 0,-1-1 0,1 1 0,-6-1 0,4 0 0,-10 0 0,5 1 0,-6-1 0,0-7 0,0 5 0,0-4 0,0 6 0,0 0 0,0 0 0,0 0 0,0 0 0,0 0 0,0 1 0,0-1 0,0 0 0,0 0 0,0 0 0,-6 0 0,5 0 0,-10 6 0,9-4 0,-9 9 0,4-3 0,-6 5 0,0 0 0,1 0 0,-8 0 0,5 0 0,-11 0 0,11 0 0,-12 0 0,13 0 0,-6 0 0,0 0 0,5 0 0,-11 0 0,11 0 0,-12 0 0,6 0 0,-8 0 0,1 0 0,6 0 0,3 0 0,6 0 0,0 0 0,0 0 0,6-5 0,-4 3 0,10-3 0,-5 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2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24575,'-13'13'0,"10"6"0,-15-4 0,11 5 0,0-8 0,1 1 0,6 0 0,0 0 0,0-1 0,0 0 0,-5 0 0,-2-5 0,-6 4 0,0-4 0,-6 6 0,-11 1 0,-1 7 0,-13-4 0,13 10 0,1-11 0,11 4 0,11-7 0,3 0 0,5-1 0,0 1 0,0 0 0,5-6 0,3 5 0,4-11 0,1 11 0,0-5 0,0 0 0,0 4 0,0-9 0,0 9 0,-1-4 0,1 0 0,-1-2 0,0-5 0,1 6 0,0-4 0,0 3 0,-1-5 0,1 0 0,0 0 0,0 0 0,0 0 0,7 0 0,-6 0 0,6 0 0,-7 0 0,0 0 0,0 0 0,-1 0 0,1 0 0,0 0 0,0 0 0,0 0 0,0 0 0,0 0 0,-1-5 0,1 3 0,-6-9 0,5 9 0,-5-9 0,0 4 0,5 0 0,-11-5 0,10 5 0,-9-6 0,4 0 0,-6 1 0,0-1 0,0 0 0,0 0 0,0 0 0,0 0 0,0-7 0,0 6 0,0-6 0,0 7 0,0 0 0,0 1 0,0-1 0,0 0 0,0 1 0,0-1 0,0 1 0,0-1 0,0 1 0,0-1 0,0 1 0,0-1 0,-6 6 0,4-4 0,-9 4 0,4-6 0,-6 6 0,1 2 0,-1 5 0,0 0 0,0 0 0,-7 0 0,-1 0 0,-8 0 0,-7 0 0,-3 0 0,0 0 0,-5 0 0,13 0 0,1 0 0,4 0 0,11 0 0,1 0 0,8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2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24575,'0'26'0,"0"0"0,-6 2 0,4 1 0,-10-1 0,3 9 0,-5-7 0,5 15 0,-3-14 0,10 14 0,-4-15 0,-1 7 0,6-16 0,-6 6 0,7-12 0,0 4 0,0-6 0,0 0 0,0 0 0,0 0 0,0 0 0,0 0 0,0-1 0,0 0 0,6-5 0,1-1 0,5-6 0,1 0 0,-1 0 0,1 0 0,0 0 0,-1 0 0,1 0 0,0 0 0,0 0 0,0 0 0,0 0 0,0 0 0,-1 0 0,1-6 0,0-1 0,-6-6 0,5 6 0,-5-5 0,6 5 0,-1-5 0,1-1 0,0 6 0,-6-5 0,4 5 0,-4 0 0,0-4 0,5 4 0,-5 0 0,6 1 0,-6 0 0,4 5 0,-10-10 0,5 5 0,-6-6 0,0 0 0,0 0 0,0-1 0,0 1 0,-6 5 0,-1-4 0,-6 9 0,0-3 0,-6-2 0,4 6 0,-5-6 0,0 7 0,6 0 0,-13 0 0,12 0 0,-11 0 0,11-5 0,-5 3 0,7-4 0,1 6 0,-1 0 0,1 0 0,-1 0 0,1 0 0,0 0 0,0 0 0,0 0 0,0 0 0,0 0 0,5 0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2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24575,'0'20'0,"0"-6"0,0 20 0,0-17 0,0 18 0,0-21 0,0 13 0,0-12 0,0 4 0,0-6 0,0 0 0,0 0 0,0-1 0,0 0 0,0 0 0,0 0 0,0 0 0,6-6 0,1 5 0,5-9 0,1 9 0,0-9 0,0 9 0,0-10 0,0 5 0,-1-6 0,1 0 0,0 0 0,0 0 0,0 0 0,0 0 0,-1 0 0,1 0 0,0 0 0,-1 0 0,1 0 0,-1-5 0,1-2 0,-1-6 0,1 1 0,0 5 0,-6-5 0,4 11 0,-10-10 0,5 4 0,-6-5 0,0 0 0,0 0 0,0 0 0,0-1 0,0 1 0,0 0 0,0 0 0,0 0 0,0 0 0,0 0 0,0 0 0,0 0 0,0 0 0,0-1 0,0 1 0,0-1 0,0 1 0,-6 5 0,4-4 0,-9 9 0,4-3 0,-6 5 0,0-6 0,0 4 0,0-3 0,1 5 0,-1-6 0,-7 5 0,0-11 0,-2 11 0,4-5 0,11 0 0,-5 5 0,5-5 0,-6 6 0,1 0 0,-1 0 0,1 0 0,-1 0 0,1 0 0,5 0 0,2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3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47 24575,'0'12'0,"0"0"0,-6 1 0,5-1 0,-10-5 0,4 4 0,-6-10 0,7 10 0,-5-4 0,4 5 0,-5 0 0,6 0 0,-5-5 0,9 4 0,-9-9 0,4 9 0,-6-4 0,1 5 0,5 0 0,1 1 0,6-1 0,0 0 0,0 0 0,0 1 0,0-1 0,6 1 0,1-6 0,6 4 0,0-4 0,-1 0 0,1-2 0,-1-5 0,-5 6 0,4-4 0,-4 3 0,5-5 0,0 0 0,0 0 0,1 0 0,-1 0 0,1 0 0,0 0 0,-1 0 0,1 0 0,-1 0 0,0 0 0,0 0 0,0 0 0,0-5 0,0 4 0,-5-11 0,4 11 0,-10-10 0,4 4 0,-5-5 0,6 5 0,-4-4 0,3 4 0,-5-5 0,0 0 0,0 0 0,0 0 0,0-1 0,6 1 0,-5 0 0,5 0 0,-6 0 0,0-1 0,0 1 0,0-1 0,0 1 0,0-1 0,0 1 0,0 0 0,5 5 0,-3-4 0,3 4 0,-5-5 0,0 0 0,0 0 0,0 0 0,0 0 0,-5 5 0,-1 2 0,-6 5 0,0 0 0,-1 0 0,1 0 0,0 0 0,5 0 0,2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0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6:0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1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24575,'0'12'0,"0"0"0,0 8 0,0-6 0,0 6 0,0-8 0,0 1 0,0 0 0,0 0 0,0 0 0,0 0 0,0-1 0,0 1 0,6 0 0,-5 0 0,5 0 0,-1-6 0,-3 4 0,4-4 0,-1 6 0,-3 0 0,3 0 0,-5 0 0,6 0 0,-4 0 0,3 6 0,-5-4 0,6 5 0,-5-7 0,5-1 0,-6 1 0,0 0 0,0 0 0,0 0 0,6 0 0,-5 0 0,5-1 0,0 8 0,2-5 0,-1 11 0,-1-11 0,-6 5 0,0-7 0,0 0 0,0-6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4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636 102 24575,'0'41'0,"0"0"0,0 51 0,0-2-1623,0-20 0,0 5 1623,0 1 0,0-3 0,0-14 0,0-2 0,0 8 0,0-2 0,0-8 0,0-3 0,0 35 760,0 7-760,0-46 0,0-18 0,-5-16 1621,-2-14-1621,1-8 865,-6 1-865,4-11 0,-5 15 0,0-16 0,0 5 0,0 0 0,-2-13 0,2 12 0,-7-11 0,5 4 0,-12-6 0,5-1 0,-8-7 0,0-3 0,-8-1 0,5-5 0,-12 12 0,3-14 0,-5 13 0,6-4 0,-4 7 0,21 2 0,-4-1 0,13-6 0,7 5 0,1-23 0,7-7 0,0 0 0,8-26 0,9 26 0,10-18 0,12 28 0,-6 11 0,4 18 0,-15 14 0,4 2 0,-11 6 0,5 0 0,-7 0 0,-1 0 0,1 0 0,0 0 0,0 0 0,0 0 0,0 0 0,0 0 0,-1 0 0,1 0 0,7 0 0,-5 0 0,4-6 0,1-2 0,2 1 0,-1-5 0,6 4 0,3 1 0,0 0 0,15 7 0,-14 0 0,5 0 0,3 23 0,-6 13 0,7 15 0,-13 15 0,2-17 0,-10 17 0,4-8 0,-6 1 0,-1-3 0,0 0 0,-7-15 0,5 14 0,-12-25 0,5 7 0,-7-9 0,0-6 0,0 4 0,0-11 0,-6 5 0,-1-7 0,-6 6 0,0-4 0,-1 5 0,1-7 0,1 0 0,4-1 0,-3 1 0,4 0 0,-6 0 0,0 0 0,0-6 0,0-1 0,1-6 0,-1 0 0,0 0 0,-7 0 0,5 0 0,-4 0 0,6 0 0,0 0 0,0 0 0,1-6 0,-1 5 0,0-4 0,1 5 0,-1 0 0,-7 0 0,-1 0 0,-8 6 0,8 1 0,-6 14 0,12-7 0,1 6 0,9-7 0,5 0 0,0 0 0,-6-6 0,-1-2 0,-5-5 0,0 0 0,5 0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4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13 24575,'5'-7'0,"1"1"0,12 6 0,-4 0 0,-1 6 0,-7 1 0,-6 6 0,0 0 0,0 0 0,0 0 0,0 6 0,0-4 0,0 5 0,0-7 0,0 0 0,0-1 0,-13 2 0,-3-1 0,-20-5 0,5 5 0,-13-11 0,13 4 0,-6-6 0,9 0 0,-1 0 0,8 0 0,1 0 0,7 0 0,0 0 0,11 0 0,9 0 0,7 0 0,4 0 0,-5 0 0,-1 0 0,0 0 0,1 0 0,7 0 0,-6 0 0,13 0 0,-5 0 0,6 0 0,-6 0 0,13 0 0,-4 7 0,16 2 0,0 6 0,0 1 0,0-1 0,-9 0 0,-1 0 0,-9-7 0,-6-2 0,-13-6 0,-10 0 0,-12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5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177 503 24575,'-6'-19'0,"-2"-2"0,-6-8 0,-1 1 0,1-9 0,-1 7 0,0-7 0,7 1 0,-4 5 0,10-6 0,-4 9 0,6 6 0,0 3 0,0 6 0,0 0 0,0 0 0,0 0 0,6 6 0,1 1 0,6 6 0,-1 0 0,1-5 0,0 3 0,0-3 0,0 5 0,0-6 0,0 4 0,-1-3 0,1-1 0,0 5 0,-1-5 0,0 6 0,1 0 0,-1-6 0,1 5 0,0-11 0,0 11 0,6-5 0,-4 6 0,5 0 0,-7 0 0,0 0 0,-1 0 0,1 0 0,0 0 0,-6 6 0,4-5 0,-4 4 0,5-5 0,1 0 0,-1 0 0,1 0 0,7 0 0,-6 0 0,6 0 0,0 0 0,-5 6 0,4 1 0,-6 6 0,0 0 0,-6 0 0,4-1 0,-9 1 0,9-1 0,-10 0 0,10 1 0,-10 0 0,11-1 0,-11 1 0,11 7 0,-4 2 0,0-1 0,5 6 0,-5-6 0,0 8 0,4-8 0,-11 14 0,5-11 0,-6 13 0,0-9 0,0 0 0,0-6 0,0 5 0,0-13 0,0 6 0,0 0 0,0-5 0,0 4 0,0-6 0,0 0 0,0 0 0,-6 0 0,-1 0 0,-6-1 0,0 1 0,0 0 0,1 0 0,-8-6 0,5-1 0,-12-6 0,6 0 0,-1 0 0,-4 0 0,4 0 0,1 0 0,1 0 0,0 0 0,5 0 0,-4 0 0,6 0 0,-7 0 0,5 0 0,-11 0 0,4-6 0,-6 4 0,-1-4 0,1-1 0,6 6 0,-5-12 0,13 11 0,-13-10 0,12 10 0,-11-10 0,11 10 0,-5-10 0,1 4 0,10-5 0,-10 0 0,12 6 0,0-5 0,1 5 0,6-6 0,0 0 0,0-6 0,0 4 0,0-5 0,0 7 0,0 0 0,0 1 0,0-1 0,-5 6 0,3-5 0,-9 11 0,4-10 0,0 4 0,2 0 0,5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7:1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12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24575,'0'34'0,"0"2"0,0 11 0,0 9 0,0 3 0,0 20 0,0-18 0,0 15 0,0-17 0,0 9 0,0-18 0,0-4 0,0-17 0,0-1 0,0-6 0,0-3 0,0-6 0,0 0 0,0 0 0,0-1 0,0 1 0,0-1 0,0 1 0,0 0 0,0-6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5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74 163 24575,'-12'6'0,"0"1"0,0 0 0,5 4 0,-4-9 0,10 9 0,-11-5 0,11-4 0,-4-3 0,5-12 0,0 1 0,0-1 0,0 0 0,0 0 0,0 0 0,0 1 0,0-1 0,0 0 0,0 1 0,0-1 0,0 1 0,0 0 0,0 0 0,0-1 0,0 1 0,5 5 0,3 2 0,4 5 0,1 0 0,0 0 0,0 0 0,0 0 0,-1 0 0,1 0 0,-1 0 0,1 0 0,-1 5 0,-5 2 0,5 6 0,-11 0 0,10-1 0,-9 1 0,4 0 0,-1-6 0,-3 5 0,3-5 0,-5 6 0,0-1 0,0 1 0,0 0 0,0-1 0,0 1 0,0-1 0,0 1 0,0-1 0,0 1 0,-5-7 0,-2 0 0,-1-1 0,-3-3 0,4 9 0,-6-9 0,0 9 0,0-10 0,6 11 0,-4-11 0,4 5 0,-5-6 0,5-5 0,2-2 0,5-5 0,5-1 0,2 6 0,6 2 0,-1-1 0,1 5 0,0-5 0,0 0 0,0 5 0,0-5 0,-1 6 0,1 0 0,0 0 0,0 0 0,0 0 0,0 0 0,0 0 0,-1 6 0,1 1 0,1 13 0,-7-6 0,-1 6 0,-6-7 0,0 0 0,0 0 0,0 0 0,0-1 0,0 1 0,0 0 0,-5-1 0,-2-5 0,-5 4 0,-1-10 0,6 11 0,-4-11 0,4 11 0,-6-11 0,1 5 0,0-6 0,0 0 0,0 0 0,0 0 0,0 0 0,0 0 0,-1 0 0,1 0 0,-1 0 0,1 0 0,0 0 0,5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5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278 849 24575,'-33'0'0,"5"0"0,-9 0 0,0 0 0,-1 0 0,-1 0 0,2 0 0,21-5 0,4-9 0,12-16 0,0-8 0,0-9 0,0-9 0,0 7 0,0-8 0,0 10 0,0 9 0,0 1 0,0 9 0,0 6 0,0 2 0,0 1 0,0 4 0,0-5 0,0 7 0,6 0 0,-5 1 0,10-1 0,-9 0 0,3 0 0,1 0 0,-4 0 0,3 1 0,-5-1 0,0 1 0,0 0 0,0 0 0,0 0 0,0-1 0,0 0 0,0 1 0,0-1 0,0 0 0,0 0 0,0 0 0,6 7 0,7 0 0,17 6 0,8 0 0,1-6 0,6 4 0,-6-4 0,-1-1 0,-1 6 0,-9-6 0,1 7 0,-8 0 0,-1 0 0,-7 0 0,0 0 0,0 0 0,0 6 0,-6 1 0,-2 6 0,1 0 0,-4 0 0,3 7 0,-5-6 0,0 6 0,0 0 0,7 1 0,-6 1 0,5 5 0,-6-13 0,0 13 0,0-13 0,0 13 0,0-12 0,0 12 0,0-13 0,0 6 0,0 0 0,0-6 0,0 6 0,0-7 0,0 7 0,0-6 0,0 6 0,0-7 0,0 0 0,0 0 0,0 0 0,0-1 0,0 1 0,0 0 0,-5 0 0,3 7 0,-9-6 0,9 6 0,-9-7 0,10 0 0,-11 0 0,11 0 0,-5-1 0,0 1 0,5 0 0,-10 0 0,9 0 0,-10 7 0,10-6 0,-10 6 0,11 0 0,-10-6 0,9 6 0,-9-7 0,4 0 0,-1 0 0,-3-6 0,10 4 0,-11-9 0,5 9 0,-6-4 0,6 6 0,-4 0 0,3-6 0,1 5 0,-4-11 0,4 5 0,-6-6 0,1 0 0,5-6 0,2 5 0,5-4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5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24575,'0'12'0,"0"-1"0,0 2 0,0-1 0,0 1 0,0 0 0,-6 0 0,5 0 0,-5-1 0,1 1 0,3 0 0,-9-6 0,10 4 0,-11-4 0,5 0 0,0 5 0,-4-11 0,4 10 0,-5-9 0,5 8 0,-4-8 0,4 8 0,0-3 0,-4-1 0,10 5 0,-11-9 0,5 9 0,-5-9 0,5 9 0,2-5 0,5 6 0,0 0 0,-6 0 0,5 0 0,1-6 0,7 0 0,5-6 0,1 0 0,7 0 0,1 0 0,8-7 0,7 6 0,-5-12 0,14 11 0,-15-10 0,15 10 0,-15-4 0,7 0 0,0 4 0,-7-4 0,7 6 0,-16 0 0,-1 0 0,0 0 0,-6 0 0,6 0 0,-7 0 0,-1 0 0,1 0 0,-1 0 0,0 0 0,0 0 0,1 0 0,0 0 0,-1 0 0,-5 0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9:5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24575,'0'26'0,"0"8"0,0 4 0,0 9 0,0 0 0,0-8 0,0-10 0,0-2 0,0-12 0,0 5 0,0-1 0,0-4 0,0 11 0,0-11 0,0 4 0,0-6 0,0 0 0,0 0 0,0 0 0,0-1 0,0 1 0,0-1 0,0 1 0,0-1 0,0 1 0,0-1 0,0-5 0,0-2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10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588 668 24575,'-26'0'0,"7"0"0,-8 0 0,13 0 0,-21-7 0,11-1 0,-20 0 0,13 1 0,-14 1 0,15 4 0,-15-5 0,21 1 0,-11 5 0,14-11 0,-1 4 0,3-5 0,6 0 0,0 1 0,6-1 0,-4 0 0,4 1 0,0-1 0,-4 0 0,4 6 0,-6-4 0,0 4 0,6-6 0,-4 6 0,10-4 0,-5 4 0,6-6 0,0 0 0,0 0 0,0 1 0,0-1 0,0 1 0,0-1 0,0 0 0,0 0 0,0 0 0,0 1 0,0-1 0,0 0 0,0 0 0,6 0 0,1 0 0,0 0 0,5 1 0,-11-1 0,10 0 0,-3 0 0,4 0 0,2-7 0,-1 6 0,0-6 0,1 0 0,-1 6 0,0 0 0,7 2 0,-5 4 0,4 1 0,-6 1 0,0 6 0,0 0 0,0 0 0,0 0 0,0 0 0,-1 0 0,1 0 0,0 0 0,0 0 0,0 0 0,0 0 0,0 0 0,-1 0 0,1 0 0,0 0 0,0 0 0,0 0 0,0 0 0,0 0 0,-1-6 0,8 5 0,-5-5 0,5 6 0,-1 0 0,-4 0 0,5 0 0,-7 0 0,-1 0 0,1 0 0,0 0 0,0 0 0,0 0 0,-1 0 0,1 0 0,-1 0 0,1 0 0,0 0 0,0 6 0,0-5 0,-1 11 0,1-5 0,0 0 0,0-1 0,0-1 0,0-3 0,-1 9 0,1-4 0,0 6 0,0 0 0,0 0 0,0 0 0,0-1 0,6 2 0,-4-1 0,12 1 0,-13-1 0,6 1 0,0-1 0,1 1 0,1-1 0,-2 8 0,0-6 0,-4 12 0,4-12 0,-6 12 0,0-6 0,-1 1 0,2 4 0,-8-11 0,5 5 0,-11 0 0,5-6 0,-6 6 0,0-7 0,0 0 0,0 0 0,0-1 0,0 1 0,-6 0 0,-1 0 0,-13 0 0,-1-5 0,-8-2 0,1 0 0,-1-4 0,1 11 0,-1-12 0,8 6 0,-6-7 0,13 5 0,-6-3 0,7 3 0,0-5 0,0 0 0,0 0 0,1 0 0,-8 0 0,5 0 0,-12 0 0,6 0 0,-1 0 0,-4 0 0,4 0 0,-6 0 0,6 0 0,2 0 0,1 0 0,-2 0 0,0 0 0,2 0 0,7 0 0,-1 0 0,0 0 0,0 0 0,1 0 0,-1 0 0,1 0 0,0 0 0,5 0 0,2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0:29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1090 1145 24575,'-56'0'0,"-2"0"0,8 0 0,-24 0 0,30 0 0,-32 0 0,27 0 0,1 0 0,11 0 0,16 0 0,1 0 0,8 0 0,-1 0 0,-6 0 0,4 0 0,-5 0 0,0 0 0,-1 0 0,-16 0 0,-1 0 0,-9 0 0,8 0 0,2 0 0,16 0 0,1 0 0,13 5 0,1 1 0,6 6 0,-5-5 0,-2-2 0,-5-5 0,-1 0 0,0 0 0,0 0 0,0 0 0,0 0 0,0 0 0,1 0 0,4-5 0,-3 3 0,10-9 0,-4 4 0,5-12 0,0 5 0,0-6 0,0 0 0,0-2 0,0-6 0,0-9 0,0-11 0,0-33 0,0-15-596,0 31 0,0-2 596,0 12 0,0 0 0,0-10 0,0 1-470,0-30 470,0 41 0,0 2 0,0-21 0,0 5 0,0 35 0,0 4 0,0 26 1163,0 4-1163,0 10 499,0 1-499,0 0 0,5-1 0,2 1 0,5-7 0,-5 6 0,4-11 0,-3 5 0,4-1 0,1-3 0,0 9 0,7-3 0,-5 5 0,4-5 0,-6 3 0,0-4 0,0 6 0,-6-1 0,-2 1 0,-5-1 0,0 1 0,0 7 0,-6 2 0,-8 0 0,-9 5 0,2-12 0,7 5 0,2-13 0,16-2 0,-3-5 0,11 0 0,1 0 0,-6-5 0,3-2 0,-3-6 0,6 6 0,0-4 0,0 9 0,-1-3 0,26 5 0,5 0 0,48 0 0,-31 0 0,3 0-1105,12 0 1,3 0 1104,20-1 0,0 2 0,-19 2 0,-1 2 0,17 1 0,-1 1 0,-23 2 0,-3 2-514,7 0 1,-1 0 513,-12-2 0,-4 1 0,35 9 0,-24-9 0,-21-3 0,-11-7 2084,-15 0-2084,-3 0 1152,-6 0-1152,-1 0 0,1 0 0,-1 0 0,8 0 0,-5 0 0,4 0 0,-6 0 0,0 0 0,0 0 0,-11 0 0,-9 0 0,-6 0 0,-6-5 0,0-3 0,4-5 0,-12-1 0,13 1 0,-6 5 0,7-3 0,0 9 0,6 2 0,7 7 0,7 5 0,13 1 0,1 1 0,1 0 0,5 6 0,-6 2 0,1 6 0,13 2 0,-9 7 0,19-4 0,-3 14 0,17-3 0,2 0 0,12 8 0,-12-8 0,8 2 0,-18-6 0,5-15 0,-9-2 0,-16-9 0,4 1 0,-20-2 0,5 1 0,-7-7 0,-1 4 0,1-4 0,0 6 0,7 1 0,1-1 0,8 1 0,-8 0 0,6 0 0,-5 0 0,-1-1 0,-1 1 0,-7-7 0,0 4 0,0-9 0,-1 4 0,-10-6 0,-4 0 0,-17 0 0,4 0 0,-11-7 0,4 6 0,-6-6 0,-1 1 0,1 4 0,-1-10 0,1 10 0,-1-4 0,-7 6 0,5-6 0,-14-3 0,7 1 0,-1-5 0,2 11 0,9-11 0,6 12 0,8-11 0,14 10 0,7-3 0,-1 10 0,0 2 0,-6 6 0,0-1 0,-5-4 0,-9-3 0,-7-5 0,-25 8 0,-5 9 0,-19 19 0,-12 20-784,5 2 784,34-25 0,1 0 0,-19 11 0,2-9 0,27-14 0,4-6 0,21-3 0,2-10 0,5-3 784,5-6-784,-3-4 0,3 4 0,-5-5 0,0 0 0,0 0 0,0 0 0,0 0 0,0-1 0,-12 6 0,3 2 0,-18 5 0,-3 0 0,-8 0 0,-19 0 0,-12 0 0,-24 0-609,41 0 1,-3 0 608,-9 0 0,-3 0 0,-7 0 0,-2 0 0,-7 0 0,0 0 0,12-1 0,1 2 0,-3 3 0,3 1 0,16-4 0,1 0-96,-1 4 1,2-1 95,-32-4 0,17 0 0,35 0 0,4 0 0,15 0 1205,-4 0-1205,-22 0 203,-9 7-203,-10 2 0,1 0 0,19 5 0,8-13 0,16 0 0,14-15 0,8-7 0,6 0 0,-1 1 0,0 13 0,0-4 0,-6 3 0,4-4 0,-9-1 0,9 0 0,-4 1 0,0-1 0,-1 0 0,-6-7 0,0 6 0,0-6 0,0 0 0,0 5 0,0-11 0,0-13 0,0-23 0,0 1 0,0-26 0,0 15 0,0-9 0,0 2 0,0 21 0,0 10 0,0 11 0,0 16 0,0 1 0,0 7 0,0 1 0,0 0 0,5 5 0,2 2 0,5 5 0,1 0 0,-1 0 0,1 0 0,0 0 0,7 0 0,1 0 0,8 0 0,7 0 0,13 0 0,32 0 0,3 0-412,-27 0 1,2 0 411,35 0 0,-36 0 0,0 0 0,-4 0 0,-1 0 0,0 1 0,1-2 0,-2-3 0,-1 0-114,41 2 114,-10-6 0,-13 8 0,-21 0 0,-11 0 0,-16 0 0,6 0 818,-13 0-818,6 0 119,-7 0-119,-1 0 0,0 0 0,0 0 0,1 0 0,-1 0 0,8 0 0,-6 0 0,21 0 0,-11 0 0,13 0 0,-1 0 0,3 0 0,0 0 0,5 0 0,-5-7 0,0 5 0,6-5 0,-15 1 0,15 4 0,-21-10 0,10 11 0,-19-5 0,5 6 0,-7 0 0,0 0 0,-6 5 0,-2 2 0,-5 6 0,0-1 0,0 1 0,0-1 0,0 0 0,0 0 0,0 1 0,0-1 0,6 0 0,0 0 0,7-6 0,-1 6 0,8-5 0,2 13 0,14 4 0,3-1 0,20 17 0,0-12 0,11 15 0,-2-9 0,0 0 0,-9-1 0,7-7 0,-25-4 0,13-5 0,-24-3 0,7 1 0,-16-2 0,6 1 0,-5 0 0,-1 0 0,6 0 0,-12-1 0,11 1 0,-11-1 0,27 11 0,-29-8 0,20 2 0,-31-7 0,3-5 0,-5 7 0,0-1 0,0 1 0,0-1 0,0 1 0,-13-6 0,-2 5 0,-22-10 0,-2 4 0,-8 1 0,1-5 0,-1 5 0,8-1 0,-6-4 0,15 4 0,-7-6 0,9 6 0,-1-4 0,1 4 0,-9 1 0,-2 2 0,-7 6 0,-11 2 0,-1 7 0,-21 3 0,8 8 0,-7-8 0,19 4 0,3-13 0,9 5 0,8-8 0,10-1 0,9-6 0,13 3 0,1-4 0,6-5 0,0-4 0,0-10 0,0 0 0,0 0 0,0-1 0,-5 0 0,-2 1 0,-21-2 0,-4 6 0,-15-5 0,1 4 0,-11 0 0,16 2 0,-13 7 0,30 0 0,-10 0 0,19 0 0,1-5 0,8 4 0,6-5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0:32.2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24575,'27'0'0,"64"0"0,-20 0-1596,10 8 0,5 4 1596,-28-2 0,-1 3 0,32 9 0,-2 1 0,-37-11 0,-1 0 336,21 4 0,-5-4-336,-18-9 599,31 5-599,-39-8 0,-3 0 0,-25 0 0,-6 0 0,-17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0:35.7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14 374 24575,'-13'0'0,"12"0"0,18 0 0,7 0 0,21 0 0,-7 0 0,9-7 0,0-1 0,0-8 0,0-7 0,-1 6 0,-7-5 0,-2 7 0,-9-5 0,1 4 0,-8-4 0,-1 6 0,0 1 0,-6 6 0,6-5 0,0 4 0,-5-5 0,4-1 0,-6 7 0,7-5 0,-5 5 0,4-7 0,1 1 0,2-1 0,-1 1 0,6-1 0,-12 1 0,4 5 0,-6 2 0,0 0 0,0 5 0,-6 0 0,-1 8 0,-6 5 0,0 1 0,6-6 0,0-2 0,7 1 0,0-5 0,0 5 0,-1-6 0,8 0 0,2 6 0,14-4 0,-5 10 0,14-10 0,-15 4 0,7 1 0,-9-6 0,-6 6 0,-3-7 0,-6 0 0,0 0 0,0 0 0,-1 0 0,0 0 0,1 0 0,-1 0 0,1 0 0,7 0 0,1 0 0,16 0 0,-6-7 0,13 6 0,4-13 0,2 5 0,6 0 0,0-6 0,-7 13 0,8-5 0,-19 7 0,-1 0 0,-16 0 0,-1 0 0,-7 0 0,0 0 0,0 0 0,-1 0 0,0 0 0,0 0 0,1 0 0,0 0 0,0 0 0,-1 0 0,8 0 0,-5 0 0,5 0 0,-1 0 0,-4 0 0,5 0 0,-7 0 0,-6 5 0,-2 2 0,-5 5 0,0 8 0,0-5 0,0 11 0,0-4 0,0 6 0,0-6 0,0-2 0,0-8 0,0 1 0,0 0 0,0 0 0,0 0 0,0 0 0,0-1 0,0 1 0,0 0 0,0-1 0,0 1 0,0 0 0,0 0 0,0 0 0,0 0 0,0-1 0,0 1 0,0-1 0,0 0 0,0 0 0,0 1 0,0-1 0,0 1 0,0-1 0,0 0 0,0 0 0,0 0 0,0 0 0,0 0 0,0 0 0,0 1 0,0-1 0,0 1 0,0 0 0,-5-6 0,-2-2 0,-5-5 0,-1 0 0,0 0 0,0 0 0,1-5 0,-8 3 0,5-4 0,-11 0 0,4 4 0,-6-10 0,-1 10 0,1-10 0,-1 10 0,-8-11 0,7 11 0,-7-11 0,9 11 0,6-4 0,-4 6 0,-4 0 0,-1 0 0,-5 0 0,7 0 0,1 0 0,-1 0 0,1 0 0,6 0 0,2 0 0,8 0 0,-1 0 0,-7 0 0,5 0 0,-11 6 0,4-4 0,-15 11 0,-1-4 0,-9 6 0,0 1 0,0-7 0,0 4 0,1-11 0,7 11 0,9-11 0,3 11 0,13-12 0,-6 6 0,7-7 0,6 0 0,2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10:04.9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24575,'0'19'0,"0"2"0,0 8 0,0-8 0,0 14 0,0-11 0,0 5 0,0-2 0,0-12 0,0 4 0,0-6 0,0 0 0,0-1 0,0 1 0,0-1 0,0 0 0,0 0 0,0 1 0,0-1 0,0 0 0,0 0 0,0 0 0,0 0 0,0 1 0,0-1 0,0 0 0,0 0 0,6 8 0,3 19 0,13 2 0,-3 25 0,3-25 0,-6 13 0,-2-30 0,-6 4 0,-2-15 0,-6-6 0,0-2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10:06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24575,'47'0'0,"0"0"0,20 0 0,-16 0 0,16 0 0,-10 0 0,-8 0 0,16 0 0,-23 0 0,12 0 0,-24 0 0,15 0 0,-14 0 0,5 0 0,1 0 0,-7 0 0,7 0 0,-15 0 0,4 0 0,-4 0 0,-1 0 0,6 0 0,-12 0 0,20 0 0,-4 0 0,16 0 0,20 0 0,-6 0 0,-4 0 0,1 0-510,18 0 510,-14 0 0,3 0 0,-10 0 0,-1 0 0,0 0 0,2 0 0,8 0 0,1 0 0,-12 0 0,0 0 0,7 4 0,-1 1 0,-5-4 0,-1 0 0,-1 4 0,-1-1 0,41-4 0,-11 0 0,-2 7 0,-12-5 0,1 6 0,-9-1 0,6-5 0,-6 5 0,0-7 510,17 8-510,-15-6 0,28 14 0,-7-14-637,-32 6 0,3 1 637,15-7 0,-1-2 0,-16 4 0,1 1 0,18 0 0,0-1-799,26-2 799,-37 3 0,1-1 0,-6-4 0,-1 0 0,-1 4 0,-1 0-98,31-2 98,7 6 0,-18 0 0,18-6 0,4 14-341,-40-14 1,1-2 340,42 9 0,-45-9 0,-1 0 0,31 8 1043,1-6-1043,-4 6 810,-19-8-810,-3 0 104,-17 0-104,-3 0 757,-14 0-757,-2 0 138,-7 0-138,6 0 0,-4 0 0,12 0 0,-6 0 0,8 0 0,-1 0 0,9 0 0,2 0 0,7 0 0,1 0 0,10 0 0,-8 0 0,16 0 0,-15 0 0,15 0 0,-16 0 0,0 0 0,-5 0 0,-13 0 0,5 0 0,-7 0 0,-1 0 0,1 0 0,-1 0 0,1 0 0,-8-5 0,6 3 0,-5-10 0,6 11 0,1-12 0,7 11 0,-5-10 0,5 4 0,1 0 0,2-5 0,-1 5 0,7-1 0,-6-4 0,8 4 0,0 0 0,-1-4 0,-7 11 0,-2-5 0,-9 1 0,-6 4 0,-3-4 0,-6 6 0,0 0 0,-11 0 0,-10 0 0,-13 0 0,-8 0 0,1 0 0,-9-7 0,19 5 0,-2-5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02:14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24575,'0'25'0,"0"2"0,0-6 0,0 14 0,0-11 0,0 5 0,0 6 0,0-18 0,0 11 0,0-15 0,0-1 0,0 8 0,0-6 0,0 6 0,0-7 0,0-1 0,-11-5 0,8-1 0,-7-6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10:07.9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24575,'0'65'0,"0"12"0,0-19 0,0 2-1217,0 36 1217,0-39 0,0-1 0,0 29 0,0-33 0,0-1 0,0 21 397,0-5-397,0-28 202,0-9-202,0-11 0,0-12 0,0-2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10:10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24575,'38'0'0,"7"0"0,-22 0 0,12 0 0,-13 0 0,-1 0 0,-1 0 0,-7 0 0,-1 0 0,1 0 0,-6 0 0,-1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10:12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0 24575,'0'12'0,"0"0"0,0 1 0,0 0 0,0-1 0,0 1 0,0-1 0,0 1 0,0-1 0,0 1 0,0 0 0,0 0 0,0-1 0,0 8 0,0 2 0,-6-1 0,5-1 0,-5-7 0,6 0 0,0 0 0,0-1 0,0 1 0,0 0 0,0-1 0,-5-5 0,4-7 0,-4-7 0,5-5 0,0-1 0,0 0 0,0 0 0,0 0 0,5 6 0,3-4 0,4 3 0,1 1 0,0-4 0,0 4 0,0-6 0,7-1 0,-6 7 0,6-5 0,-7 11 0,0-5 0,6 6 0,-4 0 0,5 0 0,-7 0 0,0 0 0,6 0 0,-4 0 0,5 0 0,-7 0 0,-1 0 0,1 0 0,0 0 0,0 0 0,0 6 0,0-5 0,0 11 0,-1-11 0,1 10 0,0-4 0,0 6 0,-6 0 0,-2-1 0,1 1 0,-5 0 0,5 7 0,-6-6 0,0 13 0,6-12 0,-5 11 0,5-11 0,-6 5 0,0-7 0,0 6 0,0-4 0,0 5 0,0 0 0,0-6 0,0 6 0,-6-7 0,-1 0 0,-13 0 0,6 0 0,-13 1 0,12-1 0,-11 1 0,11-1 0,-12-5 0,13-2 0,-6-6 0,7 0 0,0 0 0,0 0 0,0 0 0,-5 0 0,4 0 0,-12 0 0,11 0 0,-11 0 0,11 6 0,-5-5 0,7 5 0,6-6 0,2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10:14.0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300 86 24575,'0'12'0,"0"-7"0,0 27 0,0-17 0,0 12 0,0-6 0,0 1 0,0-3 0,6 1 0,1-5 0,7 5 0,-1-1 0,0-4 0,1 5 0,-1 0 0,0-6 0,1 6 0,5 0 0,-4-6 0,5 6 0,-7 0 0,7-5 0,-5 5 0,5-6 0,-7-2 0,0 1 0,0-6 0,0 5 0,6-11 0,-4 5 0,5-6 0,-7 0 0,0 0 0,-1 0 0,1 0 0,-6-5 0,5-2 0,-11-6 0,5 0 0,0 0 0,-5 1 0,5-1 0,-1 0 0,-3 0 0,3 1 0,-5-1 0,0 1 0,0-1 0,0 1 0,0-1 0,0 1 0,0-1 0,0 1 0,0-1 0,0 0 0,0 0 0,0 0 0,0 1 0,0-1 0,0 0 0,0 1 0,0-1 0,0 0 0,0-7 0,0-1 0,0-8 0,0 8 0,-6-6 0,4 5 0,-10 1 0,5 1 0,-13 7 0,6 0 0,-6-1 0,0 7 0,5 1 0,-11 6 0,11 0 0,-5 0 0,7 0 0,1 0 0,-8 0 0,5 0 0,-12 0 0,-2 0 0,-10 7 0,-17 10 0,-3 9 0,-9 0 0,10 5 0,1-13 0,10 5 0,16-9 0,8 0 0,18-1 0,10-1 0,2-5 0,0-1 0,-2-6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10:16.1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0 24575,'-7'10'0,"2"6"0,5 10 0,0 2 0,0-6 0,0 4 0,0-11 0,0 5 0,0 0 0,0-6 0,0 13 0,0-13 0,0 13 0,0-12 0,0 12 0,0-13 0,0 6 0,0 0 0,0-6 0,0 6 0,0-7 0,0 0 0,5-6 0,2 4 0,6-4 0,-6 6 0,5-6 0,-5 5 0,6-5 0,0 6 0,0-6 0,-1 4 0,8-9 0,-5 9 0,5-9 0,-8 3 0,8-5 0,-5 0 0,5 0 0,-7 0 0,-1 0 0,1 0 0,0 0 0,7 0 0,-6 0 0,6 0 0,0 0 0,-5-5 0,4-2 0,-6-1 0,0-3 0,0 10 0,0-11 0,0 11 0,-6-10 0,-1 4 0,-1-6 0,-4-6 0,5 4 0,-6-11 0,6 4 0,-4-6 0,10 6 0,-11-5 0,5 6 0,-6-1 0,0 2 0,0 8 0,0-1 0,0 0 0,0 0 0,0 0 0,0 1 0,0-1 0,-13 7 0,-3-6 0,-12 10 0,-18-12 0,5 5 0,-15 0 0,9-5 0,0 5 0,8 1 0,3-5 0,14 11 0,2-10 0,7 10 0,1-3 0,-1 5 0,1 0 0,0 0 0,0 0 0,0 0 0,0 0 0,6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2:00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744 1 24575,'-12'5'0,"-2"17"0,7-5 0,-14 26 0,11-19 0,-12 20 0,8-13 0,-1 5 0,7-7 0,2-8 0,6-2 0,0-6 0,0-1 0,0 1 0,-6 0 0,-1 0 0,0-1 0,-5 1 0,11 0 0,-11 0 0,6 0 0,-2-1 0,-3 1 0,4 0 0,-6 7 0,-7 1 0,4 8 0,-11-7 0,12-2 0,1-7 0,2 0 0,6-6 0,-7-1 0,1-6 0,-1 0 0,1 6 0,-1-5 0,0 10 0,0-9 0,-4 3 0,-10-5 0,-9 0 0,-8 7 0,-3 2 0,1 7 0,7-1 0,9-1 0,11-1 0,6-6 0,6-6 0,6-8 0,8-5 0,5 5 0,-5 7 0,4 2 0,-10 9 0,11-10 0,-5 11 0,6-11 0,6 11 0,-4-4 0,12-1 0,-6 5 0,8-4 0,-1 6 0,-6 0 0,4 0 0,-4 0 0,6 0 0,9 1 0,1 7 0,11 11 0,-2 0 0,2 7 0,9 2 0,-8-8 0,9 8 0,-12-11 0,11 11 0,-8-8 0,9 7 0,-12-9 0,-1-8 0,1 5 0,-8-6 0,6 1 0,-15 3 0,15-10 0,-22 3 0,12-5 0,-20-2 0,5 1 0,-7-7 0,-1-2 0,1 1 0,0-4 0,0 3 0,0 1 0,-1-5 0,1 10 0,0-9 0,-1 3 0,-5 1 0,-1-5 0,-6 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2:02.6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24575,'28'0'0,"12"0"0,19 16 0,8 2 0,-16 14 0,23 3 0,-30-5 0,23-3 0,-29-5 0,-1-7 0,-16-7 0,-1 4 0,-13-6 0,-1 7 0,-6-2 0,-6-4 0,5 4 0,-10-9 0,9 8 0,3-8 0,0 9 0,11-10 0,-5 5 0,0 0 0,4-5 0,-9 10 0,3-4 0,-5 5 0,0 0 0,6-5 0,1-2 0,6-5 0,0 0 0,0 0 0,0 0 0,-1 6 0,-5 0 0,-1 6 0,0-5 0,-5 4 0,5-4 0,-1 5 0,-4 0 0,11-5 0,-11 4 0,10-9 0,-9 9 0,9-4 0,-4 6 0,6 0 0,-6 0 0,5 0 0,-11-1 0,5 1 0,-6 0 0,0-1 0,5-5 0,2-1 0,6-6 0,-1 0 0,0 5 0,1-4 0,-7 10 0,0-4 0,-6 6 0,0-1 0,5-6 0,-3 5 0,4-4 0,-6 5 0,0 0 0,0 0 0,0 0 0,0 1 0,0 0 0,0 7 0,0 1 0,-7 16 0,-9 1 0,-2 19 0,-13 1 0,4 21 0,0-8 0,0 18 0,10-18 0,-8 7 0,14-19 0,-11-3 0,13-9 0,0-8 0,-4-3 0,11-14 0,-10-2 0,11-8 0,-10 1 0,9 0 0,-9-6 0,4-1 0,-5-6 0,0 0 0,0 5 0,-1 2 0,-6 7 0,4-1 0,-4-6 0,6-1 0,1-6 0,0 0 0,0 0 0,-8 0 0,-1 0 0,5 0 0,3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2:54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597 1 24575,'-39'46'0,"-9"16"0,-2 0 0,-3 4 0,16-14 0,0 0-915,-13 13 1,1-3 914,-8 19 0,4-20 590,19-10-590,6-14 303,13-16-303,-5-2 0,13-6 0,-4-6 936,4-1-936,5-6 0,11 6 0,5 1 0,13 8 0,4 15 0,0-6 0,18 25 0,-8-8 0,8 1 0,-1-2 0,-9-10 0,-2-1 0,-1-6 0,-12-3 0,11-5 0,-21-2 0,7 7 0,-8-5 0,1 12 0,-1-6 0,2 8 0,-1-1 0,6 1 0,-4-1 0,4-6 0,-6-3 0,-7-6 0,-2-6 0,-5-1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2:55.3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24575,'22'0'0,"28"0"0,28 0 0,17 0-1355,-38 0 0,1 0 1355,2 0 0,0 0 0,7 0 0,1 0 0,-7 0 0,1 0 0,9 0 0,0 0 0,-16 0 0,-1 0 0,11 0 0,1 0 0,6 0 0,2 0 0,2 0 0,1 0 0,7 0 0,-2 0 0,-18 0 0,-1 0 0,7 0 0,-1 0-305,30 0 305,-34 0 0,2 0 0,-7 0 0,-1 0 0,0 0 0,0 0 0,-5 0 0,-1 0 192,-1 0 1,0 0-193,40 0 0,-34 0 0,1 0-397,-5 4 1,2 1 396,10 0 0,-1 1 0,-11 3 0,-1 1 0,5 0 0,0 0 0,-5-1 0,1 1 0,3 0 0,4 0 0,21 1 0,-2-1 0,-27 0 0,1-1-71,10-1 1,7 0-1,-7 0 71,-10 2 0,-1-1 0,32-3 0,4 0 0,-14 4 0,0-1-637,14-2 1,3-1 636,0 5 0,1 1 0,-23-4 0,2 0 0,-3 0 0,10 3 0,-1-1-609,17 2 0,-1-1 609,-24 0 0,-1-1 0,19 1 0,0 0 0,-18 0 0,-1-1-119,5-4 0,-2 0 119,-11 3 0,-3 0 387,-5-4 0,0 0-387,0 0 0,-2 1 0,41 10 0,-41-10 0,2-1 0,6 5 0,2 0 0,-1 0 0,1 0 0,12 0 0,-1 1 0,-16-2 0,-2 1 0,11 0 0,-1 0 0,-10 0 0,-1-1 0,5 2 0,2-2 0,-1-3 0,0-1 0,0 4 0,0 0 0,0-8 0,1 0 522,5 3 1,2 1-523,0-5 0,0 0 0,0 0 0,1 0 0,5 0 0,-1 0 0,-18 0 0,2 0 0,38 0 0,0 0 161,-39 0 1,0 0-162,39 0 0,1 0 0,-33 0 0,-1 0 0,6 0 0,1 0 62,-2 0 1,-1 0-63,-4 0 0,-3 0 0,-4 0 0,-1 0 85,-1 0 0,0 0-85,40 0 0,-11 0 0,-3 0 0,-10 0 1010,-9 0-1010,-3 0 1452,-17 0-1452,-10 0 1064,6 0-1064,-18 0 401,11 0-401,-15 0 0,-1 0 0,1 0 0,-1 0 0,0 0 0,1 0 0,-1 0 0,-5 0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16:22:56.8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629 1 24575,'0'27'0,"0"13"0,7 9 0,10 17 0,8-17 0,9 17 0,-4-25 0,-5 13 0,-5-30 0,-6 4 0,-7-15 0,-1-1 0,-6 1 0,-10-6 0,1-1 0,-8-6 0,-3 0 0,5 6 0,-4-5 0,6 5 0,0-6 0,6 6 0,1 0 0,11 1 0,2-1 0,6-6 0,0 0 0,0 0 0,-6 5 0,-1 2 0,-6 6 0,-6-1 0,-8 1 0,-7-6 0,-8 6 0,8-12 0,1 11 0,7-10 0,0 9 0,1-4 0,-16 14 0,-8 21 0,1-5 0,-4 5-447,-2 4 0,-1 1 447,2 0 0,-2-3 0,-1-4 0,1-3 0,-11 15 0,8-16 0,16-6 0,27-23 0,10-2 0,6-5 894,6 0-894,-19 12 0,-19 13 0,-26 25 0,13-19 0,-2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03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50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21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8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6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24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51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9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01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62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68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FB28B-97E4-374D-8438-592F88EB5809}" type="datetimeFigureOut">
              <a:rPr lang="en-AU" smtClean="0"/>
              <a:t>19/5/2022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1843-F2DE-7843-811C-CCC813526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customXml" Target="../ink/ink120.xml"/><Relationship Id="rId26" Type="http://schemas.openxmlformats.org/officeDocument/2006/relationships/customXml" Target="../ink/ink124.xml"/><Relationship Id="rId3" Type="http://schemas.openxmlformats.org/officeDocument/2006/relationships/image" Target="../media/image92.png"/><Relationship Id="rId21" Type="http://schemas.openxmlformats.org/officeDocument/2006/relationships/image" Target="../media/image101.png"/><Relationship Id="rId7" Type="http://schemas.openxmlformats.org/officeDocument/2006/relationships/image" Target="../media/image94.png"/><Relationship Id="rId12" Type="http://schemas.openxmlformats.org/officeDocument/2006/relationships/customXml" Target="../ink/ink117.xml"/><Relationship Id="rId17" Type="http://schemas.openxmlformats.org/officeDocument/2006/relationships/image" Target="../media/image99.png"/><Relationship Id="rId25" Type="http://schemas.openxmlformats.org/officeDocument/2006/relationships/image" Target="../media/image103.png"/><Relationship Id="rId33" Type="http://schemas.openxmlformats.org/officeDocument/2006/relationships/image" Target="../media/image107.png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11" Type="http://schemas.openxmlformats.org/officeDocument/2006/relationships/image" Target="../media/image96.png"/><Relationship Id="rId24" Type="http://schemas.openxmlformats.org/officeDocument/2006/relationships/customXml" Target="../ink/ink123.xml"/><Relationship Id="rId32" Type="http://schemas.openxmlformats.org/officeDocument/2006/relationships/customXml" Target="../ink/ink127.xml"/><Relationship Id="rId5" Type="http://schemas.openxmlformats.org/officeDocument/2006/relationships/image" Target="../media/image93.png"/><Relationship Id="rId15" Type="http://schemas.openxmlformats.org/officeDocument/2006/relationships/image" Target="../media/image98.png"/><Relationship Id="rId23" Type="http://schemas.openxmlformats.org/officeDocument/2006/relationships/image" Target="../media/image102.png"/><Relationship Id="rId28" Type="http://schemas.openxmlformats.org/officeDocument/2006/relationships/customXml" Target="../ink/ink125.xml"/><Relationship Id="rId10" Type="http://schemas.openxmlformats.org/officeDocument/2006/relationships/customXml" Target="../ink/ink116.xml"/><Relationship Id="rId19" Type="http://schemas.openxmlformats.org/officeDocument/2006/relationships/image" Target="../media/image100.png"/><Relationship Id="rId31" Type="http://schemas.openxmlformats.org/officeDocument/2006/relationships/image" Target="../media/image106.png"/><Relationship Id="rId4" Type="http://schemas.openxmlformats.org/officeDocument/2006/relationships/customXml" Target="../ink/ink113.xml"/><Relationship Id="rId9" Type="http://schemas.openxmlformats.org/officeDocument/2006/relationships/image" Target="../media/image95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104.png"/><Relationship Id="rId30" Type="http://schemas.openxmlformats.org/officeDocument/2006/relationships/customXml" Target="../ink/ink126.xml"/><Relationship Id="rId8" Type="http://schemas.openxmlformats.org/officeDocument/2006/relationships/customXml" Target="../ink/ink1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customXml" Target="../ink/ink136.xml"/><Relationship Id="rId26" Type="http://schemas.openxmlformats.org/officeDocument/2006/relationships/customXml" Target="../ink/ink140.xml"/><Relationship Id="rId39" Type="http://schemas.openxmlformats.org/officeDocument/2006/relationships/image" Target="../media/image91.png"/><Relationship Id="rId21" Type="http://schemas.openxmlformats.org/officeDocument/2006/relationships/image" Target="../media/image83.png"/><Relationship Id="rId34" Type="http://schemas.openxmlformats.org/officeDocument/2006/relationships/customXml" Target="../ink/ink144.xml"/><Relationship Id="rId7" Type="http://schemas.openxmlformats.org/officeDocument/2006/relationships/image" Target="../media/image76.png"/><Relationship Id="rId12" Type="http://schemas.openxmlformats.org/officeDocument/2006/relationships/customXml" Target="../ink/ink133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image" Target="../media/image89.png"/><Relationship Id="rId38" Type="http://schemas.openxmlformats.org/officeDocument/2006/relationships/customXml" Target="../ink/ink146.xml"/><Relationship Id="rId2" Type="http://schemas.openxmlformats.org/officeDocument/2006/relationships/customXml" Target="../ink/ink128.xml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1" Type="http://schemas.openxmlformats.org/officeDocument/2006/relationships/image" Target="../media/image78.png"/><Relationship Id="rId24" Type="http://schemas.openxmlformats.org/officeDocument/2006/relationships/customXml" Target="../ink/ink139.xml"/><Relationship Id="rId32" Type="http://schemas.openxmlformats.org/officeDocument/2006/relationships/customXml" Target="../ink/ink143.xml"/><Relationship Id="rId37" Type="http://schemas.openxmlformats.org/officeDocument/2006/relationships/image" Target="../media/image5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141.xml"/><Relationship Id="rId36" Type="http://schemas.openxmlformats.org/officeDocument/2006/relationships/customXml" Target="../ink/ink145.xml"/><Relationship Id="rId10" Type="http://schemas.openxmlformats.org/officeDocument/2006/relationships/customXml" Target="../ink/ink132.xml"/><Relationship Id="rId19" Type="http://schemas.openxmlformats.org/officeDocument/2006/relationships/image" Target="../media/image82.png"/><Relationship Id="rId31" Type="http://schemas.openxmlformats.org/officeDocument/2006/relationships/image" Target="../media/image88.png"/><Relationship Id="rId4" Type="http://schemas.openxmlformats.org/officeDocument/2006/relationships/customXml" Target="../ink/ink129.xml"/><Relationship Id="rId9" Type="http://schemas.openxmlformats.org/officeDocument/2006/relationships/image" Target="../media/image77.png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86.png"/><Relationship Id="rId30" Type="http://schemas.openxmlformats.org/officeDocument/2006/relationships/customXml" Target="../ink/ink142.xml"/><Relationship Id="rId35" Type="http://schemas.openxmlformats.org/officeDocument/2006/relationships/image" Target="../media/image90.png"/><Relationship Id="rId8" Type="http://schemas.openxmlformats.org/officeDocument/2006/relationships/customXml" Target="../ink/ink131.xml"/><Relationship Id="rId3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26.png"/><Relationship Id="rId84" Type="http://schemas.openxmlformats.org/officeDocument/2006/relationships/customXml" Target="../ink/ink55.xml"/><Relationship Id="rId138" Type="http://schemas.openxmlformats.org/officeDocument/2006/relationships/image" Target="../media/image49.png"/><Relationship Id="rId159" Type="http://schemas.openxmlformats.org/officeDocument/2006/relationships/customXml" Target="../ink/ink99.xml"/><Relationship Id="rId170" Type="http://schemas.openxmlformats.org/officeDocument/2006/relationships/customXml" Target="../ink/ink105.xml"/><Relationship Id="rId107" Type="http://schemas.openxmlformats.org/officeDocument/2006/relationships/customXml" Target="../ink/ink69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customXml" Target="../ink/ink29.xml"/><Relationship Id="rId74" Type="http://schemas.openxmlformats.org/officeDocument/2006/relationships/customXml" Target="../ink/ink46.xml"/><Relationship Id="rId128" Type="http://schemas.openxmlformats.org/officeDocument/2006/relationships/image" Target="../media/image44.png"/><Relationship Id="rId149" Type="http://schemas.openxmlformats.org/officeDocument/2006/relationships/customXml" Target="../ink/ink94.xml"/><Relationship Id="rId5" Type="http://schemas.openxmlformats.org/officeDocument/2006/relationships/image" Target="../media/image2.png"/><Relationship Id="rId95" Type="http://schemas.openxmlformats.org/officeDocument/2006/relationships/customXml" Target="../ink/ink62.xml"/><Relationship Id="rId160" Type="http://schemas.openxmlformats.org/officeDocument/2006/relationships/image" Target="../media/image60.png"/><Relationship Id="rId181" Type="http://schemas.openxmlformats.org/officeDocument/2006/relationships/image" Target="../media/image7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7.xml"/><Relationship Id="rId118" Type="http://schemas.openxmlformats.org/officeDocument/2006/relationships/image" Target="../media/image40.png"/><Relationship Id="rId139" Type="http://schemas.openxmlformats.org/officeDocument/2006/relationships/customXml" Target="../ink/ink89.xml"/><Relationship Id="rId85" Type="http://schemas.openxmlformats.org/officeDocument/2006/relationships/customXml" Target="../ink/ink56.xml"/><Relationship Id="rId150" Type="http://schemas.openxmlformats.org/officeDocument/2006/relationships/image" Target="../media/image55.png"/><Relationship Id="rId171" Type="http://schemas.openxmlformats.org/officeDocument/2006/relationships/image" Target="../media/image6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70.xml"/><Relationship Id="rId129" Type="http://schemas.openxmlformats.org/officeDocument/2006/relationships/customXml" Target="../ink/ink84.xml"/><Relationship Id="rId54" Type="http://schemas.openxmlformats.org/officeDocument/2006/relationships/customXml" Target="../ink/ink30.xml"/><Relationship Id="rId75" Type="http://schemas.openxmlformats.org/officeDocument/2006/relationships/customXml" Target="../ink/ink47.xml"/><Relationship Id="rId96" Type="http://schemas.openxmlformats.org/officeDocument/2006/relationships/image" Target="../media/image33.png"/><Relationship Id="rId140" Type="http://schemas.openxmlformats.org/officeDocument/2006/relationships/image" Target="../media/image50.png"/><Relationship Id="rId161" Type="http://schemas.openxmlformats.org/officeDocument/2006/relationships/customXml" Target="../ink/ink100.xml"/><Relationship Id="rId182" Type="http://schemas.openxmlformats.org/officeDocument/2006/relationships/customXml" Target="../ink/ink11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78.xml"/><Relationship Id="rId44" Type="http://schemas.openxmlformats.org/officeDocument/2006/relationships/customXml" Target="../ink/ink22.xml"/><Relationship Id="rId60" Type="http://schemas.openxmlformats.org/officeDocument/2006/relationships/customXml" Target="../ink/ink35.xml"/><Relationship Id="rId65" Type="http://schemas.openxmlformats.org/officeDocument/2006/relationships/customXml" Target="../ink/ink38.xml"/><Relationship Id="rId81" Type="http://schemas.openxmlformats.org/officeDocument/2006/relationships/customXml" Target="../ink/ink53.xml"/><Relationship Id="rId86" Type="http://schemas.openxmlformats.org/officeDocument/2006/relationships/customXml" Target="../ink/ink57.xml"/><Relationship Id="rId130" Type="http://schemas.openxmlformats.org/officeDocument/2006/relationships/image" Target="../media/image45.png"/><Relationship Id="rId135" Type="http://schemas.openxmlformats.org/officeDocument/2006/relationships/customXml" Target="../ink/ink87.xml"/><Relationship Id="rId151" Type="http://schemas.openxmlformats.org/officeDocument/2006/relationships/customXml" Target="../ink/ink95.xml"/><Relationship Id="rId156" Type="http://schemas.openxmlformats.org/officeDocument/2006/relationships/image" Target="../media/image58.png"/><Relationship Id="rId177" Type="http://schemas.openxmlformats.org/officeDocument/2006/relationships/image" Target="../media/image68.png"/><Relationship Id="rId172" Type="http://schemas.openxmlformats.org/officeDocument/2006/relationships/customXml" Target="../ink/ink10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71.xml"/><Relationship Id="rId34" Type="http://schemas.openxmlformats.org/officeDocument/2006/relationships/customXml" Target="../ink/ink17.xml"/><Relationship Id="rId50" Type="http://schemas.openxmlformats.org/officeDocument/2006/relationships/customXml" Target="../ink/ink26.xml"/><Relationship Id="rId55" Type="http://schemas.openxmlformats.org/officeDocument/2006/relationships/customXml" Target="../ink/ink31.xml"/><Relationship Id="rId76" Type="http://schemas.openxmlformats.org/officeDocument/2006/relationships/customXml" Target="../ink/ink48.xml"/><Relationship Id="rId97" Type="http://schemas.openxmlformats.org/officeDocument/2006/relationships/customXml" Target="../ink/ink63.xml"/><Relationship Id="rId104" Type="http://schemas.openxmlformats.org/officeDocument/2006/relationships/image" Target="../media/image37.png"/><Relationship Id="rId120" Type="http://schemas.openxmlformats.org/officeDocument/2006/relationships/customXml" Target="../ink/ink79.xml"/><Relationship Id="rId125" Type="http://schemas.openxmlformats.org/officeDocument/2006/relationships/customXml" Target="../ink/ink82.xml"/><Relationship Id="rId141" Type="http://schemas.openxmlformats.org/officeDocument/2006/relationships/customXml" Target="../ink/ink90.xml"/><Relationship Id="rId146" Type="http://schemas.openxmlformats.org/officeDocument/2006/relationships/image" Target="../media/image53.png"/><Relationship Id="rId167" Type="http://schemas.openxmlformats.org/officeDocument/2006/relationships/image" Target="../media/image63.png"/><Relationship Id="rId7" Type="http://schemas.openxmlformats.org/officeDocument/2006/relationships/image" Target="../media/image3.png"/><Relationship Id="rId71" Type="http://schemas.openxmlformats.org/officeDocument/2006/relationships/customXml" Target="../ink/ink43.xml"/><Relationship Id="rId92" Type="http://schemas.openxmlformats.org/officeDocument/2006/relationships/image" Target="../media/image31.png"/><Relationship Id="rId162" Type="http://schemas.openxmlformats.org/officeDocument/2006/relationships/image" Target="../media/image61.png"/><Relationship Id="rId183" Type="http://schemas.openxmlformats.org/officeDocument/2006/relationships/image" Target="../media/image7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image" Target="../media/image27.png"/><Relationship Id="rId87" Type="http://schemas.openxmlformats.org/officeDocument/2006/relationships/customXml" Target="../ink/ink58.xml"/><Relationship Id="rId110" Type="http://schemas.openxmlformats.org/officeDocument/2006/relationships/customXml" Target="../ink/ink72.xml"/><Relationship Id="rId115" Type="http://schemas.openxmlformats.org/officeDocument/2006/relationships/customXml" Target="../ink/ink76.xml"/><Relationship Id="rId131" Type="http://schemas.openxmlformats.org/officeDocument/2006/relationships/customXml" Target="../ink/ink85.xml"/><Relationship Id="rId136" Type="http://schemas.openxmlformats.org/officeDocument/2006/relationships/image" Target="../media/image48.png"/><Relationship Id="rId157" Type="http://schemas.openxmlformats.org/officeDocument/2006/relationships/customXml" Target="../ink/ink98.xml"/><Relationship Id="rId178" Type="http://schemas.openxmlformats.org/officeDocument/2006/relationships/customXml" Target="../ink/ink109.xml"/><Relationship Id="rId61" Type="http://schemas.openxmlformats.org/officeDocument/2006/relationships/image" Target="../media/image25.png"/><Relationship Id="rId82" Type="http://schemas.openxmlformats.org/officeDocument/2006/relationships/customXml" Target="../ink/ink54.xml"/><Relationship Id="rId152" Type="http://schemas.openxmlformats.org/officeDocument/2006/relationships/image" Target="../media/image56.png"/><Relationship Id="rId173" Type="http://schemas.openxmlformats.org/officeDocument/2006/relationships/image" Target="../media/image6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32.xml"/><Relationship Id="rId77" Type="http://schemas.openxmlformats.org/officeDocument/2006/relationships/customXml" Target="../ink/ink49.xml"/><Relationship Id="rId100" Type="http://schemas.openxmlformats.org/officeDocument/2006/relationships/image" Target="../media/image35.png"/><Relationship Id="rId105" Type="http://schemas.openxmlformats.org/officeDocument/2006/relationships/customXml" Target="../ink/ink67.xml"/><Relationship Id="rId126" Type="http://schemas.openxmlformats.org/officeDocument/2006/relationships/image" Target="../media/image43.png"/><Relationship Id="rId147" Type="http://schemas.openxmlformats.org/officeDocument/2006/relationships/customXml" Target="../ink/ink93.xml"/><Relationship Id="rId168" Type="http://schemas.openxmlformats.org/officeDocument/2006/relationships/customXml" Target="../ink/ink104.xml"/><Relationship Id="rId8" Type="http://schemas.openxmlformats.org/officeDocument/2006/relationships/customXml" Target="../ink/ink4.xml"/><Relationship Id="rId51" Type="http://schemas.openxmlformats.org/officeDocument/2006/relationships/customXml" Target="../ink/ink27.xml"/><Relationship Id="rId72" Type="http://schemas.openxmlformats.org/officeDocument/2006/relationships/customXml" Target="../ink/ink44.xml"/><Relationship Id="rId93" Type="http://schemas.openxmlformats.org/officeDocument/2006/relationships/customXml" Target="../ink/ink61.xml"/><Relationship Id="rId98" Type="http://schemas.openxmlformats.org/officeDocument/2006/relationships/image" Target="../media/image34.png"/><Relationship Id="rId121" Type="http://schemas.openxmlformats.org/officeDocument/2006/relationships/customXml" Target="../ink/ink80.xml"/><Relationship Id="rId142" Type="http://schemas.openxmlformats.org/officeDocument/2006/relationships/image" Target="../media/image51.png"/><Relationship Id="rId163" Type="http://schemas.openxmlformats.org/officeDocument/2006/relationships/customXml" Target="../ink/ink10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customXml" Target="../ink/ink39.xml"/><Relationship Id="rId116" Type="http://schemas.openxmlformats.org/officeDocument/2006/relationships/image" Target="../media/image39.png"/><Relationship Id="rId137" Type="http://schemas.openxmlformats.org/officeDocument/2006/relationships/customXml" Target="../ink/ink88.xml"/><Relationship Id="rId158" Type="http://schemas.openxmlformats.org/officeDocument/2006/relationships/image" Target="../media/image5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6.xml"/><Relationship Id="rId83" Type="http://schemas.openxmlformats.org/officeDocument/2006/relationships/image" Target="../media/image28.png"/><Relationship Id="rId88" Type="http://schemas.openxmlformats.org/officeDocument/2006/relationships/image" Target="../media/image29.png"/><Relationship Id="rId111" Type="http://schemas.openxmlformats.org/officeDocument/2006/relationships/customXml" Target="../ink/ink73.xml"/><Relationship Id="rId132" Type="http://schemas.openxmlformats.org/officeDocument/2006/relationships/image" Target="../media/image46.png"/><Relationship Id="rId153" Type="http://schemas.openxmlformats.org/officeDocument/2006/relationships/customXml" Target="../ink/ink96.xml"/><Relationship Id="rId174" Type="http://schemas.openxmlformats.org/officeDocument/2006/relationships/customXml" Target="../ink/ink107.xml"/><Relationship Id="rId179" Type="http://schemas.openxmlformats.org/officeDocument/2006/relationships/image" Target="../media/image6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33.xml"/><Relationship Id="rId106" Type="http://schemas.openxmlformats.org/officeDocument/2006/relationships/customXml" Target="../ink/ink68.xml"/><Relationship Id="rId127" Type="http://schemas.openxmlformats.org/officeDocument/2006/relationships/customXml" Target="../ink/ink8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8.xml"/><Relationship Id="rId73" Type="http://schemas.openxmlformats.org/officeDocument/2006/relationships/customXml" Target="../ink/ink45.xml"/><Relationship Id="rId78" Type="http://schemas.openxmlformats.org/officeDocument/2006/relationships/customXml" Target="../ink/ink50.xml"/><Relationship Id="rId94" Type="http://schemas.openxmlformats.org/officeDocument/2006/relationships/image" Target="../media/image32.png"/><Relationship Id="rId99" Type="http://schemas.openxmlformats.org/officeDocument/2006/relationships/customXml" Target="../ink/ink64.xml"/><Relationship Id="rId101" Type="http://schemas.openxmlformats.org/officeDocument/2006/relationships/customXml" Target="../ink/ink65.xml"/><Relationship Id="rId122" Type="http://schemas.openxmlformats.org/officeDocument/2006/relationships/image" Target="../media/image41.png"/><Relationship Id="rId143" Type="http://schemas.openxmlformats.org/officeDocument/2006/relationships/customXml" Target="../ink/ink91.xml"/><Relationship Id="rId148" Type="http://schemas.openxmlformats.org/officeDocument/2006/relationships/image" Target="../media/image54.png"/><Relationship Id="rId164" Type="http://schemas.openxmlformats.org/officeDocument/2006/relationships/image" Target="../media/image62.png"/><Relationship Id="rId169" Type="http://schemas.openxmlformats.org/officeDocument/2006/relationships/image" Target="../media/image6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11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customXml" Target="../ink/ink59.xml"/><Relationship Id="rId112" Type="http://schemas.openxmlformats.org/officeDocument/2006/relationships/customXml" Target="../ink/ink74.xml"/><Relationship Id="rId133" Type="http://schemas.openxmlformats.org/officeDocument/2006/relationships/customXml" Target="../ink/ink86.xml"/><Relationship Id="rId154" Type="http://schemas.openxmlformats.org/officeDocument/2006/relationships/image" Target="../media/image57.png"/><Relationship Id="rId175" Type="http://schemas.openxmlformats.org/officeDocument/2006/relationships/image" Target="../media/image67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image" Target="../media/image24.png"/><Relationship Id="rId79" Type="http://schemas.openxmlformats.org/officeDocument/2006/relationships/customXml" Target="../ink/ink51.xml"/><Relationship Id="rId102" Type="http://schemas.openxmlformats.org/officeDocument/2006/relationships/image" Target="../media/image36.png"/><Relationship Id="rId123" Type="http://schemas.openxmlformats.org/officeDocument/2006/relationships/customXml" Target="../ink/ink81.xml"/><Relationship Id="rId144" Type="http://schemas.openxmlformats.org/officeDocument/2006/relationships/image" Target="../media/image52.png"/><Relationship Id="rId90" Type="http://schemas.openxmlformats.org/officeDocument/2006/relationships/image" Target="../media/image30.png"/><Relationship Id="rId165" Type="http://schemas.openxmlformats.org/officeDocument/2006/relationships/customXml" Target="../ink/ink102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customXml" Target="../ink/ink41.xml"/><Relationship Id="rId113" Type="http://schemas.openxmlformats.org/officeDocument/2006/relationships/customXml" Target="../ink/ink75.xml"/><Relationship Id="rId134" Type="http://schemas.openxmlformats.org/officeDocument/2006/relationships/image" Target="../media/image47.png"/><Relationship Id="rId80" Type="http://schemas.openxmlformats.org/officeDocument/2006/relationships/customXml" Target="../ink/ink52.xml"/><Relationship Id="rId155" Type="http://schemas.openxmlformats.org/officeDocument/2006/relationships/customXml" Target="../ink/ink97.xml"/><Relationship Id="rId176" Type="http://schemas.openxmlformats.org/officeDocument/2006/relationships/customXml" Target="../ink/ink108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4.xml"/><Relationship Id="rId103" Type="http://schemas.openxmlformats.org/officeDocument/2006/relationships/customXml" Target="../ink/ink66.xml"/><Relationship Id="rId124" Type="http://schemas.openxmlformats.org/officeDocument/2006/relationships/image" Target="../media/image42.png"/><Relationship Id="rId70" Type="http://schemas.openxmlformats.org/officeDocument/2006/relationships/customXml" Target="../ink/ink42.xml"/><Relationship Id="rId91" Type="http://schemas.openxmlformats.org/officeDocument/2006/relationships/customXml" Target="../ink/ink60.xml"/><Relationship Id="rId145" Type="http://schemas.openxmlformats.org/officeDocument/2006/relationships/customXml" Target="../ink/ink92.xml"/><Relationship Id="rId166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E146740F-4A6C-DD48-BF27-1B7554795BDB}"/>
              </a:ext>
            </a:extLst>
          </p:cNvPr>
          <p:cNvGrpSpPr/>
          <p:nvPr/>
        </p:nvGrpSpPr>
        <p:grpSpPr>
          <a:xfrm>
            <a:off x="-2468" y="6449433"/>
            <a:ext cx="6858000" cy="3474858"/>
            <a:chOff x="0" y="-1"/>
            <a:chExt cx="6858000" cy="257890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F72BBEA-EAD8-1C42-9B12-2DBDE310DE1D}"/>
                </a:ext>
              </a:extLst>
            </p:cNvPr>
            <p:cNvSpPr/>
            <p:nvPr/>
          </p:nvSpPr>
          <p:spPr>
            <a:xfrm>
              <a:off x="0" y="-1"/>
              <a:ext cx="6858000" cy="2578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9A2DC1-1847-0C4B-A9FF-936413B5012F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ts val="1700"/>
                </a:lnSpc>
              </a:pPr>
              <a:r>
                <a:rPr lang="en-AU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Make &amp; score valid pairs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24921-E1D6-BC41-A69F-87BD5953ED4A}"/>
              </a:ext>
            </a:extLst>
          </p:cNvPr>
          <p:cNvGrpSpPr/>
          <p:nvPr/>
        </p:nvGrpSpPr>
        <p:grpSpPr>
          <a:xfrm>
            <a:off x="0" y="280519"/>
            <a:ext cx="6858000" cy="875429"/>
            <a:chOff x="0" y="0"/>
            <a:chExt cx="6858000" cy="13875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C03016-31AD-B341-B38F-EF177059A35C}"/>
                </a:ext>
              </a:extLst>
            </p:cNvPr>
            <p:cNvSpPr/>
            <p:nvPr/>
          </p:nvSpPr>
          <p:spPr>
            <a:xfrm>
              <a:off x="0" y="0"/>
              <a:ext cx="6858000" cy="1378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B9496A-3E86-6B43-AE3B-FB81AA8AC0D2}"/>
                </a:ext>
              </a:extLst>
            </p:cNvPr>
            <p:cNvSpPr/>
            <p:nvPr/>
          </p:nvSpPr>
          <p:spPr>
            <a:xfrm>
              <a:off x="0" y="1"/>
              <a:ext cx="457200" cy="1387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ts val="1700"/>
                </a:lnSpc>
              </a:pPr>
              <a:r>
                <a:rPr lang="en-AU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Input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A674E1-9AF2-F041-AECF-8AD325511536}"/>
              </a:ext>
            </a:extLst>
          </p:cNvPr>
          <p:cNvGrpSpPr/>
          <p:nvPr/>
        </p:nvGrpSpPr>
        <p:grpSpPr>
          <a:xfrm>
            <a:off x="0" y="1155948"/>
            <a:ext cx="6858000" cy="2581321"/>
            <a:chOff x="0" y="0"/>
            <a:chExt cx="6858000" cy="255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256272-4A44-4B42-ABF3-04450D6FEAFB}"/>
                </a:ext>
              </a:extLst>
            </p:cNvPr>
            <p:cNvSpPr/>
            <p:nvPr/>
          </p:nvSpPr>
          <p:spPr>
            <a:xfrm>
              <a:off x="0" y="0"/>
              <a:ext cx="6858000" cy="2551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5420D1-1590-324B-A577-08F5A47D2E60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ts val="1700"/>
                </a:lnSpc>
              </a:pPr>
              <a:r>
                <a:rPr lang="en-AU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Set searching ranges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E6A323-AB52-E14F-B2D9-05781FF2D2DD}"/>
              </a:ext>
            </a:extLst>
          </p:cNvPr>
          <p:cNvGrpSpPr/>
          <p:nvPr/>
        </p:nvGrpSpPr>
        <p:grpSpPr>
          <a:xfrm>
            <a:off x="0" y="3737270"/>
            <a:ext cx="6858000" cy="2712162"/>
            <a:chOff x="0" y="-1"/>
            <a:chExt cx="6858000" cy="25789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F73A6E-F02F-714F-86D1-D86096F66953}"/>
                </a:ext>
              </a:extLst>
            </p:cNvPr>
            <p:cNvSpPr/>
            <p:nvPr/>
          </p:nvSpPr>
          <p:spPr>
            <a:xfrm>
              <a:off x="0" y="-1"/>
              <a:ext cx="6858000" cy="25789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09462F-84F5-0E4E-B402-A3033200A6DB}"/>
                </a:ext>
              </a:extLst>
            </p:cNvPr>
            <p:cNvSpPr/>
            <p:nvPr/>
          </p:nvSpPr>
          <p:spPr>
            <a:xfrm>
              <a:off x="0" y="0"/>
              <a:ext cx="457200" cy="25789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ts val="1700"/>
                </a:lnSpc>
              </a:pPr>
              <a:r>
                <a:rPr lang="en-AU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Find &amp; score spacers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A0215E8-A40F-5E43-8CC7-91D0504028A2}"/>
              </a:ext>
            </a:extLst>
          </p:cNvPr>
          <p:cNvSpPr/>
          <p:nvPr/>
        </p:nvSpPr>
        <p:spPr>
          <a:xfrm>
            <a:off x="994630" y="1219556"/>
            <a:ext cx="2035626" cy="904618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Narrow down</a:t>
            </a:r>
            <a:r>
              <a:rPr lang="en-AU" sz="1400" baseline="30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**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searching ranges for forward and reverse spacers accordingly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029CD920-BE10-FE41-A31C-D7B754093C81}"/>
              </a:ext>
            </a:extLst>
          </p:cNvPr>
          <p:cNvSpPr/>
          <p:nvPr/>
        </p:nvSpPr>
        <p:spPr>
          <a:xfrm>
            <a:off x="3442844" y="1262683"/>
            <a:ext cx="2819409" cy="1024481"/>
          </a:xfrm>
          <a:prstGeom prst="diamond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Is any of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range-related arguments</a:t>
            </a:r>
            <a:r>
              <a:rPr lang="en-AU" sz="1400" baseline="30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*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passed?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EE658F-B412-4048-BB56-B051DBCBEE90}"/>
              </a:ext>
            </a:extLst>
          </p:cNvPr>
          <p:cNvSpPr/>
          <p:nvPr/>
        </p:nvSpPr>
        <p:spPr>
          <a:xfrm>
            <a:off x="1043833" y="3811119"/>
            <a:ext cx="5581275" cy="23847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Discover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</a:t>
            </a:r>
            <a:r>
              <a:rPr lang="en-AU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FlashFry</a:t>
            </a:r>
            <a:endParaRPr lang="en-AU" sz="14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61B1C02-94D2-9B40-AD5B-2E3118B98DD2}"/>
              </a:ext>
            </a:extLst>
          </p:cNvPr>
          <p:cNvSpPr/>
          <p:nvPr/>
        </p:nvSpPr>
        <p:spPr>
          <a:xfrm>
            <a:off x="3278526" y="6545846"/>
            <a:ext cx="1320107" cy="26725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Make pairs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CCDD0E4-58B4-0D4D-850C-B8DD21155D55}"/>
              </a:ext>
            </a:extLst>
          </p:cNvPr>
          <p:cNvSpPr/>
          <p:nvPr/>
        </p:nvSpPr>
        <p:spPr>
          <a:xfrm>
            <a:off x="1540123" y="8941318"/>
            <a:ext cx="5030489" cy="255553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Rank pairs of </a:t>
            </a:r>
            <a:r>
              <a:rPr lang="en-AU" sz="1400" b="1" dirty="0" err="1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pegRNAs</a:t>
            </a: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default or user-defined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metrics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A64DA691-3EE4-E34E-9A87-1FADB7211251}"/>
              </a:ext>
            </a:extLst>
          </p:cNvPr>
          <p:cNvSpPr/>
          <p:nvPr/>
        </p:nvSpPr>
        <p:spPr>
          <a:xfrm>
            <a:off x="1315147" y="9451598"/>
            <a:ext cx="5188866" cy="296684"/>
          </a:xfrm>
          <a:prstGeom prst="parallelogram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Output the valid pairs with scores and evaluations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C6AD45-E29C-354B-92D1-0DF78301366C}"/>
              </a:ext>
            </a:extLst>
          </p:cNvPr>
          <p:cNvSpPr/>
          <p:nvPr/>
        </p:nvSpPr>
        <p:spPr>
          <a:xfrm>
            <a:off x="1" y="0"/>
            <a:ext cx="6858000" cy="3078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Simplified workflow of “</a:t>
            </a:r>
            <a:r>
              <a:rPr lang="en-AU" dirty="0" err="1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base.py</a:t>
            </a: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” module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878C61-FB03-9E4C-A975-9256E4C02717}"/>
              </a:ext>
            </a:extLst>
          </p:cNvPr>
          <p:cNvSpPr/>
          <p:nvPr/>
        </p:nvSpPr>
        <p:spPr>
          <a:xfrm>
            <a:off x="1365050" y="4698570"/>
            <a:ext cx="4802500" cy="23640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Filter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default/user-given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thresholds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16423DA-D67E-DC43-AF2C-004945363B8D}"/>
              </a:ext>
            </a:extLst>
          </p:cNvPr>
          <p:cNvSpPr/>
          <p:nvPr/>
        </p:nvSpPr>
        <p:spPr>
          <a:xfrm>
            <a:off x="788256" y="411536"/>
            <a:ext cx="1688690" cy="251999"/>
          </a:xfrm>
          <a:prstGeom prst="parallelogram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FASTA 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A1DE0-F764-954C-A268-603EBDBEE80F}"/>
              </a:ext>
            </a:extLst>
          </p:cNvPr>
          <p:cNvSpPr/>
          <p:nvPr/>
        </p:nvSpPr>
        <p:spPr>
          <a:xfrm>
            <a:off x="1190404" y="842851"/>
            <a:ext cx="4970292" cy="258111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Validate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and reflect files and arguments</a:t>
            </a:r>
          </a:p>
        </p:txBody>
      </p: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A533FEDD-E3D1-1440-97F1-646654CAE1DF}"/>
              </a:ext>
            </a:extLst>
          </p:cNvPr>
          <p:cNvSpPr/>
          <p:nvPr/>
        </p:nvSpPr>
        <p:spPr>
          <a:xfrm>
            <a:off x="4181231" y="416964"/>
            <a:ext cx="2588187" cy="251999"/>
          </a:xfrm>
          <a:prstGeom prst="parallelogram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Optional arguments</a:t>
            </a: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2E86AD3D-A29B-C94E-B9CA-35AFE2B51889}"/>
              </a:ext>
            </a:extLst>
          </p:cNvPr>
          <p:cNvSpPr/>
          <p:nvPr/>
        </p:nvSpPr>
        <p:spPr>
          <a:xfrm>
            <a:off x="2484743" y="416964"/>
            <a:ext cx="1688690" cy="251999"/>
          </a:xfrm>
          <a:prstGeom prst="parallelogram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Ref genome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81DAE6-1BB4-AD44-A705-697D8E61733D}"/>
              </a:ext>
            </a:extLst>
          </p:cNvPr>
          <p:cNvCxnSpPr>
            <a:stCxn id="16" idx="4"/>
          </p:cNvCxnSpPr>
          <p:nvPr/>
        </p:nvCxnSpPr>
        <p:spPr>
          <a:xfrm>
            <a:off x="1632601" y="663535"/>
            <a:ext cx="0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8F3B24-41FE-0047-B09F-7AC994778E13}"/>
              </a:ext>
            </a:extLst>
          </p:cNvPr>
          <p:cNvCxnSpPr>
            <a:stCxn id="70" idx="4"/>
          </p:cNvCxnSpPr>
          <p:nvPr/>
        </p:nvCxnSpPr>
        <p:spPr>
          <a:xfrm>
            <a:off x="3329088" y="668963"/>
            <a:ext cx="0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F6E288-1313-8E46-8B60-65D09115DA53}"/>
              </a:ext>
            </a:extLst>
          </p:cNvPr>
          <p:cNvCxnSpPr>
            <a:stCxn id="69" idx="4"/>
          </p:cNvCxnSpPr>
          <p:nvPr/>
        </p:nvCxnSpPr>
        <p:spPr>
          <a:xfrm flipH="1">
            <a:off x="5475324" y="668963"/>
            <a:ext cx="1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E3C16A-9BD2-9F4E-B188-290F14C7F3D6}"/>
              </a:ext>
            </a:extLst>
          </p:cNvPr>
          <p:cNvCxnSpPr>
            <a:cxnSpLocks/>
          </p:cNvCxnSpPr>
          <p:nvPr/>
        </p:nvCxnSpPr>
        <p:spPr>
          <a:xfrm>
            <a:off x="4852549" y="1091004"/>
            <a:ext cx="0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54C9A6E-2ADD-7244-AD65-FEFA6B1D2699}"/>
              </a:ext>
            </a:extLst>
          </p:cNvPr>
          <p:cNvSpPr/>
          <p:nvPr/>
        </p:nvSpPr>
        <p:spPr>
          <a:xfrm>
            <a:off x="5264977" y="2004452"/>
            <a:ext cx="3097443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AU" baseline="30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*</a:t>
            </a:r>
            <a:r>
              <a:rPr lang="en-AU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</a:t>
            </a:r>
            <a:r>
              <a:rPr lang="en-AU" baseline="30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smin</a:t>
            </a:r>
            <a:r>
              <a:rPr lang="en-AU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, -</a:t>
            </a:r>
            <a:r>
              <a:rPr lang="en-AU" baseline="30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smax</a:t>
            </a:r>
            <a:r>
              <a:rPr lang="en-AU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, -</a:t>
            </a:r>
            <a:r>
              <a:rPr lang="en-AU" baseline="30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emin</a:t>
            </a:r>
            <a:r>
              <a:rPr lang="en-AU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ts val="1700"/>
              </a:lnSpc>
            </a:pPr>
            <a:r>
              <a:rPr lang="en-AU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-</a:t>
            </a:r>
            <a:r>
              <a:rPr lang="en-AU" baseline="30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emax</a:t>
            </a:r>
            <a:r>
              <a:rPr lang="en-AU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, -</a:t>
            </a:r>
            <a:r>
              <a:rPr lang="en-AU" baseline="30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lmin</a:t>
            </a:r>
            <a:r>
              <a:rPr lang="en-AU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, -</a:t>
            </a:r>
            <a:r>
              <a:rPr lang="en-AU" baseline="30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lmax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0599717-9A3B-9840-93CE-1CE527D4FE7A}"/>
              </a:ext>
            </a:extLst>
          </p:cNvPr>
          <p:cNvCxnSpPr>
            <a:cxnSpLocks/>
          </p:cNvCxnSpPr>
          <p:nvPr/>
        </p:nvCxnSpPr>
        <p:spPr>
          <a:xfrm flipH="1">
            <a:off x="2982408" y="1768828"/>
            <a:ext cx="460436" cy="33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03CE36C-2A88-4F4D-A00C-7F94922A3B13}"/>
              </a:ext>
            </a:extLst>
          </p:cNvPr>
          <p:cNvSpPr txBox="1"/>
          <p:nvPr/>
        </p:nvSpPr>
        <p:spPr>
          <a:xfrm>
            <a:off x="3011674" y="1471696"/>
            <a:ext cx="477567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AU" sz="1400" dirty="0"/>
              <a:t>Yes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1D1B3C3-0592-1449-B63B-A317A8D2D897}"/>
              </a:ext>
            </a:extLst>
          </p:cNvPr>
          <p:cNvSpPr/>
          <p:nvPr/>
        </p:nvSpPr>
        <p:spPr>
          <a:xfrm>
            <a:off x="2157679" y="2097215"/>
            <a:ext cx="2111475" cy="29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</a:pPr>
            <a:r>
              <a:rPr lang="en-AU" sz="1400" baseline="30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** refer to narrowing down algorithm</a:t>
            </a:r>
            <a:endParaRPr lang="en-AU" sz="14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B10D67-3654-3B4D-A4B2-3515CD6916DF}"/>
              </a:ext>
            </a:extLst>
          </p:cNvPr>
          <p:cNvCxnSpPr>
            <a:cxnSpLocks/>
          </p:cNvCxnSpPr>
          <p:nvPr/>
        </p:nvCxnSpPr>
        <p:spPr>
          <a:xfrm flipH="1">
            <a:off x="6272584" y="1768380"/>
            <a:ext cx="0" cy="1425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8DD2223-D741-8548-A0FA-9EA11FD44D0C}"/>
              </a:ext>
            </a:extLst>
          </p:cNvPr>
          <p:cNvSpPr txBox="1"/>
          <p:nvPr/>
        </p:nvSpPr>
        <p:spPr>
          <a:xfrm>
            <a:off x="4087988" y="7149942"/>
            <a:ext cx="445956" cy="29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AU" sz="14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FDB6613-DFFD-DE41-A367-ED6252170806}"/>
              </a:ext>
            </a:extLst>
          </p:cNvPr>
          <p:cNvCxnSpPr>
            <a:cxnSpLocks/>
          </p:cNvCxnSpPr>
          <p:nvPr/>
        </p:nvCxnSpPr>
        <p:spPr>
          <a:xfrm>
            <a:off x="2054583" y="2134019"/>
            <a:ext cx="0" cy="173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EAA11B-C571-5240-BC25-A37D3665AD22}"/>
              </a:ext>
            </a:extLst>
          </p:cNvPr>
          <p:cNvCxnSpPr>
            <a:cxnSpLocks/>
          </p:cNvCxnSpPr>
          <p:nvPr/>
        </p:nvCxnSpPr>
        <p:spPr>
          <a:xfrm>
            <a:off x="2051969" y="2874470"/>
            <a:ext cx="0" cy="300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Parallelogram 119">
            <a:extLst>
              <a:ext uri="{FF2B5EF4-FFF2-40B4-BE49-F238E27FC236}">
                <a16:creationId xmlns:a16="http://schemas.microsoft.com/office/drawing/2014/main" id="{4A752659-3CED-6643-87DD-68DF81DCF8BB}"/>
              </a:ext>
            </a:extLst>
          </p:cNvPr>
          <p:cNvSpPr/>
          <p:nvPr/>
        </p:nvSpPr>
        <p:spPr>
          <a:xfrm>
            <a:off x="5827089" y="3198780"/>
            <a:ext cx="1016121" cy="428801"/>
          </a:xfrm>
          <a:prstGeom prst="parallelogram">
            <a:avLst/>
          </a:prstGeom>
          <a:solidFill>
            <a:schemeClr val="bg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Entire FASTA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E6DBB96-05E4-DD47-8770-CBE729497D62}"/>
              </a:ext>
            </a:extLst>
          </p:cNvPr>
          <p:cNvSpPr txBox="1"/>
          <p:nvPr/>
        </p:nvSpPr>
        <p:spPr>
          <a:xfrm>
            <a:off x="1606333" y="2858599"/>
            <a:ext cx="477567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AU" sz="1400" dirty="0"/>
              <a:t>Yes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3A072673-0ADD-0B4C-94AD-E6827D6F781F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3509571" y="2621408"/>
            <a:ext cx="1442520" cy="5294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Parallelogram 136">
            <a:extLst>
              <a:ext uri="{FF2B5EF4-FFF2-40B4-BE49-F238E27FC236}">
                <a16:creationId xmlns:a16="http://schemas.microsoft.com/office/drawing/2014/main" id="{FEFE2CFB-21FE-B54E-8A4F-65F6685713F6}"/>
              </a:ext>
            </a:extLst>
          </p:cNvPr>
          <p:cNvSpPr/>
          <p:nvPr/>
        </p:nvSpPr>
        <p:spPr>
          <a:xfrm>
            <a:off x="3911179" y="3150842"/>
            <a:ext cx="1949466" cy="529434"/>
          </a:xfrm>
          <a:prstGeom prst="parallelogram">
            <a:avLst/>
          </a:prstGeom>
          <a:solidFill>
            <a:schemeClr val="bg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FASTA covering both ranges</a:t>
            </a:r>
          </a:p>
        </p:txBody>
      </p: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013CF436-0BA7-9E42-913E-47DA7C8A7EF2}"/>
              </a:ext>
            </a:extLst>
          </p:cNvPr>
          <p:cNvSpPr/>
          <p:nvPr/>
        </p:nvSpPr>
        <p:spPr>
          <a:xfrm>
            <a:off x="517127" y="3160244"/>
            <a:ext cx="3350419" cy="237056"/>
          </a:xfrm>
          <a:prstGeom prst="parallelogram">
            <a:avLst/>
          </a:prstGeom>
          <a:solidFill>
            <a:schemeClr val="bg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FASTA covering forward ranges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D1496FC-970F-454A-81C2-9E64D209220C}"/>
              </a:ext>
            </a:extLst>
          </p:cNvPr>
          <p:cNvCxnSpPr>
            <a:cxnSpLocks/>
          </p:cNvCxnSpPr>
          <p:nvPr/>
        </p:nvCxnSpPr>
        <p:spPr>
          <a:xfrm>
            <a:off x="2053954" y="3680276"/>
            <a:ext cx="0" cy="1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0A2BC78-58B2-5942-A975-854FAA7A9C36}"/>
              </a:ext>
            </a:extLst>
          </p:cNvPr>
          <p:cNvCxnSpPr>
            <a:cxnSpLocks/>
          </p:cNvCxnSpPr>
          <p:nvPr/>
        </p:nvCxnSpPr>
        <p:spPr>
          <a:xfrm>
            <a:off x="4961498" y="3680276"/>
            <a:ext cx="0" cy="1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256DF27-9227-AF41-9F7C-3C2CF9B567B1}"/>
              </a:ext>
            </a:extLst>
          </p:cNvPr>
          <p:cNvCxnSpPr>
            <a:cxnSpLocks/>
          </p:cNvCxnSpPr>
          <p:nvPr/>
        </p:nvCxnSpPr>
        <p:spPr>
          <a:xfrm>
            <a:off x="6276258" y="3627581"/>
            <a:ext cx="0" cy="2146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A3FBFDE-84CD-734C-ACC5-C2B5F0B8FCB1}"/>
              </a:ext>
            </a:extLst>
          </p:cNvPr>
          <p:cNvSpPr txBox="1"/>
          <p:nvPr/>
        </p:nvSpPr>
        <p:spPr>
          <a:xfrm>
            <a:off x="2503357" y="2613140"/>
            <a:ext cx="324128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aseline="30000" dirty="0"/>
              <a:t>***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B16CEE9-B54F-1C4A-8CFA-BA8B9B32DB24}"/>
              </a:ext>
            </a:extLst>
          </p:cNvPr>
          <p:cNvSpPr/>
          <p:nvPr/>
        </p:nvSpPr>
        <p:spPr>
          <a:xfrm>
            <a:off x="989337" y="4318786"/>
            <a:ext cx="5581275" cy="23847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Score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metrics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by </a:t>
            </a:r>
            <a:r>
              <a:rPr lang="en-AU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FlashFry</a:t>
            </a:r>
            <a:endParaRPr lang="en-AU" sz="14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4BCE19A-5294-424A-85D7-FB5ADD9A978A}"/>
              </a:ext>
            </a:extLst>
          </p:cNvPr>
          <p:cNvCxnSpPr>
            <a:cxnSpLocks/>
          </p:cNvCxnSpPr>
          <p:nvPr/>
        </p:nvCxnSpPr>
        <p:spPr>
          <a:xfrm>
            <a:off x="3759672" y="4043589"/>
            <a:ext cx="6628" cy="2792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772FA3D-C22F-6744-ADB6-A36717B0A081}"/>
              </a:ext>
            </a:extLst>
          </p:cNvPr>
          <p:cNvCxnSpPr>
            <a:cxnSpLocks/>
          </p:cNvCxnSpPr>
          <p:nvPr/>
        </p:nvCxnSpPr>
        <p:spPr>
          <a:xfrm>
            <a:off x="3766300" y="4574418"/>
            <a:ext cx="0" cy="14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4835C61-514D-D446-B2EE-949F76B4B699}"/>
              </a:ext>
            </a:extLst>
          </p:cNvPr>
          <p:cNvGrpSpPr/>
          <p:nvPr/>
        </p:nvGrpSpPr>
        <p:grpSpPr>
          <a:xfrm>
            <a:off x="3278526" y="4057573"/>
            <a:ext cx="985335" cy="240414"/>
            <a:chOff x="3266495" y="4938889"/>
            <a:chExt cx="985335" cy="240414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528E5188-F034-134A-B61A-905F35D9EF4D}"/>
                </a:ext>
              </a:extLst>
            </p:cNvPr>
            <p:cNvSpPr/>
            <p:nvPr/>
          </p:nvSpPr>
          <p:spPr>
            <a:xfrm>
              <a:off x="3329810" y="4986964"/>
              <a:ext cx="852228" cy="113424"/>
            </a:xfrm>
            <a:custGeom>
              <a:avLst/>
              <a:gdLst>
                <a:gd name="connsiteX0" fmla="*/ 603662 w 852228"/>
                <a:gd name="connsiteY0" fmla="*/ 177 h 113424"/>
                <a:gd name="connsiteX1" fmla="*/ 710190 w 852228"/>
                <a:gd name="connsiteY1" fmla="*/ 6843 h 113424"/>
                <a:gd name="connsiteX2" fmla="*/ 852228 w 852228"/>
                <a:gd name="connsiteY2" fmla="*/ 6843 h 113424"/>
                <a:gd name="connsiteX3" fmla="*/ 852228 w 852228"/>
                <a:gd name="connsiteY3" fmla="*/ 106390 h 113424"/>
                <a:gd name="connsiteX4" fmla="*/ 710190 w 852228"/>
                <a:gd name="connsiteY4" fmla="*/ 106390 h 113424"/>
                <a:gd name="connsiteX5" fmla="*/ 568152 w 852228"/>
                <a:gd name="connsiteY5" fmla="*/ 106390 h 113424"/>
                <a:gd name="connsiteX6" fmla="*/ 568152 w 852228"/>
                <a:gd name="connsiteY6" fmla="*/ 106583 h 113424"/>
                <a:gd name="connsiteX7" fmla="*/ 426114 w 852228"/>
                <a:gd name="connsiteY7" fmla="*/ 106583 h 113424"/>
                <a:gd name="connsiteX8" fmla="*/ 284076 w 852228"/>
                <a:gd name="connsiteY8" fmla="*/ 106583 h 113424"/>
                <a:gd name="connsiteX9" fmla="*/ 142038 w 852228"/>
                <a:gd name="connsiteY9" fmla="*/ 106583 h 113424"/>
                <a:gd name="connsiteX10" fmla="*/ 0 w 852228"/>
                <a:gd name="connsiteY10" fmla="*/ 106583 h 113424"/>
                <a:gd name="connsiteX11" fmla="*/ 0 w 852228"/>
                <a:gd name="connsiteY11" fmla="*/ 7036 h 113424"/>
                <a:gd name="connsiteX12" fmla="*/ 142038 w 852228"/>
                <a:gd name="connsiteY12" fmla="*/ 7036 h 113424"/>
                <a:gd name="connsiteX13" fmla="*/ 284076 w 852228"/>
                <a:gd name="connsiteY13" fmla="*/ 7036 h 113424"/>
                <a:gd name="connsiteX14" fmla="*/ 426114 w 852228"/>
                <a:gd name="connsiteY14" fmla="*/ 7036 h 113424"/>
                <a:gd name="connsiteX15" fmla="*/ 568152 w 852228"/>
                <a:gd name="connsiteY15" fmla="*/ 7036 h 113424"/>
                <a:gd name="connsiteX16" fmla="*/ 568152 w 852228"/>
                <a:gd name="connsiteY16" fmla="*/ 6843 h 113424"/>
                <a:gd name="connsiteX17" fmla="*/ 603662 w 852228"/>
                <a:gd name="connsiteY17" fmla="*/ 177 h 11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52228" h="113424">
                  <a:moveTo>
                    <a:pt x="603662" y="177"/>
                  </a:moveTo>
                  <a:cubicBezTo>
                    <a:pt x="639171" y="2399"/>
                    <a:pt x="674681" y="24619"/>
                    <a:pt x="710190" y="6843"/>
                  </a:cubicBezTo>
                  <a:cubicBezTo>
                    <a:pt x="757536" y="-16859"/>
                    <a:pt x="804882" y="30544"/>
                    <a:pt x="852228" y="6843"/>
                  </a:cubicBezTo>
                  <a:lnTo>
                    <a:pt x="852228" y="106390"/>
                  </a:lnTo>
                  <a:cubicBezTo>
                    <a:pt x="804882" y="130091"/>
                    <a:pt x="757536" y="82688"/>
                    <a:pt x="710190" y="106390"/>
                  </a:cubicBezTo>
                  <a:cubicBezTo>
                    <a:pt x="662844" y="130091"/>
                    <a:pt x="615498" y="82688"/>
                    <a:pt x="568152" y="106390"/>
                  </a:cubicBezTo>
                  <a:lnTo>
                    <a:pt x="568152" y="106583"/>
                  </a:lnTo>
                  <a:cubicBezTo>
                    <a:pt x="520806" y="130284"/>
                    <a:pt x="473460" y="82881"/>
                    <a:pt x="426114" y="106583"/>
                  </a:cubicBezTo>
                  <a:cubicBezTo>
                    <a:pt x="378768" y="130284"/>
                    <a:pt x="331422" y="82881"/>
                    <a:pt x="284076" y="106583"/>
                  </a:cubicBezTo>
                  <a:cubicBezTo>
                    <a:pt x="236730" y="130284"/>
                    <a:pt x="189384" y="82881"/>
                    <a:pt x="142038" y="106583"/>
                  </a:cubicBezTo>
                  <a:cubicBezTo>
                    <a:pt x="94692" y="130284"/>
                    <a:pt x="47346" y="82881"/>
                    <a:pt x="0" y="106583"/>
                  </a:cubicBezTo>
                  <a:lnTo>
                    <a:pt x="0" y="7036"/>
                  </a:lnTo>
                  <a:cubicBezTo>
                    <a:pt x="47346" y="-16666"/>
                    <a:pt x="94692" y="30737"/>
                    <a:pt x="142038" y="7036"/>
                  </a:cubicBezTo>
                  <a:cubicBezTo>
                    <a:pt x="189384" y="-16666"/>
                    <a:pt x="236730" y="30737"/>
                    <a:pt x="284076" y="7036"/>
                  </a:cubicBezTo>
                  <a:cubicBezTo>
                    <a:pt x="331422" y="-16666"/>
                    <a:pt x="378768" y="30737"/>
                    <a:pt x="426114" y="7036"/>
                  </a:cubicBezTo>
                  <a:cubicBezTo>
                    <a:pt x="473460" y="-16666"/>
                    <a:pt x="520806" y="30737"/>
                    <a:pt x="568152" y="7036"/>
                  </a:cubicBezTo>
                  <a:lnTo>
                    <a:pt x="568152" y="6843"/>
                  </a:lnTo>
                  <a:cubicBezTo>
                    <a:pt x="579989" y="918"/>
                    <a:pt x="591825" y="-564"/>
                    <a:pt x="603662" y="17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sz="14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E89F5F1-2A29-5948-97B5-8FCD8F727291}"/>
                </a:ext>
              </a:extLst>
            </p:cNvPr>
            <p:cNvSpPr/>
            <p:nvPr/>
          </p:nvSpPr>
          <p:spPr>
            <a:xfrm>
              <a:off x="4126644" y="4938889"/>
              <a:ext cx="125186" cy="22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32EBD33-8EFB-7540-B341-9E06EC554EF7}"/>
                </a:ext>
              </a:extLst>
            </p:cNvPr>
            <p:cNvSpPr/>
            <p:nvPr/>
          </p:nvSpPr>
          <p:spPr>
            <a:xfrm>
              <a:off x="3266495" y="4951846"/>
              <a:ext cx="125186" cy="22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3D83AB4-E6C1-B546-B525-84A20A039C3C}"/>
              </a:ext>
            </a:extLst>
          </p:cNvPr>
          <p:cNvCxnSpPr>
            <a:cxnSpLocks/>
          </p:cNvCxnSpPr>
          <p:nvPr/>
        </p:nvCxnSpPr>
        <p:spPr>
          <a:xfrm>
            <a:off x="5630333" y="5332966"/>
            <a:ext cx="0" cy="173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Diamond 204">
            <a:extLst>
              <a:ext uri="{FF2B5EF4-FFF2-40B4-BE49-F238E27FC236}">
                <a16:creationId xmlns:a16="http://schemas.microsoft.com/office/drawing/2014/main" id="{E55650CD-EF88-2A4E-AE38-C5C3D31814A8}"/>
              </a:ext>
            </a:extLst>
          </p:cNvPr>
          <p:cNvSpPr/>
          <p:nvPr/>
        </p:nvSpPr>
        <p:spPr>
          <a:xfrm>
            <a:off x="4487814" y="5488798"/>
            <a:ext cx="2259786" cy="503551"/>
          </a:xfrm>
          <a:prstGeom prst="diamond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Too many spacers?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9455265-B4CA-4248-9903-B66007B3A99D}"/>
              </a:ext>
            </a:extLst>
          </p:cNvPr>
          <p:cNvCxnSpPr>
            <a:cxnSpLocks/>
          </p:cNvCxnSpPr>
          <p:nvPr/>
        </p:nvCxnSpPr>
        <p:spPr>
          <a:xfrm flipH="1" flipV="1">
            <a:off x="4207688" y="5740971"/>
            <a:ext cx="2788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03F9F99-A158-7F44-A4A3-DF1072A3EF84}"/>
              </a:ext>
            </a:extLst>
          </p:cNvPr>
          <p:cNvSpPr/>
          <p:nvPr/>
        </p:nvSpPr>
        <p:spPr>
          <a:xfrm>
            <a:off x="1365050" y="5087176"/>
            <a:ext cx="4802500" cy="24424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Rank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default/user-given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metrics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DA3AA86-41E1-DA46-98E9-E039FA6539E0}"/>
              </a:ext>
            </a:extLst>
          </p:cNvPr>
          <p:cNvCxnSpPr>
            <a:cxnSpLocks/>
          </p:cNvCxnSpPr>
          <p:nvPr/>
        </p:nvCxnSpPr>
        <p:spPr>
          <a:xfrm>
            <a:off x="3766300" y="4936520"/>
            <a:ext cx="0" cy="14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1589C90-002E-0A43-9010-495A039EF0E7}"/>
              </a:ext>
            </a:extLst>
          </p:cNvPr>
          <p:cNvSpPr/>
          <p:nvPr/>
        </p:nvSpPr>
        <p:spPr>
          <a:xfrm>
            <a:off x="943037" y="5624872"/>
            <a:ext cx="3264651" cy="23640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Choose top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forward/reverse spacers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9C95D9C-1EFC-5341-B70C-58DEFDFE0526}"/>
              </a:ext>
            </a:extLst>
          </p:cNvPr>
          <p:cNvSpPr txBox="1"/>
          <p:nvPr/>
        </p:nvSpPr>
        <p:spPr>
          <a:xfrm>
            <a:off x="4144012" y="5433800"/>
            <a:ext cx="477567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AU" sz="1400" dirty="0"/>
              <a:t>Yes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D8B802A-4A86-E64F-8360-CDB1CD339129}"/>
              </a:ext>
            </a:extLst>
          </p:cNvPr>
          <p:cNvCxnSpPr>
            <a:cxnSpLocks/>
          </p:cNvCxnSpPr>
          <p:nvPr/>
        </p:nvCxnSpPr>
        <p:spPr>
          <a:xfrm>
            <a:off x="2575362" y="5883623"/>
            <a:ext cx="0" cy="229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A4897FD1-66AE-BB48-B5C0-6667921B51A8}"/>
              </a:ext>
            </a:extLst>
          </p:cNvPr>
          <p:cNvSpPr txBox="1"/>
          <p:nvPr/>
        </p:nvSpPr>
        <p:spPr>
          <a:xfrm>
            <a:off x="6272584" y="1711110"/>
            <a:ext cx="413896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AU" sz="1400" dirty="0"/>
              <a:t>No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2AFB0B2-4C45-034A-9FF2-47548CF633EE}"/>
              </a:ext>
            </a:extLst>
          </p:cNvPr>
          <p:cNvSpPr/>
          <p:nvPr/>
        </p:nvSpPr>
        <p:spPr>
          <a:xfrm>
            <a:off x="561639" y="2320421"/>
            <a:ext cx="2980660" cy="602240"/>
          </a:xfrm>
          <a:prstGeom prst="diamond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 the ranges greatly differ?</a:t>
            </a:r>
          </a:p>
        </p:txBody>
      </p:sp>
      <p:sp>
        <p:nvSpPr>
          <p:cNvPr id="223" name="Parallelogram 222">
            <a:extLst>
              <a:ext uri="{FF2B5EF4-FFF2-40B4-BE49-F238E27FC236}">
                <a16:creationId xmlns:a16="http://schemas.microsoft.com/office/drawing/2014/main" id="{9F8C1DF2-D9B8-5B47-84E0-D49B01FABED1}"/>
              </a:ext>
            </a:extLst>
          </p:cNvPr>
          <p:cNvSpPr/>
          <p:nvPr/>
        </p:nvSpPr>
        <p:spPr>
          <a:xfrm>
            <a:off x="522850" y="3447392"/>
            <a:ext cx="3350419" cy="208688"/>
          </a:xfrm>
          <a:prstGeom prst="parallelogram">
            <a:avLst/>
          </a:prstGeom>
          <a:solidFill>
            <a:schemeClr val="bg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FASTA covering reverse ranges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2820EB-7921-2149-ABC1-B531CFD14BD6}"/>
              </a:ext>
            </a:extLst>
          </p:cNvPr>
          <p:cNvSpPr txBox="1"/>
          <p:nvPr/>
        </p:nvSpPr>
        <p:spPr>
          <a:xfrm>
            <a:off x="3491710" y="2375645"/>
            <a:ext cx="413896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AU" sz="1400" dirty="0"/>
              <a:t>No</a:t>
            </a:r>
          </a:p>
        </p:txBody>
      </p:sp>
      <p:sp>
        <p:nvSpPr>
          <p:cNvPr id="232" name="Parallelogram 231">
            <a:extLst>
              <a:ext uri="{FF2B5EF4-FFF2-40B4-BE49-F238E27FC236}">
                <a16:creationId xmlns:a16="http://schemas.microsoft.com/office/drawing/2014/main" id="{667002DB-E8FD-ED4D-B939-9D569D271324}"/>
              </a:ext>
            </a:extLst>
          </p:cNvPr>
          <p:cNvSpPr/>
          <p:nvPr/>
        </p:nvSpPr>
        <p:spPr>
          <a:xfrm>
            <a:off x="1471479" y="6129033"/>
            <a:ext cx="2476618" cy="251999"/>
          </a:xfrm>
          <a:prstGeom prst="parallelogram">
            <a:avLst/>
          </a:prstGeom>
          <a:solidFill>
            <a:schemeClr val="bg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Valid forward spacers</a:t>
            </a:r>
          </a:p>
        </p:txBody>
      </p:sp>
      <p:sp>
        <p:nvSpPr>
          <p:cNvPr id="233" name="Parallelogram 232">
            <a:extLst>
              <a:ext uri="{FF2B5EF4-FFF2-40B4-BE49-F238E27FC236}">
                <a16:creationId xmlns:a16="http://schemas.microsoft.com/office/drawing/2014/main" id="{51ADC151-04C3-174F-A19E-6A2E5CC425E7}"/>
              </a:ext>
            </a:extLst>
          </p:cNvPr>
          <p:cNvSpPr/>
          <p:nvPr/>
        </p:nvSpPr>
        <p:spPr>
          <a:xfrm>
            <a:off x="3917844" y="6129033"/>
            <a:ext cx="2454162" cy="251999"/>
          </a:xfrm>
          <a:prstGeom prst="parallelogram">
            <a:avLst/>
          </a:prstGeom>
          <a:solidFill>
            <a:schemeClr val="bg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Valid reverse spacers</a:t>
            </a:r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9E448A05-8A18-E64C-864F-32F9B1387918}"/>
              </a:ext>
            </a:extLst>
          </p:cNvPr>
          <p:cNvSpPr/>
          <p:nvPr/>
        </p:nvSpPr>
        <p:spPr>
          <a:xfrm>
            <a:off x="476606" y="3118533"/>
            <a:ext cx="3428988" cy="581672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AB2F65F4-B1B3-F84B-969C-D983A92E80DC}"/>
              </a:ext>
            </a:extLst>
          </p:cNvPr>
          <p:cNvSpPr/>
          <p:nvPr/>
        </p:nvSpPr>
        <p:spPr>
          <a:xfrm>
            <a:off x="1365051" y="6085378"/>
            <a:ext cx="5112000" cy="3204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A71E4726-5BFF-B143-8B6E-2337BCF6CF50}"/>
              </a:ext>
            </a:extLst>
          </p:cNvPr>
          <p:cNvCxnSpPr>
            <a:cxnSpLocks/>
          </p:cNvCxnSpPr>
          <p:nvPr/>
        </p:nvCxnSpPr>
        <p:spPr>
          <a:xfrm>
            <a:off x="3927338" y="6407536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Diamond 238">
            <a:extLst>
              <a:ext uri="{FF2B5EF4-FFF2-40B4-BE49-F238E27FC236}">
                <a16:creationId xmlns:a16="http://schemas.microsoft.com/office/drawing/2014/main" id="{805EB901-431E-244E-BCD3-E8254C909504}"/>
              </a:ext>
            </a:extLst>
          </p:cNvPr>
          <p:cNvSpPr/>
          <p:nvPr/>
        </p:nvSpPr>
        <p:spPr>
          <a:xfrm>
            <a:off x="1319771" y="6927166"/>
            <a:ext cx="5171646" cy="291775"/>
          </a:xfrm>
          <a:prstGeom prst="diamond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Is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length argument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passed?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CF3406-E5EF-2B48-95F7-67D169B79631}"/>
              </a:ext>
            </a:extLst>
          </p:cNvPr>
          <p:cNvCxnSpPr>
            <a:cxnSpLocks/>
          </p:cNvCxnSpPr>
          <p:nvPr/>
        </p:nvCxnSpPr>
        <p:spPr>
          <a:xfrm>
            <a:off x="3927338" y="6799846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0B3DA3B5-5B73-934E-B29F-B66C2D23A218}"/>
              </a:ext>
            </a:extLst>
          </p:cNvPr>
          <p:cNvSpPr txBox="1"/>
          <p:nvPr/>
        </p:nvSpPr>
        <p:spPr>
          <a:xfrm>
            <a:off x="821079" y="6762835"/>
            <a:ext cx="711699" cy="29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AU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150DE54-E0A0-3B42-BB39-5240DF85E810}"/>
              </a:ext>
            </a:extLst>
          </p:cNvPr>
          <p:cNvSpPr/>
          <p:nvPr/>
        </p:nvSpPr>
        <p:spPr>
          <a:xfrm>
            <a:off x="1222830" y="8547412"/>
            <a:ext cx="5414533" cy="238504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Score </a:t>
            </a:r>
            <a:r>
              <a:rPr lang="en-AU" sz="1400" b="1" dirty="0" err="1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pegRNAs</a:t>
            </a: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</a:t>
            </a:r>
            <a:r>
              <a:rPr lang="en-AU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DeepPE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(PE2 efficiency evaluation)</a:t>
            </a:r>
          </a:p>
        </p:txBody>
      </p:sp>
      <p:sp>
        <p:nvSpPr>
          <p:cNvPr id="249" name="Parallelogram 248">
            <a:extLst>
              <a:ext uri="{FF2B5EF4-FFF2-40B4-BE49-F238E27FC236}">
                <a16:creationId xmlns:a16="http://schemas.microsoft.com/office/drawing/2014/main" id="{1E56A95A-9FA2-EE4E-874F-C94531C928D6}"/>
              </a:ext>
            </a:extLst>
          </p:cNvPr>
          <p:cNvSpPr/>
          <p:nvPr/>
        </p:nvSpPr>
        <p:spPr>
          <a:xfrm>
            <a:off x="2990253" y="7383275"/>
            <a:ext cx="1896652" cy="253055"/>
          </a:xfrm>
          <a:prstGeom prst="parallelogram">
            <a:avLst/>
          </a:prstGeom>
          <a:solidFill>
            <a:schemeClr val="bg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Valid pairs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9DCC30C-1285-B24B-B728-555522B2D792}"/>
              </a:ext>
            </a:extLst>
          </p:cNvPr>
          <p:cNvSpPr/>
          <p:nvPr/>
        </p:nvSpPr>
        <p:spPr>
          <a:xfrm>
            <a:off x="1026408" y="8131982"/>
            <a:ext cx="5795059" cy="255014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Cal</a:t>
            </a:r>
            <a:r>
              <a:rPr lang="en-US" altLang="ja-JP" sz="1400" b="1" dirty="0" err="1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culate</a:t>
            </a:r>
            <a:r>
              <a:rPr lang="en-US" altLang="ja-JP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biological features </a:t>
            </a:r>
            <a:r>
              <a:rPr lang="en-US" altLang="ja-JP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of spacers, PBSs, RTTs, and </a:t>
            </a:r>
            <a:r>
              <a:rPr lang="en-US" altLang="ja-JP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pegRNAs</a:t>
            </a:r>
            <a:r>
              <a:rPr lang="en-US" altLang="ja-JP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 </a:t>
            </a:r>
            <a:r>
              <a:rPr lang="en-AU" altLang="ja-JP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endParaRPr lang="en-AU" sz="14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5597AC3-89E4-D045-84AE-9039D0EA68AF}"/>
              </a:ext>
            </a:extLst>
          </p:cNvPr>
          <p:cNvCxnSpPr>
            <a:cxnSpLocks/>
          </p:cNvCxnSpPr>
          <p:nvPr/>
        </p:nvCxnSpPr>
        <p:spPr>
          <a:xfrm>
            <a:off x="5617707" y="5975891"/>
            <a:ext cx="0" cy="1609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66B933E-FF09-4C4B-947A-1A7EDC640767}"/>
              </a:ext>
            </a:extLst>
          </p:cNvPr>
          <p:cNvCxnSpPr>
            <a:cxnSpLocks/>
          </p:cNvCxnSpPr>
          <p:nvPr/>
        </p:nvCxnSpPr>
        <p:spPr>
          <a:xfrm>
            <a:off x="3927338" y="7231456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8D7BDA32-AD85-C342-A260-4B5EE620F5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1080" y="7073325"/>
            <a:ext cx="494067" cy="145615"/>
          </a:xfrm>
          <a:prstGeom prst="bentConnector3">
            <a:avLst>
              <a:gd name="adj1" fmla="val 10019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17A83BF-51B7-1C48-B75F-C05A099A57F0}"/>
              </a:ext>
            </a:extLst>
          </p:cNvPr>
          <p:cNvSpPr/>
          <p:nvPr/>
        </p:nvSpPr>
        <p:spPr>
          <a:xfrm>
            <a:off x="619348" y="7241652"/>
            <a:ext cx="1992355" cy="255015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Filter pairs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lengths</a:t>
            </a:r>
            <a:endParaRPr lang="en-AU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572B98B1-4E73-C342-A264-6FFA03E27A59}"/>
              </a:ext>
            </a:extLst>
          </p:cNvPr>
          <p:cNvCxnSpPr>
            <a:cxnSpLocks/>
            <a:endCxn id="249" idx="5"/>
          </p:cNvCxnSpPr>
          <p:nvPr/>
        </p:nvCxnSpPr>
        <p:spPr>
          <a:xfrm>
            <a:off x="2611703" y="7369159"/>
            <a:ext cx="410182" cy="1406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330907D-A8F5-5549-A80A-4FC9762A86F3}"/>
              </a:ext>
            </a:extLst>
          </p:cNvPr>
          <p:cNvSpPr txBox="1"/>
          <p:nvPr/>
        </p:nvSpPr>
        <p:spPr>
          <a:xfrm>
            <a:off x="5731511" y="5883623"/>
            <a:ext cx="413896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ja-JP" sz="1400" dirty="0"/>
              <a:t>No</a:t>
            </a:r>
            <a:endParaRPr lang="en-AU" sz="1400" dirty="0"/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3420216-9EAE-0C40-A1B6-79C1B19F090E}"/>
              </a:ext>
            </a:extLst>
          </p:cNvPr>
          <p:cNvCxnSpPr>
            <a:cxnSpLocks/>
          </p:cNvCxnSpPr>
          <p:nvPr/>
        </p:nvCxnSpPr>
        <p:spPr>
          <a:xfrm>
            <a:off x="3927338" y="7643350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B557A3D4-56BC-E745-A8C4-1C640B710AD9}"/>
              </a:ext>
            </a:extLst>
          </p:cNvPr>
          <p:cNvCxnSpPr>
            <a:cxnSpLocks/>
          </p:cNvCxnSpPr>
          <p:nvPr/>
        </p:nvCxnSpPr>
        <p:spPr>
          <a:xfrm>
            <a:off x="3927338" y="8022292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F2FB5E1-C534-2941-99D7-99BF814B3FD2}"/>
              </a:ext>
            </a:extLst>
          </p:cNvPr>
          <p:cNvCxnSpPr>
            <a:cxnSpLocks/>
          </p:cNvCxnSpPr>
          <p:nvPr/>
        </p:nvCxnSpPr>
        <p:spPr>
          <a:xfrm>
            <a:off x="3927338" y="8418532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1760A14-6653-524E-9E7C-38B431E7D738}"/>
              </a:ext>
            </a:extLst>
          </p:cNvPr>
          <p:cNvCxnSpPr>
            <a:cxnSpLocks/>
          </p:cNvCxnSpPr>
          <p:nvPr/>
        </p:nvCxnSpPr>
        <p:spPr>
          <a:xfrm>
            <a:off x="3927338" y="8814772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1CAC5E70-3A9C-EA41-83EB-FD3158EB97F4}"/>
              </a:ext>
            </a:extLst>
          </p:cNvPr>
          <p:cNvCxnSpPr>
            <a:cxnSpLocks/>
          </p:cNvCxnSpPr>
          <p:nvPr/>
        </p:nvCxnSpPr>
        <p:spPr>
          <a:xfrm>
            <a:off x="3927338" y="9196871"/>
            <a:ext cx="0" cy="27285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A3FD09F-01C9-3F4C-804D-9E26185E60AD}"/>
              </a:ext>
            </a:extLst>
          </p:cNvPr>
          <p:cNvSpPr/>
          <p:nvPr/>
        </p:nvSpPr>
        <p:spPr>
          <a:xfrm>
            <a:off x="1237550" y="7761773"/>
            <a:ext cx="5470311" cy="25150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Determine PBS/RTT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for each pair for specified deletion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378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F1251E-2A84-D14C-8376-2BD4E9B0C4FD}"/>
                  </a:ext>
                </a:extLst>
              </p14:cNvPr>
              <p14:cNvContentPartPr/>
              <p14:nvPr/>
            </p14:nvContentPartPr>
            <p14:xfrm>
              <a:off x="-4202626" y="2938871"/>
              <a:ext cx="360" cy="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F1251E-2A84-D14C-8376-2BD4E9B0C4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220626" y="2921231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49E905-BF75-1B40-8FCF-C07680779AFE}"/>
                  </a:ext>
                </a:extLst>
              </p14:cNvPr>
              <p14:cNvContentPartPr/>
              <p14:nvPr/>
            </p14:nvContentPartPr>
            <p14:xfrm>
              <a:off x="744134" y="1133111"/>
              <a:ext cx="726840" cy="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49E905-BF75-1B40-8FCF-C07680779A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134" y="1115111"/>
                <a:ext cx="762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6513FE-4EA6-BB47-AF47-5F83FF47C313}"/>
                  </a:ext>
                </a:extLst>
              </p14:cNvPr>
              <p14:cNvContentPartPr/>
              <p14:nvPr/>
            </p14:nvContentPartPr>
            <p14:xfrm>
              <a:off x="1573214" y="1388351"/>
              <a:ext cx="6526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6513FE-4EA6-BB47-AF47-5F83FF47C3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5574" y="1370351"/>
                <a:ext cx="688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52B4BE-B5EB-434B-A526-A0A286E4BABF}"/>
                  </a:ext>
                </a:extLst>
              </p14:cNvPr>
              <p14:cNvContentPartPr/>
              <p14:nvPr/>
            </p14:nvContentPartPr>
            <p14:xfrm>
              <a:off x="2387534" y="1641071"/>
              <a:ext cx="747360" cy="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52B4BE-B5EB-434B-A526-A0A286E4BA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9894" y="1623071"/>
                <a:ext cx="783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8AA8A2-7AD7-AF4A-9F89-242AC4ED081F}"/>
                  </a:ext>
                </a:extLst>
              </p14:cNvPr>
              <p14:cNvContentPartPr/>
              <p14:nvPr/>
            </p14:nvContentPartPr>
            <p14:xfrm>
              <a:off x="3294014" y="1897751"/>
              <a:ext cx="731880" cy="10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8AA8A2-7AD7-AF4A-9F89-242AC4ED08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6374" y="1880111"/>
                <a:ext cx="767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03E816-EE25-1046-BF31-7DC9C11D7649}"/>
                  </a:ext>
                </a:extLst>
              </p14:cNvPr>
              <p14:cNvContentPartPr/>
              <p14:nvPr/>
            </p14:nvContentPartPr>
            <p14:xfrm>
              <a:off x="4152974" y="2184311"/>
              <a:ext cx="8535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03E816-EE25-1046-BF31-7DC9C11D76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5334" y="2166311"/>
                <a:ext cx="889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B1BBD5-60F3-0A4F-9153-2BFD8175A48A}"/>
                  </a:ext>
                </a:extLst>
              </p14:cNvPr>
              <p14:cNvContentPartPr/>
              <p14:nvPr/>
            </p14:nvContentPartPr>
            <p14:xfrm>
              <a:off x="5137214" y="2473031"/>
              <a:ext cx="673920" cy="12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B1BBD5-60F3-0A4F-9153-2BFD8175A4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19214" y="2455031"/>
                <a:ext cx="709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6A0D4A-738B-8443-94A2-6AA3B1C5B189}"/>
                  </a:ext>
                </a:extLst>
              </p14:cNvPr>
              <p14:cNvContentPartPr/>
              <p14:nvPr/>
            </p14:nvContentPartPr>
            <p14:xfrm>
              <a:off x="5961614" y="2741231"/>
              <a:ext cx="11728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6A0D4A-738B-8443-94A2-6AA3B1C5B1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43614" y="2723591"/>
                <a:ext cx="120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1FE959-78E3-3343-B261-DA1871D56C96}"/>
                  </a:ext>
                </a:extLst>
              </p14:cNvPr>
              <p14:cNvContentPartPr/>
              <p14:nvPr/>
            </p14:nvContentPartPr>
            <p14:xfrm>
              <a:off x="727214" y="3943271"/>
              <a:ext cx="1036800" cy="4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1FE959-78E3-3343-B261-DA1871D56C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9214" y="3925271"/>
                <a:ext cx="1072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9D4BC7-5513-6C4E-8870-15D9D531ED14}"/>
                  </a:ext>
                </a:extLst>
              </p14:cNvPr>
              <p14:cNvContentPartPr/>
              <p14:nvPr/>
            </p14:nvContentPartPr>
            <p14:xfrm>
              <a:off x="1542974" y="4208231"/>
              <a:ext cx="10861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9D4BC7-5513-6C4E-8870-15D9D531ED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4974" y="4190231"/>
                <a:ext cx="112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C74928-137E-0647-999A-55298EF14720}"/>
                  </a:ext>
                </a:extLst>
              </p14:cNvPr>
              <p14:cNvContentPartPr/>
              <p14:nvPr/>
            </p14:nvContentPartPr>
            <p14:xfrm>
              <a:off x="2302574" y="4507391"/>
              <a:ext cx="9730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C74928-137E-0647-999A-55298EF147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84574" y="4489391"/>
                <a:ext cx="1008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ED63F1-2A5E-8C43-967F-A61F8003F5AA}"/>
                  </a:ext>
                </a:extLst>
              </p14:cNvPr>
              <p14:cNvContentPartPr/>
              <p14:nvPr/>
            </p14:nvContentPartPr>
            <p14:xfrm>
              <a:off x="3143534" y="4810511"/>
              <a:ext cx="10065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ED63F1-2A5E-8C43-967F-A61F8003F5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5894" y="4792871"/>
                <a:ext cx="1042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0B0F61-5D4B-144C-BD0C-05667106A2EB}"/>
                  </a:ext>
                </a:extLst>
              </p14:cNvPr>
              <p14:cNvContentPartPr/>
              <p14:nvPr/>
            </p14:nvContentPartPr>
            <p14:xfrm>
              <a:off x="3978014" y="5128751"/>
              <a:ext cx="8787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0B0F61-5D4B-144C-BD0C-05667106A2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60374" y="5110751"/>
                <a:ext cx="914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04ED61-C289-7F4B-95CA-6267F4B62084}"/>
                  </a:ext>
                </a:extLst>
              </p14:cNvPr>
              <p14:cNvContentPartPr/>
              <p14:nvPr/>
            </p14:nvContentPartPr>
            <p14:xfrm>
              <a:off x="4704494" y="5488751"/>
              <a:ext cx="1028880" cy="19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04ED61-C289-7F4B-95CA-6267F4B620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86494" y="5470751"/>
                <a:ext cx="1064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9B1AFA-1A39-AF4B-9722-CF89A5595C00}"/>
                  </a:ext>
                </a:extLst>
              </p14:cNvPr>
              <p14:cNvContentPartPr/>
              <p14:nvPr/>
            </p14:nvContentPartPr>
            <p14:xfrm>
              <a:off x="5525294" y="5903111"/>
              <a:ext cx="111492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9B1AFA-1A39-AF4B-9722-CF89A5595C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7654" y="5885111"/>
                <a:ext cx="1150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15FDD1C-C9DD-3647-8A47-B806C2F607A7}"/>
                  </a:ext>
                </a:extLst>
              </p14:cNvPr>
              <p14:cNvContentPartPr/>
              <p14:nvPr/>
            </p14:nvContentPartPr>
            <p14:xfrm>
              <a:off x="7531934" y="626671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15FDD1C-C9DD-3647-8A47-B806C2F607A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14294" y="624907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3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entagon 57">
            <a:extLst>
              <a:ext uri="{FF2B5EF4-FFF2-40B4-BE49-F238E27FC236}">
                <a16:creationId xmlns:a16="http://schemas.microsoft.com/office/drawing/2014/main" id="{52F36456-1084-DD44-92A9-69E2E83B8027}"/>
              </a:ext>
            </a:extLst>
          </p:cNvPr>
          <p:cNvSpPr/>
          <p:nvPr/>
        </p:nvSpPr>
        <p:spPr>
          <a:xfrm>
            <a:off x="-1314450" y="3464676"/>
            <a:ext cx="15163800" cy="4947098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FF"/>
              </a:highligh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FFCC23-A358-184D-BDCD-EA1355A1E351}"/>
              </a:ext>
            </a:extLst>
          </p:cNvPr>
          <p:cNvGrpSpPr/>
          <p:nvPr/>
        </p:nvGrpSpPr>
        <p:grpSpPr>
          <a:xfrm>
            <a:off x="0" y="3962008"/>
            <a:ext cx="11597668" cy="3087943"/>
            <a:chOff x="-2845205" y="4635645"/>
            <a:chExt cx="11672224" cy="31350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F95EEF-3B65-3347-925E-AC36DC896D1C}"/>
                </a:ext>
              </a:extLst>
            </p:cNvPr>
            <p:cNvSpPr txBox="1"/>
            <p:nvPr/>
          </p:nvSpPr>
          <p:spPr>
            <a:xfrm>
              <a:off x="-2845205" y="4635645"/>
              <a:ext cx="6942926" cy="369332"/>
            </a:xfrm>
            <a:prstGeom prst="rect">
              <a:avLst/>
            </a:prstGeom>
            <a:solidFill>
              <a:schemeClr val="accent2">
                <a:alpha val="52982"/>
              </a:schemeClr>
            </a:solidFill>
            <a:ln>
              <a:solidFill>
                <a:schemeClr val="bg1">
                  <a:lumMod val="50000"/>
                  <a:alpha val="18115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Deletions of the same length dispersed by a user-defined sparsity</a:t>
              </a:r>
            </a:p>
          </p:txBody>
        </p:sp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D649762E-6683-D34D-8EBA-213EB926800A}"/>
                </a:ext>
              </a:extLst>
            </p:cNvPr>
            <p:cNvSpPr/>
            <p:nvPr/>
          </p:nvSpPr>
          <p:spPr>
            <a:xfrm>
              <a:off x="-2199570" y="5157615"/>
              <a:ext cx="11026589" cy="249401"/>
            </a:xfrm>
            <a:prstGeom prst="homePlate">
              <a:avLst/>
            </a:prstGeom>
            <a:solidFill>
              <a:srgbClr val="C45D66"/>
            </a:solidFill>
            <a:ln w="19050">
              <a:solidFill>
                <a:srgbClr val="8F3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DNA sequence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F9FF52-15E9-4E41-8681-92096236AFDC}"/>
                </a:ext>
              </a:extLst>
            </p:cNvPr>
            <p:cNvSpPr/>
            <p:nvPr/>
          </p:nvSpPr>
          <p:spPr>
            <a:xfrm>
              <a:off x="-2199570" y="5592734"/>
              <a:ext cx="1969019" cy="108000"/>
            </a:xfrm>
            <a:prstGeom prst="rect">
              <a:avLst/>
            </a:prstGeom>
            <a:solidFill>
              <a:srgbClr val="93A57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E85F8C-1ADC-E648-9C57-65A39395FCFC}"/>
                </a:ext>
              </a:extLst>
            </p:cNvPr>
            <p:cNvSpPr txBox="1"/>
            <p:nvPr/>
          </p:nvSpPr>
          <p:spPr>
            <a:xfrm rot="16200000">
              <a:off x="-3620914" y="6551089"/>
              <a:ext cx="2069862" cy="369332"/>
            </a:xfrm>
            <a:prstGeom prst="rect">
              <a:avLst/>
            </a:prstGeom>
            <a:solidFill>
              <a:srgbClr val="93A571">
                <a:alpha val="52982"/>
              </a:srgbClr>
            </a:solidFill>
            <a:ln>
              <a:solidFill>
                <a:schemeClr val="bg1">
                  <a:lumMod val="50000"/>
                  <a:alpha val="18115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Targeted deletions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585A92-8829-DE45-8D56-2354FE5B2F6F}"/>
                </a:ext>
              </a:extLst>
            </p:cNvPr>
            <p:cNvSpPr/>
            <p:nvPr/>
          </p:nvSpPr>
          <p:spPr>
            <a:xfrm>
              <a:off x="-690465" y="5849944"/>
              <a:ext cx="1969019" cy="108000"/>
            </a:xfrm>
            <a:prstGeom prst="rect">
              <a:avLst/>
            </a:prstGeom>
            <a:solidFill>
              <a:srgbClr val="93A57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2CBAEF-7138-7645-A317-AB415A8308F4}"/>
                </a:ext>
              </a:extLst>
            </p:cNvPr>
            <p:cNvSpPr/>
            <p:nvPr/>
          </p:nvSpPr>
          <p:spPr>
            <a:xfrm>
              <a:off x="818640" y="6107154"/>
              <a:ext cx="1969019" cy="108000"/>
            </a:xfrm>
            <a:prstGeom prst="rect">
              <a:avLst/>
            </a:prstGeom>
            <a:solidFill>
              <a:srgbClr val="93A57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DCDD988-EE4C-E148-9AF8-6A7829541AE6}"/>
                </a:ext>
              </a:extLst>
            </p:cNvPr>
            <p:cNvSpPr/>
            <p:nvPr/>
          </p:nvSpPr>
          <p:spPr>
            <a:xfrm>
              <a:off x="2327745" y="6364364"/>
              <a:ext cx="1969019" cy="108000"/>
            </a:xfrm>
            <a:prstGeom prst="rect">
              <a:avLst/>
            </a:prstGeom>
            <a:solidFill>
              <a:srgbClr val="93A57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CB93831-1B83-1345-B7D1-F9C7D16365B4}"/>
                </a:ext>
              </a:extLst>
            </p:cNvPr>
            <p:cNvSpPr/>
            <p:nvPr/>
          </p:nvSpPr>
          <p:spPr>
            <a:xfrm>
              <a:off x="3836850" y="6621574"/>
              <a:ext cx="1969019" cy="108000"/>
            </a:xfrm>
            <a:prstGeom prst="rect">
              <a:avLst/>
            </a:prstGeom>
            <a:solidFill>
              <a:srgbClr val="93A57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C086F26-E2F2-074B-A193-F51E427C955F}"/>
                </a:ext>
              </a:extLst>
            </p:cNvPr>
            <p:cNvSpPr/>
            <p:nvPr/>
          </p:nvSpPr>
          <p:spPr>
            <a:xfrm>
              <a:off x="5348895" y="6878784"/>
              <a:ext cx="1969019" cy="108000"/>
            </a:xfrm>
            <a:prstGeom prst="rect">
              <a:avLst/>
            </a:prstGeom>
            <a:solidFill>
              <a:srgbClr val="93A57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91703B-A1C0-2343-94A2-5AE147B3D668}"/>
                </a:ext>
              </a:extLst>
            </p:cNvPr>
            <p:cNvSpPr/>
            <p:nvPr/>
          </p:nvSpPr>
          <p:spPr>
            <a:xfrm>
              <a:off x="6858000" y="7135996"/>
              <a:ext cx="1969019" cy="108000"/>
            </a:xfrm>
            <a:prstGeom prst="rect">
              <a:avLst/>
            </a:prstGeom>
            <a:solidFill>
              <a:srgbClr val="93A57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7496D-BE70-7A41-9D83-52102FA94007}"/>
                </a:ext>
              </a:extLst>
            </p:cNvPr>
            <p:cNvSpPr txBox="1"/>
            <p:nvPr/>
          </p:nvSpPr>
          <p:spPr>
            <a:xfrm>
              <a:off x="-1547861" y="7304319"/>
              <a:ext cx="2825217" cy="369332"/>
            </a:xfrm>
            <a:prstGeom prst="rect">
              <a:avLst/>
            </a:prstGeom>
            <a:solidFill>
              <a:schemeClr val="accent2">
                <a:alpha val="52982"/>
              </a:schemeClr>
            </a:solidFill>
            <a:ln>
              <a:solidFill>
                <a:schemeClr val="bg1">
                  <a:lumMod val="50000"/>
                  <a:alpha val="18115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sparsity / overlap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C632B10-223E-5F41-8FD9-8331C9BAB9CD}"/>
                </a:ext>
              </a:extLst>
            </p:cNvPr>
            <p:cNvCxnSpPr>
              <a:cxnSpLocks/>
            </p:cNvCxnSpPr>
            <p:nvPr/>
          </p:nvCxnSpPr>
          <p:spPr>
            <a:xfrm>
              <a:off x="-690465" y="5776032"/>
              <a:ext cx="540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87AA4DD-525E-BE4A-B26E-1DFA25CD7E9D}"/>
                </a:ext>
              </a:extLst>
            </p:cNvPr>
            <p:cNvCxnSpPr>
              <a:cxnSpLocks/>
            </p:cNvCxnSpPr>
            <p:nvPr/>
          </p:nvCxnSpPr>
          <p:spPr>
            <a:xfrm>
              <a:off x="792341" y="6041386"/>
              <a:ext cx="540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F9445F-F082-7641-A6D3-9B5AEB4AE9C4}"/>
                </a:ext>
              </a:extLst>
            </p:cNvPr>
            <p:cNvCxnSpPr>
              <a:cxnSpLocks/>
            </p:cNvCxnSpPr>
            <p:nvPr/>
          </p:nvCxnSpPr>
          <p:spPr>
            <a:xfrm>
              <a:off x="2309816" y="6282857"/>
              <a:ext cx="540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B2EC8E0-5C86-E54C-9310-1C741F04E5D0}"/>
                </a:ext>
              </a:extLst>
            </p:cNvPr>
            <p:cNvCxnSpPr>
              <a:cxnSpLocks/>
            </p:cNvCxnSpPr>
            <p:nvPr/>
          </p:nvCxnSpPr>
          <p:spPr>
            <a:xfrm>
              <a:off x="3798807" y="6544080"/>
              <a:ext cx="540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5FC8245-AEDC-B746-850F-5CD7DE6A5CE9}"/>
                </a:ext>
              </a:extLst>
            </p:cNvPr>
            <p:cNvCxnSpPr>
              <a:cxnSpLocks/>
            </p:cNvCxnSpPr>
            <p:nvPr/>
          </p:nvCxnSpPr>
          <p:spPr>
            <a:xfrm>
              <a:off x="5313037" y="6801290"/>
              <a:ext cx="540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7F41E43-4106-AE40-A483-0F21F14A5C7B}"/>
                </a:ext>
              </a:extLst>
            </p:cNvPr>
            <p:cNvCxnSpPr>
              <a:cxnSpLocks/>
            </p:cNvCxnSpPr>
            <p:nvPr/>
          </p:nvCxnSpPr>
          <p:spPr>
            <a:xfrm>
              <a:off x="6831701" y="7064280"/>
              <a:ext cx="540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0F56450-81A6-C045-808B-EEE7FF31D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424691" y="5825275"/>
              <a:ext cx="4226" cy="155434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2A053DC-5B56-3F41-AC31-2ACC30CA2B19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flipV="1">
              <a:off x="-135252" y="6039450"/>
              <a:ext cx="1242328" cy="126486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5FA2E2A-DE1F-8E44-B325-E9BAC35EDF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717" y="6280921"/>
              <a:ext cx="2131099" cy="103485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B17A1D-631D-5A43-BD81-7B2ACDB6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341" y="6553870"/>
              <a:ext cx="3035380" cy="76190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57C42A9-2E2D-4845-868E-5E68C78C5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9969" y="6833785"/>
              <a:ext cx="4313068" cy="58047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CFD92F-912E-8242-9F3E-421334751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7356" y="7090995"/>
              <a:ext cx="5824345" cy="47626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9249DD-240B-5948-9048-C69C2941D4C6}"/>
              </a:ext>
            </a:extLst>
          </p:cNvPr>
          <p:cNvSpPr txBox="1"/>
          <p:nvPr/>
        </p:nvSpPr>
        <p:spPr>
          <a:xfrm>
            <a:off x="-2845205" y="88483"/>
            <a:ext cx="6942926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Deletions of the same length dispersed by a user-defined sparsity</a:t>
            </a:r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B712F8E6-B236-B14B-9868-D9CC1D5D6727}"/>
              </a:ext>
            </a:extLst>
          </p:cNvPr>
          <p:cNvSpPr/>
          <p:nvPr/>
        </p:nvSpPr>
        <p:spPr>
          <a:xfrm>
            <a:off x="-2199570" y="610453"/>
            <a:ext cx="11026589" cy="249401"/>
          </a:xfrm>
          <a:prstGeom prst="homePlate">
            <a:avLst/>
          </a:prstGeom>
          <a:solidFill>
            <a:srgbClr val="C45D66"/>
          </a:solidFill>
          <a:ln w="1905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DNA sequence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65A69D-AEC5-5F45-BE65-DBF9BC49B652}"/>
              </a:ext>
            </a:extLst>
          </p:cNvPr>
          <p:cNvSpPr/>
          <p:nvPr/>
        </p:nvSpPr>
        <p:spPr>
          <a:xfrm>
            <a:off x="-2199570" y="1045572"/>
            <a:ext cx="196901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9193D2-F25B-B447-BE99-B1C4954A12F7}"/>
              </a:ext>
            </a:extLst>
          </p:cNvPr>
          <p:cNvSpPr txBox="1"/>
          <p:nvPr/>
        </p:nvSpPr>
        <p:spPr>
          <a:xfrm rot="16200000">
            <a:off x="-3620914" y="2003927"/>
            <a:ext cx="2069862" cy="369332"/>
          </a:xfrm>
          <a:prstGeom prst="rect">
            <a:avLst/>
          </a:prstGeom>
          <a:solidFill>
            <a:srgbClr val="93A571">
              <a:alpha val="52982"/>
            </a:srgb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Targeted deletions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42DD5-5DC2-104C-8ED4-F8E776565B88}"/>
              </a:ext>
            </a:extLst>
          </p:cNvPr>
          <p:cNvSpPr/>
          <p:nvPr/>
        </p:nvSpPr>
        <p:spPr>
          <a:xfrm>
            <a:off x="-690465" y="1302782"/>
            <a:ext cx="196901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362D07-720B-CB4F-97EC-FA72F39B99AC}"/>
              </a:ext>
            </a:extLst>
          </p:cNvPr>
          <p:cNvSpPr/>
          <p:nvPr/>
        </p:nvSpPr>
        <p:spPr>
          <a:xfrm>
            <a:off x="818640" y="1559992"/>
            <a:ext cx="196901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B56639-F3CA-6F4F-84F4-B72808671756}"/>
              </a:ext>
            </a:extLst>
          </p:cNvPr>
          <p:cNvSpPr/>
          <p:nvPr/>
        </p:nvSpPr>
        <p:spPr>
          <a:xfrm>
            <a:off x="2327745" y="1817202"/>
            <a:ext cx="196901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D67F1D-135C-5B44-8DE1-2BBDAA30592F}"/>
              </a:ext>
            </a:extLst>
          </p:cNvPr>
          <p:cNvSpPr/>
          <p:nvPr/>
        </p:nvSpPr>
        <p:spPr>
          <a:xfrm>
            <a:off x="3836850" y="2074412"/>
            <a:ext cx="196901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CAAA1C-82D7-7B48-95D4-0BA93DA8E2F4}"/>
              </a:ext>
            </a:extLst>
          </p:cNvPr>
          <p:cNvSpPr/>
          <p:nvPr/>
        </p:nvSpPr>
        <p:spPr>
          <a:xfrm>
            <a:off x="5348895" y="2331622"/>
            <a:ext cx="196901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B7171F-4D65-704C-88F1-1C13BAEDAE40}"/>
              </a:ext>
            </a:extLst>
          </p:cNvPr>
          <p:cNvSpPr/>
          <p:nvPr/>
        </p:nvSpPr>
        <p:spPr>
          <a:xfrm>
            <a:off x="6858000" y="2588834"/>
            <a:ext cx="196901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AC64E3-1EB1-0C4B-BDC7-BED516D5ECF7}"/>
              </a:ext>
            </a:extLst>
          </p:cNvPr>
          <p:cNvCxnSpPr>
            <a:cxnSpLocks/>
          </p:cNvCxnSpPr>
          <p:nvPr/>
        </p:nvCxnSpPr>
        <p:spPr>
          <a:xfrm>
            <a:off x="-690465" y="1228870"/>
            <a:ext cx="54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91C9AD-0DA2-B04D-AD04-D53382BACC8C}"/>
              </a:ext>
            </a:extLst>
          </p:cNvPr>
          <p:cNvCxnSpPr>
            <a:cxnSpLocks/>
          </p:cNvCxnSpPr>
          <p:nvPr/>
        </p:nvCxnSpPr>
        <p:spPr>
          <a:xfrm>
            <a:off x="792341" y="1494224"/>
            <a:ext cx="54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43E2C4-CC80-3244-8D3C-5386C0287801}"/>
              </a:ext>
            </a:extLst>
          </p:cNvPr>
          <p:cNvCxnSpPr>
            <a:cxnSpLocks/>
          </p:cNvCxnSpPr>
          <p:nvPr/>
        </p:nvCxnSpPr>
        <p:spPr>
          <a:xfrm>
            <a:off x="2309816" y="1735695"/>
            <a:ext cx="54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3F93AA-A5E1-A543-819E-46665557327D}"/>
              </a:ext>
            </a:extLst>
          </p:cNvPr>
          <p:cNvCxnSpPr>
            <a:cxnSpLocks/>
          </p:cNvCxnSpPr>
          <p:nvPr/>
        </p:nvCxnSpPr>
        <p:spPr>
          <a:xfrm>
            <a:off x="3798807" y="1996918"/>
            <a:ext cx="54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E94A11-959B-6A41-8335-E78488218BE3}"/>
              </a:ext>
            </a:extLst>
          </p:cNvPr>
          <p:cNvCxnSpPr>
            <a:cxnSpLocks/>
          </p:cNvCxnSpPr>
          <p:nvPr/>
        </p:nvCxnSpPr>
        <p:spPr>
          <a:xfrm>
            <a:off x="5313037" y="2254128"/>
            <a:ext cx="54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A231D9-F768-0A4E-B1CB-E46E6F0F8506}"/>
              </a:ext>
            </a:extLst>
          </p:cNvPr>
          <p:cNvCxnSpPr>
            <a:cxnSpLocks/>
          </p:cNvCxnSpPr>
          <p:nvPr/>
        </p:nvCxnSpPr>
        <p:spPr>
          <a:xfrm>
            <a:off x="6831701" y="2517118"/>
            <a:ext cx="54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9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F814-AB52-D049-8CD3-144AFF2A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7935-394C-3541-9E6A-07A425BF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68D808A7-2160-B54C-8FE5-E565E264E618}"/>
              </a:ext>
            </a:extLst>
          </p:cNvPr>
          <p:cNvSpPr/>
          <p:nvPr/>
        </p:nvSpPr>
        <p:spPr>
          <a:xfrm>
            <a:off x="-2084295" y="-1361829"/>
            <a:ext cx="11026589" cy="251012"/>
          </a:xfrm>
          <a:prstGeom prst="homePlate">
            <a:avLst/>
          </a:prstGeom>
          <a:solidFill>
            <a:srgbClr val="C45D66"/>
          </a:solidFill>
          <a:ln w="1905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Fasta</a:t>
            </a:r>
            <a:r>
              <a:rPr lang="en-US" dirty="0"/>
              <a:t> sequence (forward strand)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C8293C96-21AB-C348-973E-0641372B36FB}"/>
              </a:ext>
            </a:extLst>
          </p:cNvPr>
          <p:cNvSpPr/>
          <p:nvPr/>
        </p:nvSpPr>
        <p:spPr>
          <a:xfrm rot="10800000" flipV="1">
            <a:off x="-2084295" y="-1065991"/>
            <a:ext cx="11026589" cy="251012"/>
          </a:xfrm>
          <a:prstGeom prst="homePlate">
            <a:avLst/>
          </a:prstGeom>
          <a:solidFill>
            <a:srgbClr val="6386C1"/>
          </a:solidFill>
          <a:ln w="19050">
            <a:solidFill>
              <a:srgbClr val="366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Reverse strand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F6AD28-5BE0-CA43-B370-BE9DB1EF492C}"/>
              </a:ext>
            </a:extLst>
          </p:cNvPr>
          <p:cNvCxnSpPr>
            <a:cxnSpLocks/>
          </p:cNvCxnSpPr>
          <p:nvPr/>
        </p:nvCxnSpPr>
        <p:spPr>
          <a:xfrm>
            <a:off x="-2084295" y="-1361829"/>
            <a:ext cx="0" cy="898182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B77105-DEA3-854C-BF10-170818D49F01}"/>
              </a:ext>
            </a:extLst>
          </p:cNvPr>
          <p:cNvCxnSpPr>
            <a:cxnSpLocks/>
          </p:cNvCxnSpPr>
          <p:nvPr/>
        </p:nvCxnSpPr>
        <p:spPr>
          <a:xfrm>
            <a:off x="8942294" y="-1361829"/>
            <a:ext cx="0" cy="898182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0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284EB2-0FFD-774B-A35B-108F2E270CD0}"/>
                  </a:ext>
                </a:extLst>
              </p14:cNvPr>
              <p14:cNvContentPartPr/>
              <p14:nvPr/>
            </p14:nvContentPartPr>
            <p14:xfrm>
              <a:off x="472694" y="850151"/>
              <a:ext cx="360" cy="34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284EB2-0FFD-774B-A35B-108F2E270C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694" y="841151"/>
                <a:ext cx="18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9CD29E-D20F-7644-B080-480AAD742F86}"/>
                  </a:ext>
                </a:extLst>
              </p14:cNvPr>
              <p14:cNvContentPartPr/>
              <p14:nvPr/>
            </p14:nvContentPartPr>
            <p14:xfrm>
              <a:off x="6412334" y="783551"/>
              <a:ext cx="360" cy="38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9CD29E-D20F-7644-B080-480AAD742F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3334" y="774911"/>
                <a:ext cx="18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1333CC-92A9-F844-99BE-FDAAB1B455FF}"/>
                  </a:ext>
                </a:extLst>
              </p14:cNvPr>
              <p14:cNvContentPartPr/>
              <p14:nvPr/>
            </p14:nvContentPartPr>
            <p14:xfrm>
              <a:off x="503294" y="986951"/>
              <a:ext cx="5961600" cy="15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1333CC-92A9-F844-99BE-FDAAB1B455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654" y="977951"/>
                <a:ext cx="5979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99718F-8539-1D4E-B60C-DBA330DA391F}"/>
                  </a:ext>
                </a:extLst>
              </p14:cNvPr>
              <p14:cNvContentPartPr/>
              <p14:nvPr/>
            </p14:nvContentPartPr>
            <p14:xfrm>
              <a:off x="755294" y="1814951"/>
              <a:ext cx="7848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99718F-8539-1D4E-B60C-DBA330DA39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294" y="1805951"/>
                <a:ext cx="802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00C8B3-5663-EC40-A72E-0BA79DF7B112}"/>
                  </a:ext>
                </a:extLst>
              </p14:cNvPr>
              <p14:cNvContentPartPr/>
              <p14:nvPr/>
            </p14:nvContentPartPr>
            <p14:xfrm>
              <a:off x="786614" y="2008271"/>
              <a:ext cx="1366200" cy="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00C8B3-5663-EC40-A72E-0BA79DF7B1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614" y="1999271"/>
                <a:ext cx="13838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AEA9683-8130-2543-8800-655D8698C2B0}"/>
                  </a:ext>
                </a:extLst>
              </p14:cNvPr>
              <p14:cNvContentPartPr/>
              <p14:nvPr/>
            </p14:nvContentPartPr>
            <p14:xfrm>
              <a:off x="774374" y="2150831"/>
              <a:ext cx="2373480" cy="84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AEA9683-8130-2543-8800-655D8698C2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5374" y="2141831"/>
                <a:ext cx="23911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F76EB64-DDCA-8148-91DB-9415B430A082}"/>
                  </a:ext>
                </a:extLst>
              </p14:cNvPr>
              <p14:cNvContentPartPr/>
              <p14:nvPr/>
            </p14:nvContentPartPr>
            <p14:xfrm>
              <a:off x="821894" y="2510111"/>
              <a:ext cx="3331440" cy="43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F76EB64-DDCA-8148-91DB-9415B430A0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3254" y="2501111"/>
                <a:ext cx="33490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F08354B-0F50-DB4D-87D3-B84A69164105}"/>
                  </a:ext>
                </a:extLst>
              </p14:cNvPr>
              <p14:cNvContentPartPr/>
              <p14:nvPr/>
            </p14:nvContentPartPr>
            <p14:xfrm>
              <a:off x="816854" y="2773271"/>
              <a:ext cx="4661280" cy="78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F08354B-0F50-DB4D-87D3-B84A691641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8214" y="2764631"/>
                <a:ext cx="467892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0AADB42-49BF-324C-866F-5ECFA388C889}"/>
              </a:ext>
            </a:extLst>
          </p:cNvPr>
          <p:cNvGrpSpPr/>
          <p:nvPr/>
        </p:nvGrpSpPr>
        <p:grpSpPr>
          <a:xfrm>
            <a:off x="854294" y="3008351"/>
            <a:ext cx="5877360" cy="434880"/>
            <a:chOff x="854294" y="3008351"/>
            <a:chExt cx="587736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5F7271-3DDB-3D4F-9C0D-1AE91A3C39BD}"/>
                    </a:ext>
                  </a:extLst>
                </p14:cNvPr>
                <p14:cNvContentPartPr/>
                <p14:nvPr/>
              </p14:nvContentPartPr>
              <p14:xfrm>
                <a:off x="854294" y="3008351"/>
                <a:ext cx="5039280" cy="201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5F7271-3DDB-3D4F-9C0D-1AE91A3C39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5654" y="2999351"/>
                  <a:ext cx="5056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6F3F74-75EF-154D-A984-7925B84B8FB5}"/>
                    </a:ext>
                  </a:extLst>
                </p14:cNvPr>
                <p14:cNvContentPartPr/>
                <p14:nvPr/>
              </p14:nvContentPartPr>
              <p14:xfrm>
                <a:off x="874094" y="3288071"/>
                <a:ext cx="5857560" cy="155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6F3F74-75EF-154D-A984-7925B84B8F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5454" y="3279071"/>
                  <a:ext cx="58752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823B9A-00D8-2143-BFC6-4383161F3489}"/>
              </a:ext>
            </a:extLst>
          </p:cNvPr>
          <p:cNvGrpSpPr/>
          <p:nvPr/>
        </p:nvGrpSpPr>
        <p:grpSpPr>
          <a:xfrm>
            <a:off x="6211094" y="4000151"/>
            <a:ext cx="43200" cy="1039680"/>
            <a:chOff x="6211094" y="4000151"/>
            <a:chExt cx="43200" cy="10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9B5C27-D496-F647-AB97-DC7D0E28C702}"/>
                    </a:ext>
                  </a:extLst>
                </p14:cNvPr>
                <p14:cNvContentPartPr/>
                <p14:nvPr/>
              </p14:nvContentPartPr>
              <p14:xfrm>
                <a:off x="6211094" y="4018871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9B5C27-D496-F647-AB97-DC7D0E28C7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93094" y="40008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31B741-C8E7-6548-84C3-C8B31E3C518D}"/>
                    </a:ext>
                  </a:extLst>
                </p14:cNvPr>
                <p14:cNvContentPartPr/>
                <p14:nvPr/>
              </p14:nvContentPartPr>
              <p14:xfrm>
                <a:off x="6211094" y="4000151"/>
                <a:ext cx="43200" cy="103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31B741-C8E7-6548-84C3-C8B31E3C51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93094" y="3982511"/>
                  <a:ext cx="78840" cy="10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373301-0EA0-234A-953C-8166F79880D2}"/>
                  </a:ext>
                </a:extLst>
              </p14:cNvPr>
              <p14:cNvContentPartPr/>
              <p14:nvPr/>
            </p14:nvContentPartPr>
            <p14:xfrm>
              <a:off x="571334" y="1273871"/>
              <a:ext cx="9000" cy="4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373301-0EA0-234A-953C-8166F79880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2334" y="1265231"/>
                <a:ext cx="266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C86DDF-83F1-C448-B78F-A88B52F0046E}"/>
                  </a:ext>
                </a:extLst>
              </p14:cNvPr>
              <p14:cNvContentPartPr/>
              <p14:nvPr/>
            </p14:nvContentPartPr>
            <p14:xfrm>
              <a:off x="562694" y="1217711"/>
              <a:ext cx="525600" cy="237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C86DDF-83F1-C448-B78F-A88B52F004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3694" y="1208711"/>
                <a:ext cx="5432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EA19BBE-98F4-8D4C-AB85-35A7BE3E1126}"/>
              </a:ext>
            </a:extLst>
          </p:cNvPr>
          <p:cNvGrpSpPr/>
          <p:nvPr/>
        </p:nvGrpSpPr>
        <p:grpSpPr>
          <a:xfrm>
            <a:off x="542174" y="801191"/>
            <a:ext cx="1077840" cy="469440"/>
            <a:chOff x="542174" y="801191"/>
            <a:chExt cx="107784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52AE72-FB4D-9848-9139-72DD4C494C77}"/>
                    </a:ext>
                  </a:extLst>
                </p14:cNvPr>
                <p14:cNvContentPartPr/>
                <p14:nvPr/>
              </p14:nvContentPartPr>
              <p14:xfrm>
                <a:off x="542174" y="903791"/>
                <a:ext cx="9000" cy="267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52AE72-FB4D-9848-9139-72DD4C494C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4534" y="886151"/>
                  <a:ext cx="44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8FEBC6D-2A18-8041-A7BF-B2E1C4CB16DF}"/>
                    </a:ext>
                  </a:extLst>
                </p14:cNvPr>
                <p14:cNvContentPartPr/>
                <p14:nvPr/>
              </p14:nvContentPartPr>
              <p14:xfrm>
                <a:off x="1526774" y="801191"/>
                <a:ext cx="93240" cy="46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8FEBC6D-2A18-8041-A7BF-B2E1C4CB16D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8774" y="783551"/>
                  <a:ext cx="12888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F90097-0AF4-EC4B-AFAE-D843333EE7BB}"/>
              </a:ext>
            </a:extLst>
          </p:cNvPr>
          <p:cNvGrpSpPr/>
          <p:nvPr/>
        </p:nvGrpSpPr>
        <p:grpSpPr>
          <a:xfrm>
            <a:off x="1173254" y="1466831"/>
            <a:ext cx="425880" cy="217440"/>
            <a:chOff x="1173254" y="1466831"/>
            <a:chExt cx="42588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03DE83-3CF7-D74A-8028-FF2ED170E04B}"/>
                    </a:ext>
                  </a:extLst>
                </p14:cNvPr>
                <p14:cNvContentPartPr/>
                <p14:nvPr/>
              </p14:nvContentPartPr>
              <p14:xfrm>
                <a:off x="1173254" y="1466831"/>
                <a:ext cx="425880" cy="21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03DE83-3CF7-D74A-8028-FF2ED170E0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64254" y="1457831"/>
                  <a:ext cx="443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083F66-B565-5844-8D66-8C78483365F9}"/>
                    </a:ext>
                  </a:extLst>
                </p14:cNvPr>
                <p14:cNvContentPartPr/>
                <p14:nvPr/>
              </p14:nvContentPartPr>
              <p14:xfrm>
                <a:off x="1173254" y="1683911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083F66-B565-5844-8D66-8C78483365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4254" y="16749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9E4993-33A1-C640-BE9D-4992E9E1F777}"/>
                    </a:ext>
                  </a:extLst>
                </p14:cNvPr>
                <p14:cNvContentPartPr/>
                <p14:nvPr/>
              </p14:nvContentPartPr>
              <p14:xfrm>
                <a:off x="1225814" y="1559351"/>
                <a:ext cx="360" cy="108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9E4993-33A1-C640-BE9D-4992E9E1F7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6814" y="1550351"/>
                  <a:ext cx="18000" cy="12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697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E146740F-4A6C-DD48-BF27-1B7554795BDB}"/>
              </a:ext>
            </a:extLst>
          </p:cNvPr>
          <p:cNvGrpSpPr/>
          <p:nvPr/>
        </p:nvGrpSpPr>
        <p:grpSpPr>
          <a:xfrm>
            <a:off x="-2468" y="7474771"/>
            <a:ext cx="6858000" cy="2449520"/>
            <a:chOff x="0" y="-1"/>
            <a:chExt cx="6858000" cy="257890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F72BBEA-EAD8-1C42-9B12-2DBDE310DE1D}"/>
                </a:ext>
              </a:extLst>
            </p:cNvPr>
            <p:cNvSpPr/>
            <p:nvPr/>
          </p:nvSpPr>
          <p:spPr>
            <a:xfrm>
              <a:off x="0" y="-1"/>
              <a:ext cx="6858000" cy="25789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9A2DC1-1847-0C4B-A9FF-936413B5012F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ts val="1700"/>
                </a:lnSpc>
              </a:pPr>
              <a:r>
                <a:rPr lang="en-AU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Make &amp; rank pairs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24921-E1D6-BC41-A69F-87BD5953ED4A}"/>
              </a:ext>
            </a:extLst>
          </p:cNvPr>
          <p:cNvGrpSpPr/>
          <p:nvPr/>
        </p:nvGrpSpPr>
        <p:grpSpPr>
          <a:xfrm>
            <a:off x="0" y="280519"/>
            <a:ext cx="6858000" cy="828505"/>
            <a:chOff x="0" y="0"/>
            <a:chExt cx="6858000" cy="13875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C03016-31AD-B341-B38F-EF177059A35C}"/>
                </a:ext>
              </a:extLst>
            </p:cNvPr>
            <p:cNvSpPr/>
            <p:nvPr/>
          </p:nvSpPr>
          <p:spPr>
            <a:xfrm>
              <a:off x="0" y="0"/>
              <a:ext cx="6858000" cy="1378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B9496A-3E86-6B43-AE3B-FB81AA8AC0D2}"/>
                </a:ext>
              </a:extLst>
            </p:cNvPr>
            <p:cNvSpPr/>
            <p:nvPr/>
          </p:nvSpPr>
          <p:spPr>
            <a:xfrm>
              <a:off x="0" y="1"/>
              <a:ext cx="457200" cy="1387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ts val="1700"/>
                </a:lnSpc>
              </a:pPr>
              <a:r>
                <a:rPr lang="en-AU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Input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A674E1-9AF2-F041-AECF-8AD325511536}"/>
              </a:ext>
            </a:extLst>
          </p:cNvPr>
          <p:cNvGrpSpPr/>
          <p:nvPr/>
        </p:nvGrpSpPr>
        <p:grpSpPr>
          <a:xfrm>
            <a:off x="0" y="1108034"/>
            <a:ext cx="6858000" cy="2993687"/>
            <a:chOff x="0" y="0"/>
            <a:chExt cx="6858000" cy="255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256272-4A44-4B42-ABF3-04450D6FEAFB}"/>
                </a:ext>
              </a:extLst>
            </p:cNvPr>
            <p:cNvSpPr/>
            <p:nvPr/>
          </p:nvSpPr>
          <p:spPr>
            <a:xfrm>
              <a:off x="0" y="0"/>
              <a:ext cx="6858000" cy="2551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5420D1-1590-324B-A577-08F5A47D2E60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ts val="1700"/>
                </a:lnSpc>
              </a:pPr>
              <a:r>
                <a:rPr lang="en-AU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Fix forward/reverse spacer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E6A323-AB52-E14F-B2D9-05781FF2D2DD}"/>
              </a:ext>
            </a:extLst>
          </p:cNvPr>
          <p:cNvGrpSpPr/>
          <p:nvPr/>
        </p:nvGrpSpPr>
        <p:grpSpPr>
          <a:xfrm>
            <a:off x="0" y="4045999"/>
            <a:ext cx="6858000" cy="3444717"/>
            <a:chOff x="0" y="-1"/>
            <a:chExt cx="6858000" cy="25789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F73A6E-F02F-714F-86D1-D86096F66953}"/>
                </a:ext>
              </a:extLst>
            </p:cNvPr>
            <p:cNvSpPr/>
            <p:nvPr/>
          </p:nvSpPr>
          <p:spPr>
            <a:xfrm>
              <a:off x="0" y="-1"/>
              <a:ext cx="6858000" cy="25789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09462F-84F5-0E4E-B402-A3033200A6DB}"/>
                </a:ext>
              </a:extLst>
            </p:cNvPr>
            <p:cNvSpPr/>
            <p:nvPr/>
          </p:nvSpPr>
          <p:spPr>
            <a:xfrm>
              <a:off x="0" y="0"/>
              <a:ext cx="457200" cy="25789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ts val="1700"/>
                </a:lnSpc>
              </a:pPr>
              <a:r>
                <a:rPr lang="en-AU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Find &amp; score spacers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A0215E8-A40F-5E43-8CC7-91D0504028A2}"/>
              </a:ext>
            </a:extLst>
          </p:cNvPr>
          <p:cNvSpPr/>
          <p:nvPr/>
        </p:nvSpPr>
        <p:spPr>
          <a:xfrm>
            <a:off x="643420" y="1219277"/>
            <a:ext cx="6064259" cy="24478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Narrow down search range by the fixed range for deletion start/end site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EE658F-B412-4048-BB56-B051DBCBEE90}"/>
              </a:ext>
            </a:extLst>
          </p:cNvPr>
          <p:cNvSpPr/>
          <p:nvPr/>
        </p:nvSpPr>
        <p:spPr>
          <a:xfrm>
            <a:off x="619348" y="2013104"/>
            <a:ext cx="5581275" cy="23847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Discover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</a:t>
            </a:r>
            <a:r>
              <a:rPr lang="en-AU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FlashFry</a:t>
            </a:r>
            <a:endParaRPr lang="en-AU" sz="14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61B1C02-94D2-9B40-AD5B-2E3118B98DD2}"/>
              </a:ext>
            </a:extLst>
          </p:cNvPr>
          <p:cNvSpPr/>
          <p:nvPr/>
        </p:nvSpPr>
        <p:spPr>
          <a:xfrm>
            <a:off x="753412" y="7360729"/>
            <a:ext cx="5610847" cy="249683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Make pairs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(fixed spacer + each spacer within extended range)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CCDD0E4-58B4-0D4D-850C-B8DD21155D55}"/>
              </a:ext>
            </a:extLst>
          </p:cNvPr>
          <p:cNvSpPr/>
          <p:nvPr/>
        </p:nvSpPr>
        <p:spPr>
          <a:xfrm>
            <a:off x="1082919" y="8941318"/>
            <a:ext cx="5030489" cy="255553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Rank pairs of </a:t>
            </a:r>
            <a:r>
              <a:rPr lang="en-AU" sz="1400" b="1" dirty="0" err="1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pegRNAs</a:t>
            </a: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default or user-defined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metrics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A64DA691-3EE4-E34E-9A87-1FADB7211251}"/>
              </a:ext>
            </a:extLst>
          </p:cNvPr>
          <p:cNvSpPr/>
          <p:nvPr/>
        </p:nvSpPr>
        <p:spPr>
          <a:xfrm>
            <a:off x="857943" y="9451598"/>
            <a:ext cx="5188866" cy="296684"/>
          </a:xfrm>
          <a:prstGeom prst="parallelogram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Output the valid pairs with scores and evaluations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C6AD45-E29C-354B-92D1-0DF78301366C}"/>
              </a:ext>
            </a:extLst>
          </p:cNvPr>
          <p:cNvSpPr/>
          <p:nvPr/>
        </p:nvSpPr>
        <p:spPr>
          <a:xfrm>
            <a:off x="1" y="0"/>
            <a:ext cx="6858000" cy="3078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Simplified workflow of “</a:t>
            </a:r>
            <a:r>
              <a:rPr lang="en-AU" dirty="0" err="1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vextend.py</a:t>
            </a: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” module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878C61-FB03-9E4C-A975-9256E4C02717}"/>
              </a:ext>
            </a:extLst>
          </p:cNvPr>
          <p:cNvSpPr/>
          <p:nvPr/>
        </p:nvSpPr>
        <p:spPr>
          <a:xfrm>
            <a:off x="940565" y="2884226"/>
            <a:ext cx="4802500" cy="23640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Filter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default/user-given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thresholds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000BE64-C801-3640-9B15-A98AE22B299F}"/>
              </a:ext>
            </a:extLst>
          </p:cNvPr>
          <p:cNvSpPr/>
          <p:nvPr/>
        </p:nvSpPr>
        <p:spPr>
          <a:xfrm>
            <a:off x="780346" y="7745444"/>
            <a:ext cx="5470311" cy="25150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Determine PBS/RTT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for each pair for specified deletion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16423DA-D67E-DC43-AF2C-004945363B8D}"/>
              </a:ext>
            </a:extLst>
          </p:cNvPr>
          <p:cNvSpPr/>
          <p:nvPr/>
        </p:nvSpPr>
        <p:spPr>
          <a:xfrm>
            <a:off x="788256" y="362549"/>
            <a:ext cx="1688690" cy="251999"/>
          </a:xfrm>
          <a:prstGeom prst="parallelogram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FASTA 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A1DE0-F764-954C-A268-603EBDBEE80F}"/>
              </a:ext>
            </a:extLst>
          </p:cNvPr>
          <p:cNvSpPr/>
          <p:nvPr/>
        </p:nvSpPr>
        <p:spPr>
          <a:xfrm>
            <a:off x="1190404" y="793864"/>
            <a:ext cx="4970292" cy="258111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Validate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and reflect files and arguments</a:t>
            </a:r>
          </a:p>
        </p:txBody>
      </p: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A533FEDD-E3D1-1440-97F1-646654CAE1DF}"/>
              </a:ext>
            </a:extLst>
          </p:cNvPr>
          <p:cNvSpPr/>
          <p:nvPr/>
        </p:nvSpPr>
        <p:spPr>
          <a:xfrm>
            <a:off x="4181231" y="367977"/>
            <a:ext cx="2588187" cy="251999"/>
          </a:xfrm>
          <a:prstGeom prst="parallelogram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Optional arguments</a:t>
            </a: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2E86AD3D-A29B-C94E-B9CA-35AFE2B51889}"/>
              </a:ext>
            </a:extLst>
          </p:cNvPr>
          <p:cNvSpPr/>
          <p:nvPr/>
        </p:nvSpPr>
        <p:spPr>
          <a:xfrm>
            <a:off x="2484743" y="367977"/>
            <a:ext cx="1688690" cy="251999"/>
          </a:xfrm>
          <a:prstGeom prst="parallelogram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Ref genome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81DAE6-1BB4-AD44-A705-697D8E61733D}"/>
              </a:ext>
            </a:extLst>
          </p:cNvPr>
          <p:cNvCxnSpPr>
            <a:stCxn id="16" idx="4"/>
          </p:cNvCxnSpPr>
          <p:nvPr/>
        </p:nvCxnSpPr>
        <p:spPr>
          <a:xfrm>
            <a:off x="1632601" y="614548"/>
            <a:ext cx="0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8F3B24-41FE-0047-B09F-7AC994778E13}"/>
              </a:ext>
            </a:extLst>
          </p:cNvPr>
          <p:cNvCxnSpPr>
            <a:stCxn id="70" idx="4"/>
          </p:cNvCxnSpPr>
          <p:nvPr/>
        </p:nvCxnSpPr>
        <p:spPr>
          <a:xfrm>
            <a:off x="3329088" y="619976"/>
            <a:ext cx="0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F6E288-1313-8E46-8B60-65D09115DA53}"/>
              </a:ext>
            </a:extLst>
          </p:cNvPr>
          <p:cNvCxnSpPr>
            <a:stCxn id="69" idx="4"/>
          </p:cNvCxnSpPr>
          <p:nvPr/>
        </p:nvCxnSpPr>
        <p:spPr>
          <a:xfrm flipH="1">
            <a:off x="5475324" y="619976"/>
            <a:ext cx="1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E3C16A-9BD2-9F4E-B188-290F14C7F3D6}"/>
              </a:ext>
            </a:extLst>
          </p:cNvPr>
          <p:cNvCxnSpPr>
            <a:cxnSpLocks/>
          </p:cNvCxnSpPr>
          <p:nvPr/>
        </p:nvCxnSpPr>
        <p:spPr>
          <a:xfrm>
            <a:off x="3333991" y="1042017"/>
            <a:ext cx="0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013CF436-0BA7-9E42-913E-47DA7C8A7EF2}"/>
              </a:ext>
            </a:extLst>
          </p:cNvPr>
          <p:cNvSpPr/>
          <p:nvPr/>
        </p:nvSpPr>
        <p:spPr>
          <a:xfrm>
            <a:off x="653855" y="1608657"/>
            <a:ext cx="5880733" cy="235091"/>
          </a:xfrm>
          <a:prstGeom prst="parallelogram">
            <a:avLst/>
          </a:prstGeom>
          <a:solidFill>
            <a:schemeClr val="bg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FASTA covering the searching range for spacers to be fixed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B16CEE9-B54F-1C4A-8CFA-BA8B9B32DB24}"/>
              </a:ext>
            </a:extLst>
          </p:cNvPr>
          <p:cNvSpPr/>
          <p:nvPr/>
        </p:nvSpPr>
        <p:spPr>
          <a:xfrm>
            <a:off x="564852" y="2504442"/>
            <a:ext cx="5581275" cy="23847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Score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metrics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by </a:t>
            </a:r>
            <a:r>
              <a:rPr lang="en-AU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FlashFry</a:t>
            </a:r>
            <a:endParaRPr lang="en-AU" sz="14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4BCE19A-5294-424A-85D7-FB5ADD9A978A}"/>
              </a:ext>
            </a:extLst>
          </p:cNvPr>
          <p:cNvCxnSpPr>
            <a:cxnSpLocks/>
          </p:cNvCxnSpPr>
          <p:nvPr/>
        </p:nvCxnSpPr>
        <p:spPr>
          <a:xfrm>
            <a:off x="3335187" y="2229245"/>
            <a:ext cx="6628" cy="2792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772FA3D-C22F-6744-ADB6-A36717B0A081}"/>
              </a:ext>
            </a:extLst>
          </p:cNvPr>
          <p:cNvCxnSpPr>
            <a:cxnSpLocks/>
          </p:cNvCxnSpPr>
          <p:nvPr/>
        </p:nvCxnSpPr>
        <p:spPr>
          <a:xfrm>
            <a:off x="3341815" y="2760074"/>
            <a:ext cx="0" cy="14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4835C61-514D-D446-B2EE-949F76B4B699}"/>
              </a:ext>
            </a:extLst>
          </p:cNvPr>
          <p:cNvGrpSpPr/>
          <p:nvPr/>
        </p:nvGrpSpPr>
        <p:grpSpPr>
          <a:xfrm>
            <a:off x="2854041" y="2243229"/>
            <a:ext cx="985335" cy="240414"/>
            <a:chOff x="3266495" y="4938889"/>
            <a:chExt cx="985335" cy="240414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528E5188-F034-134A-B61A-905F35D9EF4D}"/>
                </a:ext>
              </a:extLst>
            </p:cNvPr>
            <p:cNvSpPr/>
            <p:nvPr/>
          </p:nvSpPr>
          <p:spPr>
            <a:xfrm>
              <a:off x="3329810" y="4986964"/>
              <a:ext cx="852228" cy="113424"/>
            </a:xfrm>
            <a:custGeom>
              <a:avLst/>
              <a:gdLst>
                <a:gd name="connsiteX0" fmla="*/ 603662 w 852228"/>
                <a:gd name="connsiteY0" fmla="*/ 177 h 113424"/>
                <a:gd name="connsiteX1" fmla="*/ 710190 w 852228"/>
                <a:gd name="connsiteY1" fmla="*/ 6843 h 113424"/>
                <a:gd name="connsiteX2" fmla="*/ 852228 w 852228"/>
                <a:gd name="connsiteY2" fmla="*/ 6843 h 113424"/>
                <a:gd name="connsiteX3" fmla="*/ 852228 w 852228"/>
                <a:gd name="connsiteY3" fmla="*/ 106390 h 113424"/>
                <a:gd name="connsiteX4" fmla="*/ 710190 w 852228"/>
                <a:gd name="connsiteY4" fmla="*/ 106390 h 113424"/>
                <a:gd name="connsiteX5" fmla="*/ 568152 w 852228"/>
                <a:gd name="connsiteY5" fmla="*/ 106390 h 113424"/>
                <a:gd name="connsiteX6" fmla="*/ 568152 w 852228"/>
                <a:gd name="connsiteY6" fmla="*/ 106583 h 113424"/>
                <a:gd name="connsiteX7" fmla="*/ 426114 w 852228"/>
                <a:gd name="connsiteY7" fmla="*/ 106583 h 113424"/>
                <a:gd name="connsiteX8" fmla="*/ 284076 w 852228"/>
                <a:gd name="connsiteY8" fmla="*/ 106583 h 113424"/>
                <a:gd name="connsiteX9" fmla="*/ 142038 w 852228"/>
                <a:gd name="connsiteY9" fmla="*/ 106583 h 113424"/>
                <a:gd name="connsiteX10" fmla="*/ 0 w 852228"/>
                <a:gd name="connsiteY10" fmla="*/ 106583 h 113424"/>
                <a:gd name="connsiteX11" fmla="*/ 0 w 852228"/>
                <a:gd name="connsiteY11" fmla="*/ 7036 h 113424"/>
                <a:gd name="connsiteX12" fmla="*/ 142038 w 852228"/>
                <a:gd name="connsiteY12" fmla="*/ 7036 h 113424"/>
                <a:gd name="connsiteX13" fmla="*/ 284076 w 852228"/>
                <a:gd name="connsiteY13" fmla="*/ 7036 h 113424"/>
                <a:gd name="connsiteX14" fmla="*/ 426114 w 852228"/>
                <a:gd name="connsiteY14" fmla="*/ 7036 h 113424"/>
                <a:gd name="connsiteX15" fmla="*/ 568152 w 852228"/>
                <a:gd name="connsiteY15" fmla="*/ 7036 h 113424"/>
                <a:gd name="connsiteX16" fmla="*/ 568152 w 852228"/>
                <a:gd name="connsiteY16" fmla="*/ 6843 h 113424"/>
                <a:gd name="connsiteX17" fmla="*/ 603662 w 852228"/>
                <a:gd name="connsiteY17" fmla="*/ 177 h 11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52228" h="113424">
                  <a:moveTo>
                    <a:pt x="603662" y="177"/>
                  </a:moveTo>
                  <a:cubicBezTo>
                    <a:pt x="639171" y="2399"/>
                    <a:pt x="674681" y="24619"/>
                    <a:pt x="710190" y="6843"/>
                  </a:cubicBezTo>
                  <a:cubicBezTo>
                    <a:pt x="757536" y="-16859"/>
                    <a:pt x="804882" y="30544"/>
                    <a:pt x="852228" y="6843"/>
                  </a:cubicBezTo>
                  <a:lnTo>
                    <a:pt x="852228" y="106390"/>
                  </a:lnTo>
                  <a:cubicBezTo>
                    <a:pt x="804882" y="130091"/>
                    <a:pt x="757536" y="82688"/>
                    <a:pt x="710190" y="106390"/>
                  </a:cubicBezTo>
                  <a:cubicBezTo>
                    <a:pt x="662844" y="130091"/>
                    <a:pt x="615498" y="82688"/>
                    <a:pt x="568152" y="106390"/>
                  </a:cubicBezTo>
                  <a:lnTo>
                    <a:pt x="568152" y="106583"/>
                  </a:lnTo>
                  <a:cubicBezTo>
                    <a:pt x="520806" y="130284"/>
                    <a:pt x="473460" y="82881"/>
                    <a:pt x="426114" y="106583"/>
                  </a:cubicBezTo>
                  <a:cubicBezTo>
                    <a:pt x="378768" y="130284"/>
                    <a:pt x="331422" y="82881"/>
                    <a:pt x="284076" y="106583"/>
                  </a:cubicBezTo>
                  <a:cubicBezTo>
                    <a:pt x="236730" y="130284"/>
                    <a:pt x="189384" y="82881"/>
                    <a:pt x="142038" y="106583"/>
                  </a:cubicBezTo>
                  <a:cubicBezTo>
                    <a:pt x="94692" y="130284"/>
                    <a:pt x="47346" y="82881"/>
                    <a:pt x="0" y="106583"/>
                  </a:cubicBezTo>
                  <a:lnTo>
                    <a:pt x="0" y="7036"/>
                  </a:lnTo>
                  <a:cubicBezTo>
                    <a:pt x="47346" y="-16666"/>
                    <a:pt x="94692" y="30737"/>
                    <a:pt x="142038" y="7036"/>
                  </a:cubicBezTo>
                  <a:cubicBezTo>
                    <a:pt x="189384" y="-16666"/>
                    <a:pt x="236730" y="30737"/>
                    <a:pt x="284076" y="7036"/>
                  </a:cubicBezTo>
                  <a:cubicBezTo>
                    <a:pt x="331422" y="-16666"/>
                    <a:pt x="378768" y="30737"/>
                    <a:pt x="426114" y="7036"/>
                  </a:cubicBezTo>
                  <a:cubicBezTo>
                    <a:pt x="473460" y="-16666"/>
                    <a:pt x="520806" y="30737"/>
                    <a:pt x="568152" y="7036"/>
                  </a:cubicBezTo>
                  <a:lnTo>
                    <a:pt x="568152" y="6843"/>
                  </a:lnTo>
                  <a:cubicBezTo>
                    <a:pt x="579989" y="918"/>
                    <a:pt x="591825" y="-564"/>
                    <a:pt x="603662" y="17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sz="14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E89F5F1-2A29-5948-97B5-8FCD8F727291}"/>
                </a:ext>
              </a:extLst>
            </p:cNvPr>
            <p:cNvSpPr/>
            <p:nvPr/>
          </p:nvSpPr>
          <p:spPr>
            <a:xfrm>
              <a:off x="4126644" y="4938889"/>
              <a:ext cx="125186" cy="2274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32EBD33-8EFB-7540-B341-9E06EC554EF7}"/>
                </a:ext>
              </a:extLst>
            </p:cNvPr>
            <p:cNvSpPr/>
            <p:nvPr/>
          </p:nvSpPr>
          <p:spPr>
            <a:xfrm>
              <a:off x="3266495" y="4951846"/>
              <a:ext cx="125186" cy="2274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3D83AB4-E6C1-B546-B525-84A20A039C3C}"/>
              </a:ext>
            </a:extLst>
          </p:cNvPr>
          <p:cNvCxnSpPr>
            <a:cxnSpLocks/>
          </p:cNvCxnSpPr>
          <p:nvPr/>
        </p:nvCxnSpPr>
        <p:spPr>
          <a:xfrm>
            <a:off x="3336464" y="3503347"/>
            <a:ext cx="0" cy="173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Diamond 204">
            <a:extLst>
              <a:ext uri="{FF2B5EF4-FFF2-40B4-BE49-F238E27FC236}">
                <a16:creationId xmlns:a16="http://schemas.microsoft.com/office/drawing/2014/main" id="{E55650CD-EF88-2A4E-AE38-C5C3D31814A8}"/>
              </a:ext>
            </a:extLst>
          </p:cNvPr>
          <p:cNvSpPr/>
          <p:nvPr/>
        </p:nvSpPr>
        <p:spPr>
          <a:xfrm>
            <a:off x="1414104" y="6895144"/>
            <a:ext cx="3963251" cy="306928"/>
          </a:xfrm>
          <a:prstGeom prst="diamond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Are there more steps?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03F9F99-A158-7F44-A4A3-DF1072A3EF84}"/>
              </a:ext>
            </a:extLst>
          </p:cNvPr>
          <p:cNvSpPr/>
          <p:nvPr/>
        </p:nvSpPr>
        <p:spPr>
          <a:xfrm>
            <a:off x="940565" y="3256503"/>
            <a:ext cx="4802500" cy="24424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Rank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default/user-given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metrics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DA3AA86-41E1-DA46-98E9-E039FA6539E0}"/>
              </a:ext>
            </a:extLst>
          </p:cNvPr>
          <p:cNvCxnSpPr>
            <a:cxnSpLocks/>
          </p:cNvCxnSpPr>
          <p:nvPr/>
        </p:nvCxnSpPr>
        <p:spPr>
          <a:xfrm>
            <a:off x="3341815" y="3122176"/>
            <a:ext cx="0" cy="14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CF3406-E5EF-2B48-95F7-67D169B79631}"/>
              </a:ext>
            </a:extLst>
          </p:cNvPr>
          <p:cNvCxnSpPr>
            <a:cxnSpLocks/>
          </p:cNvCxnSpPr>
          <p:nvPr/>
        </p:nvCxnSpPr>
        <p:spPr>
          <a:xfrm>
            <a:off x="3400412" y="7632080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150DE54-E0A0-3B42-BB39-5240DF85E810}"/>
              </a:ext>
            </a:extLst>
          </p:cNvPr>
          <p:cNvSpPr/>
          <p:nvPr/>
        </p:nvSpPr>
        <p:spPr>
          <a:xfrm>
            <a:off x="765626" y="8547412"/>
            <a:ext cx="5414533" cy="238504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Score </a:t>
            </a:r>
            <a:r>
              <a:rPr lang="en-AU" sz="1400" b="1" dirty="0" err="1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pegRNAs</a:t>
            </a: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</a:t>
            </a:r>
            <a:r>
              <a:rPr lang="en-AU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DeepPE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(PE2 efficiency evaluation)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9DCC30C-1285-B24B-B728-555522B2D792}"/>
              </a:ext>
            </a:extLst>
          </p:cNvPr>
          <p:cNvSpPr/>
          <p:nvPr/>
        </p:nvSpPr>
        <p:spPr>
          <a:xfrm>
            <a:off x="569204" y="8131982"/>
            <a:ext cx="5795059" cy="255014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Cal</a:t>
            </a:r>
            <a:r>
              <a:rPr lang="en-US" altLang="ja-JP" sz="1400" b="1" dirty="0" err="1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culate</a:t>
            </a:r>
            <a:r>
              <a:rPr lang="en-US" altLang="ja-JP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biological features </a:t>
            </a:r>
            <a:r>
              <a:rPr lang="en-US" altLang="ja-JP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of spacers, PBSs, RTTs, and </a:t>
            </a:r>
            <a:r>
              <a:rPr lang="en-US" altLang="ja-JP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pegRNAs</a:t>
            </a:r>
            <a:r>
              <a:rPr lang="en-US" altLang="ja-JP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 </a:t>
            </a:r>
            <a:r>
              <a:rPr lang="en-AU" altLang="ja-JP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endParaRPr lang="en-AU" sz="14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5597AC3-89E4-D045-84AE-9039D0EA68AF}"/>
              </a:ext>
            </a:extLst>
          </p:cNvPr>
          <p:cNvCxnSpPr>
            <a:cxnSpLocks/>
          </p:cNvCxnSpPr>
          <p:nvPr/>
        </p:nvCxnSpPr>
        <p:spPr>
          <a:xfrm>
            <a:off x="3376142" y="7202072"/>
            <a:ext cx="0" cy="1609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330907D-A8F5-5549-A80A-4FC9762A86F3}"/>
              </a:ext>
            </a:extLst>
          </p:cNvPr>
          <p:cNvSpPr txBox="1"/>
          <p:nvPr/>
        </p:nvSpPr>
        <p:spPr>
          <a:xfrm>
            <a:off x="3424927" y="7110689"/>
            <a:ext cx="837565" cy="29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dirty="0"/>
              <a:t>No</a:t>
            </a:r>
            <a:endParaRPr lang="en-AU" sz="1400" dirty="0"/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B557A3D4-56BC-E745-A8C4-1C640B710AD9}"/>
              </a:ext>
            </a:extLst>
          </p:cNvPr>
          <p:cNvCxnSpPr>
            <a:cxnSpLocks/>
          </p:cNvCxnSpPr>
          <p:nvPr/>
        </p:nvCxnSpPr>
        <p:spPr>
          <a:xfrm>
            <a:off x="3404819" y="8022292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F2FB5E1-C534-2941-99D7-99BF814B3FD2}"/>
              </a:ext>
            </a:extLst>
          </p:cNvPr>
          <p:cNvCxnSpPr>
            <a:cxnSpLocks/>
          </p:cNvCxnSpPr>
          <p:nvPr/>
        </p:nvCxnSpPr>
        <p:spPr>
          <a:xfrm>
            <a:off x="3404819" y="8418532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1760A14-6653-524E-9E7C-38B431E7D738}"/>
              </a:ext>
            </a:extLst>
          </p:cNvPr>
          <p:cNvCxnSpPr>
            <a:cxnSpLocks/>
          </p:cNvCxnSpPr>
          <p:nvPr/>
        </p:nvCxnSpPr>
        <p:spPr>
          <a:xfrm>
            <a:off x="3404819" y="8814772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1CAC5E70-3A9C-EA41-83EB-FD3158EB97F4}"/>
              </a:ext>
            </a:extLst>
          </p:cNvPr>
          <p:cNvCxnSpPr>
            <a:cxnSpLocks/>
          </p:cNvCxnSpPr>
          <p:nvPr/>
        </p:nvCxnSpPr>
        <p:spPr>
          <a:xfrm>
            <a:off x="3404819" y="9196871"/>
            <a:ext cx="0" cy="27285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577F8D-BB14-424D-BB52-474965982742}"/>
              </a:ext>
            </a:extLst>
          </p:cNvPr>
          <p:cNvCxnSpPr>
            <a:cxnSpLocks/>
          </p:cNvCxnSpPr>
          <p:nvPr/>
        </p:nvCxnSpPr>
        <p:spPr>
          <a:xfrm>
            <a:off x="3339431" y="1439346"/>
            <a:ext cx="0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672A794-C9EE-4B44-AD12-4F634D12AD07}"/>
              </a:ext>
            </a:extLst>
          </p:cNvPr>
          <p:cNvCxnSpPr>
            <a:cxnSpLocks/>
          </p:cNvCxnSpPr>
          <p:nvPr/>
        </p:nvCxnSpPr>
        <p:spPr>
          <a:xfrm>
            <a:off x="3339431" y="1842122"/>
            <a:ext cx="0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984AA1DA-EE48-0D4A-A0F8-BA9324E014D3}"/>
              </a:ext>
            </a:extLst>
          </p:cNvPr>
          <p:cNvSpPr/>
          <p:nvPr/>
        </p:nvSpPr>
        <p:spPr>
          <a:xfrm>
            <a:off x="1114895" y="3687939"/>
            <a:ext cx="4590179" cy="212746"/>
          </a:xfrm>
          <a:prstGeom prst="parallelogram">
            <a:avLst/>
          </a:prstGeom>
          <a:solidFill>
            <a:schemeClr val="bg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Fixed spacer, fixed deletion start/end position</a:t>
            </a:r>
          </a:p>
        </p:txBody>
      </p:sp>
      <p:sp>
        <p:nvSpPr>
          <p:cNvPr id="96" name="Parallelogram 95">
            <a:extLst>
              <a:ext uri="{FF2B5EF4-FFF2-40B4-BE49-F238E27FC236}">
                <a16:creationId xmlns:a16="http://schemas.microsoft.com/office/drawing/2014/main" id="{41050218-7247-784C-B6B4-87169BBD1432}"/>
              </a:ext>
            </a:extLst>
          </p:cNvPr>
          <p:cNvSpPr/>
          <p:nvPr/>
        </p:nvSpPr>
        <p:spPr>
          <a:xfrm>
            <a:off x="1367986" y="3950726"/>
            <a:ext cx="4117092" cy="216099"/>
          </a:xfrm>
          <a:prstGeom prst="parallelogram">
            <a:avLst/>
          </a:prstGeom>
          <a:solidFill>
            <a:schemeClr val="bg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Deletion length extending steps</a:t>
            </a:r>
            <a:endParaRPr lang="en-AU" sz="1400" i="1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DED660-A424-6240-A818-9B005A58AB97}"/>
              </a:ext>
            </a:extLst>
          </p:cNvPr>
          <p:cNvCxnSpPr>
            <a:stCxn id="19" idx="3"/>
          </p:cNvCxnSpPr>
          <p:nvPr/>
        </p:nvCxnSpPr>
        <p:spPr>
          <a:xfrm flipV="1">
            <a:off x="6160696" y="922919"/>
            <a:ext cx="60872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5E180-90EA-6946-B2FF-AE33CDA4E031}"/>
              </a:ext>
            </a:extLst>
          </p:cNvPr>
          <p:cNvCxnSpPr>
            <a:cxnSpLocks/>
          </p:cNvCxnSpPr>
          <p:nvPr/>
        </p:nvCxnSpPr>
        <p:spPr>
          <a:xfrm flipH="1">
            <a:off x="6758441" y="916409"/>
            <a:ext cx="5488" cy="31295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879A3E5-3AD2-534D-9F3F-4DA42468994F}"/>
              </a:ext>
            </a:extLst>
          </p:cNvPr>
          <p:cNvCxnSpPr>
            <a:cxnSpLocks/>
          </p:cNvCxnSpPr>
          <p:nvPr/>
        </p:nvCxnSpPr>
        <p:spPr>
          <a:xfrm flipH="1">
            <a:off x="5475324" y="4046000"/>
            <a:ext cx="128311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0A7F0520-65AC-1C4F-9B3C-BD8F3C3C32B2}"/>
              </a:ext>
            </a:extLst>
          </p:cNvPr>
          <p:cNvSpPr/>
          <p:nvPr/>
        </p:nvSpPr>
        <p:spPr>
          <a:xfrm>
            <a:off x="996513" y="3640859"/>
            <a:ext cx="4956809" cy="555359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BA9B764-CE18-F748-B264-5EC1DADE86E0}"/>
              </a:ext>
            </a:extLst>
          </p:cNvPr>
          <p:cNvSpPr/>
          <p:nvPr/>
        </p:nvSpPr>
        <p:spPr>
          <a:xfrm>
            <a:off x="1049015" y="4360576"/>
            <a:ext cx="5579014" cy="258247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Narrow down search range for deletion length extended by step </a:t>
            </a:r>
            <a:r>
              <a:rPr lang="en-AU" sz="1400" dirty="0" err="1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i</a:t>
            </a:r>
            <a:endParaRPr lang="en-AU" sz="1400" dirty="0">
              <a:solidFill>
                <a:schemeClr val="tx1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AE6D055-C312-CD4D-85CD-EDA1C30DB6A7}"/>
              </a:ext>
            </a:extLst>
          </p:cNvPr>
          <p:cNvSpPr/>
          <p:nvPr/>
        </p:nvSpPr>
        <p:spPr>
          <a:xfrm>
            <a:off x="1139867" y="5202475"/>
            <a:ext cx="4570119" cy="231619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Discover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</a:t>
            </a:r>
            <a:r>
              <a:rPr lang="en-AU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FlashFry</a:t>
            </a:r>
            <a:endParaRPr lang="en-AU" sz="14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516E39F-CCAE-7D4B-8833-6A20BDE3CF5B}"/>
              </a:ext>
            </a:extLst>
          </p:cNvPr>
          <p:cNvSpPr/>
          <p:nvPr/>
        </p:nvSpPr>
        <p:spPr>
          <a:xfrm>
            <a:off x="1343627" y="6123911"/>
            <a:ext cx="4802500" cy="23640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Filter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default/user-given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thresholds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E3A6FBD-01FE-6145-885A-5434307FBC37}"/>
              </a:ext>
            </a:extLst>
          </p:cNvPr>
          <p:cNvCxnSpPr>
            <a:cxnSpLocks/>
          </p:cNvCxnSpPr>
          <p:nvPr/>
        </p:nvCxnSpPr>
        <p:spPr>
          <a:xfrm>
            <a:off x="3395730" y="4201506"/>
            <a:ext cx="0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Parallelogram 140">
            <a:extLst>
              <a:ext uri="{FF2B5EF4-FFF2-40B4-BE49-F238E27FC236}">
                <a16:creationId xmlns:a16="http://schemas.microsoft.com/office/drawing/2014/main" id="{7F4C139C-CC3B-0747-A15F-D2D634DB252C}"/>
              </a:ext>
            </a:extLst>
          </p:cNvPr>
          <p:cNvSpPr/>
          <p:nvPr/>
        </p:nvSpPr>
        <p:spPr>
          <a:xfrm>
            <a:off x="1631797" y="4801710"/>
            <a:ext cx="3924847" cy="230752"/>
          </a:xfrm>
          <a:prstGeom prst="parallelogram">
            <a:avLst/>
          </a:prstGeom>
          <a:solidFill>
            <a:schemeClr val="bg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FASTA covering the searching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29E9705-8E82-9945-AB80-E092188A5CD1}"/>
              </a:ext>
            </a:extLst>
          </p:cNvPr>
          <p:cNvSpPr/>
          <p:nvPr/>
        </p:nvSpPr>
        <p:spPr>
          <a:xfrm>
            <a:off x="986145" y="5727575"/>
            <a:ext cx="5581275" cy="23847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Score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metrics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by </a:t>
            </a:r>
            <a:r>
              <a:rPr lang="en-AU" sz="1400" dirty="0" err="1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FlashFry</a:t>
            </a:r>
            <a:endParaRPr lang="en-AU" sz="14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434C81C-0751-0946-BCC7-CAD4DDAFAE89}"/>
              </a:ext>
            </a:extLst>
          </p:cNvPr>
          <p:cNvCxnSpPr>
            <a:cxnSpLocks/>
          </p:cNvCxnSpPr>
          <p:nvPr/>
        </p:nvCxnSpPr>
        <p:spPr>
          <a:xfrm>
            <a:off x="3396926" y="5452330"/>
            <a:ext cx="6628" cy="2792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51E7FE0-6BE1-A64A-A8B7-8D82BFD000C1}"/>
              </a:ext>
            </a:extLst>
          </p:cNvPr>
          <p:cNvCxnSpPr>
            <a:cxnSpLocks/>
          </p:cNvCxnSpPr>
          <p:nvPr/>
        </p:nvCxnSpPr>
        <p:spPr>
          <a:xfrm>
            <a:off x="3403554" y="5983159"/>
            <a:ext cx="0" cy="14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EE4D0E-B3F8-3346-82BE-0873B7D71F72}"/>
              </a:ext>
            </a:extLst>
          </p:cNvPr>
          <p:cNvGrpSpPr/>
          <p:nvPr/>
        </p:nvGrpSpPr>
        <p:grpSpPr>
          <a:xfrm>
            <a:off x="2915780" y="5466314"/>
            <a:ext cx="985335" cy="240414"/>
            <a:chOff x="3266495" y="4938889"/>
            <a:chExt cx="985335" cy="240414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A143F95-5F2D-C143-802D-08C350707409}"/>
                </a:ext>
              </a:extLst>
            </p:cNvPr>
            <p:cNvSpPr/>
            <p:nvPr/>
          </p:nvSpPr>
          <p:spPr>
            <a:xfrm>
              <a:off x="3329810" y="4986964"/>
              <a:ext cx="852228" cy="113424"/>
            </a:xfrm>
            <a:custGeom>
              <a:avLst/>
              <a:gdLst>
                <a:gd name="connsiteX0" fmla="*/ 603662 w 852228"/>
                <a:gd name="connsiteY0" fmla="*/ 177 h 113424"/>
                <a:gd name="connsiteX1" fmla="*/ 710190 w 852228"/>
                <a:gd name="connsiteY1" fmla="*/ 6843 h 113424"/>
                <a:gd name="connsiteX2" fmla="*/ 852228 w 852228"/>
                <a:gd name="connsiteY2" fmla="*/ 6843 h 113424"/>
                <a:gd name="connsiteX3" fmla="*/ 852228 w 852228"/>
                <a:gd name="connsiteY3" fmla="*/ 106390 h 113424"/>
                <a:gd name="connsiteX4" fmla="*/ 710190 w 852228"/>
                <a:gd name="connsiteY4" fmla="*/ 106390 h 113424"/>
                <a:gd name="connsiteX5" fmla="*/ 568152 w 852228"/>
                <a:gd name="connsiteY5" fmla="*/ 106390 h 113424"/>
                <a:gd name="connsiteX6" fmla="*/ 568152 w 852228"/>
                <a:gd name="connsiteY6" fmla="*/ 106583 h 113424"/>
                <a:gd name="connsiteX7" fmla="*/ 426114 w 852228"/>
                <a:gd name="connsiteY7" fmla="*/ 106583 h 113424"/>
                <a:gd name="connsiteX8" fmla="*/ 284076 w 852228"/>
                <a:gd name="connsiteY8" fmla="*/ 106583 h 113424"/>
                <a:gd name="connsiteX9" fmla="*/ 142038 w 852228"/>
                <a:gd name="connsiteY9" fmla="*/ 106583 h 113424"/>
                <a:gd name="connsiteX10" fmla="*/ 0 w 852228"/>
                <a:gd name="connsiteY10" fmla="*/ 106583 h 113424"/>
                <a:gd name="connsiteX11" fmla="*/ 0 w 852228"/>
                <a:gd name="connsiteY11" fmla="*/ 7036 h 113424"/>
                <a:gd name="connsiteX12" fmla="*/ 142038 w 852228"/>
                <a:gd name="connsiteY12" fmla="*/ 7036 h 113424"/>
                <a:gd name="connsiteX13" fmla="*/ 284076 w 852228"/>
                <a:gd name="connsiteY13" fmla="*/ 7036 h 113424"/>
                <a:gd name="connsiteX14" fmla="*/ 426114 w 852228"/>
                <a:gd name="connsiteY14" fmla="*/ 7036 h 113424"/>
                <a:gd name="connsiteX15" fmla="*/ 568152 w 852228"/>
                <a:gd name="connsiteY15" fmla="*/ 7036 h 113424"/>
                <a:gd name="connsiteX16" fmla="*/ 568152 w 852228"/>
                <a:gd name="connsiteY16" fmla="*/ 6843 h 113424"/>
                <a:gd name="connsiteX17" fmla="*/ 603662 w 852228"/>
                <a:gd name="connsiteY17" fmla="*/ 177 h 11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52228" h="113424">
                  <a:moveTo>
                    <a:pt x="603662" y="177"/>
                  </a:moveTo>
                  <a:cubicBezTo>
                    <a:pt x="639171" y="2399"/>
                    <a:pt x="674681" y="24619"/>
                    <a:pt x="710190" y="6843"/>
                  </a:cubicBezTo>
                  <a:cubicBezTo>
                    <a:pt x="757536" y="-16859"/>
                    <a:pt x="804882" y="30544"/>
                    <a:pt x="852228" y="6843"/>
                  </a:cubicBezTo>
                  <a:lnTo>
                    <a:pt x="852228" y="106390"/>
                  </a:lnTo>
                  <a:cubicBezTo>
                    <a:pt x="804882" y="130091"/>
                    <a:pt x="757536" y="82688"/>
                    <a:pt x="710190" y="106390"/>
                  </a:cubicBezTo>
                  <a:cubicBezTo>
                    <a:pt x="662844" y="130091"/>
                    <a:pt x="615498" y="82688"/>
                    <a:pt x="568152" y="106390"/>
                  </a:cubicBezTo>
                  <a:lnTo>
                    <a:pt x="568152" y="106583"/>
                  </a:lnTo>
                  <a:cubicBezTo>
                    <a:pt x="520806" y="130284"/>
                    <a:pt x="473460" y="82881"/>
                    <a:pt x="426114" y="106583"/>
                  </a:cubicBezTo>
                  <a:cubicBezTo>
                    <a:pt x="378768" y="130284"/>
                    <a:pt x="331422" y="82881"/>
                    <a:pt x="284076" y="106583"/>
                  </a:cubicBezTo>
                  <a:cubicBezTo>
                    <a:pt x="236730" y="130284"/>
                    <a:pt x="189384" y="82881"/>
                    <a:pt x="142038" y="106583"/>
                  </a:cubicBezTo>
                  <a:cubicBezTo>
                    <a:pt x="94692" y="130284"/>
                    <a:pt x="47346" y="82881"/>
                    <a:pt x="0" y="106583"/>
                  </a:cubicBezTo>
                  <a:lnTo>
                    <a:pt x="0" y="7036"/>
                  </a:lnTo>
                  <a:cubicBezTo>
                    <a:pt x="47346" y="-16666"/>
                    <a:pt x="94692" y="30737"/>
                    <a:pt x="142038" y="7036"/>
                  </a:cubicBezTo>
                  <a:cubicBezTo>
                    <a:pt x="189384" y="-16666"/>
                    <a:pt x="236730" y="30737"/>
                    <a:pt x="284076" y="7036"/>
                  </a:cubicBezTo>
                  <a:cubicBezTo>
                    <a:pt x="331422" y="-16666"/>
                    <a:pt x="378768" y="30737"/>
                    <a:pt x="426114" y="7036"/>
                  </a:cubicBezTo>
                  <a:cubicBezTo>
                    <a:pt x="473460" y="-16666"/>
                    <a:pt x="520806" y="30737"/>
                    <a:pt x="568152" y="7036"/>
                  </a:cubicBezTo>
                  <a:lnTo>
                    <a:pt x="568152" y="6843"/>
                  </a:lnTo>
                  <a:cubicBezTo>
                    <a:pt x="579989" y="918"/>
                    <a:pt x="591825" y="-564"/>
                    <a:pt x="603662" y="177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sz="14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549F47A-4FA6-7446-B14C-F2986F1228B4}"/>
                </a:ext>
              </a:extLst>
            </p:cNvPr>
            <p:cNvSpPr/>
            <p:nvPr/>
          </p:nvSpPr>
          <p:spPr>
            <a:xfrm>
              <a:off x="4126644" y="4938889"/>
              <a:ext cx="125186" cy="22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9675369-C311-C940-A0BE-0A0F30837490}"/>
                </a:ext>
              </a:extLst>
            </p:cNvPr>
            <p:cNvSpPr/>
            <p:nvPr/>
          </p:nvSpPr>
          <p:spPr>
            <a:xfrm>
              <a:off x="3266495" y="4951846"/>
              <a:ext cx="125186" cy="22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endParaRPr lang="en-AU" sz="140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E0B7BA3-FC97-434E-9485-CC06DBEC5E0A}"/>
              </a:ext>
            </a:extLst>
          </p:cNvPr>
          <p:cNvCxnSpPr>
            <a:cxnSpLocks/>
          </p:cNvCxnSpPr>
          <p:nvPr/>
        </p:nvCxnSpPr>
        <p:spPr>
          <a:xfrm>
            <a:off x="3398203" y="6742761"/>
            <a:ext cx="0" cy="173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04DBCA7-9F59-BC40-91B2-B335BCE03E23}"/>
              </a:ext>
            </a:extLst>
          </p:cNvPr>
          <p:cNvSpPr/>
          <p:nvPr/>
        </p:nvSpPr>
        <p:spPr>
          <a:xfrm>
            <a:off x="1343627" y="6463117"/>
            <a:ext cx="4802500" cy="24424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b="1" dirty="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Rank spacers </a:t>
            </a:r>
            <a:r>
              <a:rPr lang="en-AU" sz="1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by default/user-given </a:t>
            </a:r>
            <a:r>
              <a:rPr lang="en-AU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metrics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DBA8A6F-5E2F-D04A-8DA1-7077A902CB35}"/>
              </a:ext>
            </a:extLst>
          </p:cNvPr>
          <p:cNvCxnSpPr>
            <a:cxnSpLocks/>
          </p:cNvCxnSpPr>
          <p:nvPr/>
        </p:nvCxnSpPr>
        <p:spPr>
          <a:xfrm>
            <a:off x="3403554" y="6345261"/>
            <a:ext cx="0" cy="14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718F70-DE89-864A-BA11-93CE3C1C7CFC}"/>
              </a:ext>
            </a:extLst>
          </p:cNvPr>
          <p:cNvCxnSpPr>
            <a:cxnSpLocks/>
          </p:cNvCxnSpPr>
          <p:nvPr/>
        </p:nvCxnSpPr>
        <p:spPr>
          <a:xfrm>
            <a:off x="3401170" y="4629773"/>
            <a:ext cx="0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89A9FAF-27CB-CE49-9658-1CBA78AC84EC}"/>
              </a:ext>
            </a:extLst>
          </p:cNvPr>
          <p:cNvCxnSpPr>
            <a:cxnSpLocks/>
          </p:cNvCxnSpPr>
          <p:nvPr/>
        </p:nvCxnSpPr>
        <p:spPr>
          <a:xfrm>
            <a:off x="3401170" y="5032549"/>
            <a:ext cx="0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5C65AB2-83FF-384E-B275-46D178913F5F}"/>
              </a:ext>
            </a:extLst>
          </p:cNvPr>
          <p:cNvCxnSpPr>
            <a:cxnSpLocks/>
          </p:cNvCxnSpPr>
          <p:nvPr/>
        </p:nvCxnSpPr>
        <p:spPr>
          <a:xfrm flipH="1" flipV="1">
            <a:off x="1223062" y="7055025"/>
            <a:ext cx="2049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3DE1AA9-5169-B14E-8092-C08CBC6E4B70}"/>
              </a:ext>
            </a:extLst>
          </p:cNvPr>
          <p:cNvSpPr txBox="1"/>
          <p:nvPr/>
        </p:nvSpPr>
        <p:spPr>
          <a:xfrm>
            <a:off x="1132173" y="6774761"/>
            <a:ext cx="837565" cy="29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dirty="0"/>
              <a:t>Yes</a:t>
            </a:r>
            <a:endParaRPr lang="en-AU" sz="14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038876-876C-9C4D-8C4B-85FAC9402753}"/>
              </a:ext>
            </a:extLst>
          </p:cNvPr>
          <p:cNvSpPr/>
          <p:nvPr/>
        </p:nvSpPr>
        <p:spPr>
          <a:xfrm>
            <a:off x="457235" y="6937479"/>
            <a:ext cx="773900" cy="235091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i = </a:t>
            </a:r>
            <a:r>
              <a:rPr lang="en-AU" sz="1400" dirty="0" err="1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i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+1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FAD6D11-4D04-C040-A03C-A01797B1A629}"/>
              </a:ext>
            </a:extLst>
          </p:cNvPr>
          <p:cNvCxnSpPr>
            <a:cxnSpLocks/>
          </p:cNvCxnSpPr>
          <p:nvPr/>
        </p:nvCxnSpPr>
        <p:spPr>
          <a:xfrm>
            <a:off x="718928" y="4513633"/>
            <a:ext cx="0" cy="24275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513E9D4-D33A-5B4A-8A9D-C56E9AD29160}"/>
              </a:ext>
            </a:extLst>
          </p:cNvPr>
          <p:cNvCxnSpPr>
            <a:cxnSpLocks/>
          </p:cNvCxnSpPr>
          <p:nvPr/>
        </p:nvCxnSpPr>
        <p:spPr>
          <a:xfrm>
            <a:off x="715518" y="4522358"/>
            <a:ext cx="36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E146740F-4A6C-DD48-BF27-1B7554795BDB}"/>
              </a:ext>
            </a:extLst>
          </p:cNvPr>
          <p:cNvGrpSpPr/>
          <p:nvPr/>
        </p:nvGrpSpPr>
        <p:grpSpPr>
          <a:xfrm>
            <a:off x="-2468" y="6956740"/>
            <a:ext cx="6858000" cy="2949261"/>
            <a:chOff x="0" y="-1"/>
            <a:chExt cx="6858000" cy="257890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F72BBEA-EAD8-1C42-9B12-2DBDE310DE1D}"/>
                </a:ext>
              </a:extLst>
            </p:cNvPr>
            <p:cNvSpPr/>
            <p:nvPr/>
          </p:nvSpPr>
          <p:spPr>
            <a:xfrm>
              <a:off x="0" y="-1"/>
              <a:ext cx="6858000" cy="2578906"/>
            </a:xfrm>
            <a:prstGeom prst="rect">
              <a:avLst/>
            </a:prstGeom>
            <a:solidFill>
              <a:srgbClr val="B59DF3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9A2DC1-1847-0C4B-A9FF-936413B5012F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b="1" dirty="0"/>
                <a:t>Find valid pairs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24921-E1D6-BC41-A69F-87BD5953ED4A}"/>
              </a:ext>
            </a:extLst>
          </p:cNvPr>
          <p:cNvGrpSpPr/>
          <p:nvPr/>
        </p:nvGrpSpPr>
        <p:grpSpPr>
          <a:xfrm>
            <a:off x="0" y="343991"/>
            <a:ext cx="6858000" cy="1705565"/>
            <a:chOff x="0" y="0"/>
            <a:chExt cx="6858000" cy="25514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C03016-31AD-B341-B38F-EF177059A35C}"/>
                </a:ext>
              </a:extLst>
            </p:cNvPr>
            <p:cNvSpPr/>
            <p:nvPr/>
          </p:nvSpPr>
          <p:spPr>
            <a:xfrm>
              <a:off x="0" y="0"/>
              <a:ext cx="6858000" cy="25514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B9496A-3E86-6B43-AE3B-FB81AA8AC0D2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Read Input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A674E1-9AF2-F041-AECF-8AD325511536}"/>
              </a:ext>
            </a:extLst>
          </p:cNvPr>
          <p:cNvGrpSpPr/>
          <p:nvPr/>
        </p:nvGrpSpPr>
        <p:grpSpPr>
          <a:xfrm>
            <a:off x="0" y="2025016"/>
            <a:ext cx="6858000" cy="2478132"/>
            <a:chOff x="0" y="0"/>
            <a:chExt cx="6858000" cy="255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256272-4A44-4B42-ABF3-04450D6FEAFB}"/>
                </a:ext>
              </a:extLst>
            </p:cNvPr>
            <p:cNvSpPr/>
            <p:nvPr/>
          </p:nvSpPr>
          <p:spPr>
            <a:xfrm>
              <a:off x="0" y="0"/>
              <a:ext cx="6858000" cy="25514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5420D1-1590-324B-A577-08F5A47D2E60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b="1" dirty="0">
                  <a:latin typeface="Arial" panose="020B0604020202020204" pitchFamily="34" charset="0"/>
                  <a:cs typeface="Arial" panose="020B0604020202020204" pitchFamily="34" charset="0"/>
                </a:rPr>
                <a:t>Set searching ranges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E6A323-AB52-E14F-B2D9-05781FF2D2DD}"/>
              </a:ext>
            </a:extLst>
          </p:cNvPr>
          <p:cNvGrpSpPr/>
          <p:nvPr/>
        </p:nvGrpSpPr>
        <p:grpSpPr>
          <a:xfrm>
            <a:off x="0" y="4503148"/>
            <a:ext cx="6858000" cy="2497275"/>
            <a:chOff x="0" y="-1"/>
            <a:chExt cx="6858000" cy="25789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F73A6E-F02F-714F-86D1-D86096F66953}"/>
                </a:ext>
              </a:extLst>
            </p:cNvPr>
            <p:cNvSpPr/>
            <p:nvPr/>
          </p:nvSpPr>
          <p:spPr>
            <a:xfrm>
              <a:off x="0" y="-1"/>
              <a:ext cx="6858000" cy="257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09462F-84F5-0E4E-B402-A3033200A6DB}"/>
                </a:ext>
              </a:extLst>
            </p:cNvPr>
            <p:cNvSpPr/>
            <p:nvPr/>
          </p:nvSpPr>
          <p:spPr>
            <a:xfrm>
              <a:off x="0" y="0"/>
              <a:ext cx="457200" cy="25789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b="1" dirty="0"/>
                <a:t>Find + score spacers</a:t>
              </a:r>
            </a:p>
          </p:txBody>
        </p:sp>
      </p:grp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16423DA-D67E-DC43-AF2C-004945363B8D}"/>
              </a:ext>
            </a:extLst>
          </p:cNvPr>
          <p:cNvSpPr/>
          <p:nvPr/>
        </p:nvSpPr>
        <p:spPr>
          <a:xfrm>
            <a:off x="2733595" y="368266"/>
            <a:ext cx="1688690" cy="3227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032512-CB57-F848-AE56-765418B6F2FD}"/>
              </a:ext>
            </a:extLst>
          </p:cNvPr>
          <p:cNvCxnSpPr>
            <a:cxnSpLocks/>
          </p:cNvCxnSpPr>
          <p:nvPr/>
        </p:nvCxnSpPr>
        <p:spPr>
          <a:xfrm>
            <a:off x="3559505" y="588151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A1DE0-F764-954C-A268-603EBDBEE80F}"/>
              </a:ext>
            </a:extLst>
          </p:cNvPr>
          <p:cNvSpPr/>
          <p:nvPr/>
        </p:nvSpPr>
        <p:spPr>
          <a:xfrm>
            <a:off x="612058" y="839772"/>
            <a:ext cx="6061587" cy="6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Run with 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optional arguments</a:t>
            </a:r>
          </a:p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(ranges for deletion length, start site, and end site, metrics, threshold, output path, and file name element, design)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1E0EF3-27E8-9144-8490-F2E47C1A87C6}"/>
              </a:ext>
            </a:extLst>
          </p:cNvPr>
          <p:cNvSpPr/>
          <p:nvPr/>
        </p:nvSpPr>
        <p:spPr>
          <a:xfrm>
            <a:off x="626806" y="1707568"/>
            <a:ext cx="6061587" cy="28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Read and check the validity of the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file and arguments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6C6324-8B9C-4640-B9D0-B97557CECB82}"/>
              </a:ext>
            </a:extLst>
          </p:cNvPr>
          <p:cNvCxnSpPr>
            <a:cxnSpLocks/>
          </p:cNvCxnSpPr>
          <p:nvPr/>
        </p:nvCxnSpPr>
        <p:spPr>
          <a:xfrm>
            <a:off x="3557259" y="1442993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463415-0CBB-E942-9E72-2BCC491AE4F0}"/>
              </a:ext>
            </a:extLst>
          </p:cNvPr>
          <p:cNvCxnSpPr>
            <a:cxnSpLocks/>
          </p:cNvCxnSpPr>
          <p:nvPr/>
        </p:nvCxnSpPr>
        <p:spPr>
          <a:xfrm>
            <a:off x="3559502" y="1912824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A0215E8-A40F-5E43-8CC7-91D0504028A2}"/>
              </a:ext>
            </a:extLst>
          </p:cNvPr>
          <p:cNvSpPr/>
          <p:nvPr/>
        </p:nvSpPr>
        <p:spPr>
          <a:xfrm>
            <a:off x="2698961" y="3058471"/>
            <a:ext cx="4159039" cy="60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Narrow down searching ranges for forward and reverse spacers accordingly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691E76-05EF-AA43-83BD-8BA0071063D4}"/>
              </a:ext>
            </a:extLst>
          </p:cNvPr>
          <p:cNvCxnSpPr>
            <a:cxnSpLocks/>
          </p:cNvCxnSpPr>
          <p:nvPr/>
        </p:nvCxnSpPr>
        <p:spPr>
          <a:xfrm>
            <a:off x="4549877" y="2619172"/>
            <a:ext cx="0" cy="420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029CD920-BE10-FE41-A31C-D7B754093C81}"/>
              </a:ext>
            </a:extLst>
          </p:cNvPr>
          <p:cNvSpPr/>
          <p:nvPr/>
        </p:nvSpPr>
        <p:spPr>
          <a:xfrm>
            <a:off x="680463" y="2191171"/>
            <a:ext cx="5809013" cy="6654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Is any of –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lmin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,-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lmax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smin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,-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smax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,-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emin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,-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emax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given?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3DEA0B-4F03-6044-8122-37B059036DBA}"/>
              </a:ext>
            </a:extLst>
          </p:cNvPr>
          <p:cNvSpPr txBox="1"/>
          <p:nvPr/>
        </p:nvSpPr>
        <p:spPr>
          <a:xfrm>
            <a:off x="4613485" y="2674591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550D91-8E1F-3249-9CB7-0878D79FDC32}"/>
              </a:ext>
            </a:extLst>
          </p:cNvPr>
          <p:cNvCxnSpPr>
            <a:cxnSpLocks/>
          </p:cNvCxnSpPr>
          <p:nvPr/>
        </p:nvCxnSpPr>
        <p:spPr>
          <a:xfrm>
            <a:off x="1892408" y="2663086"/>
            <a:ext cx="0" cy="1970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10A567-0CC1-2346-9653-A1007D2D1183}"/>
              </a:ext>
            </a:extLst>
          </p:cNvPr>
          <p:cNvSpPr txBox="1"/>
          <p:nvPr/>
        </p:nvSpPr>
        <p:spPr>
          <a:xfrm>
            <a:off x="1892408" y="298913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992E8D-57B1-7947-A8D1-7DC1EDF82949}"/>
              </a:ext>
            </a:extLst>
          </p:cNvPr>
          <p:cNvCxnSpPr>
            <a:cxnSpLocks/>
          </p:cNvCxnSpPr>
          <p:nvPr/>
        </p:nvCxnSpPr>
        <p:spPr>
          <a:xfrm>
            <a:off x="4557918" y="3664995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A2AFB0B2-4C45-034A-9FF2-47548CF633EE}"/>
              </a:ext>
            </a:extLst>
          </p:cNvPr>
          <p:cNvSpPr/>
          <p:nvPr/>
        </p:nvSpPr>
        <p:spPr>
          <a:xfrm>
            <a:off x="2341018" y="3898278"/>
            <a:ext cx="4514503" cy="5425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Do the ranges greatly differ?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AB0499-2DCE-084E-BC1A-2A059B344D48}"/>
              </a:ext>
            </a:extLst>
          </p:cNvPr>
          <p:cNvSpPr txBox="1"/>
          <p:nvPr/>
        </p:nvSpPr>
        <p:spPr>
          <a:xfrm>
            <a:off x="3442844" y="429167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4C41BE-4EE3-594B-BB6B-6C8A6C0755C9}"/>
              </a:ext>
            </a:extLst>
          </p:cNvPr>
          <p:cNvCxnSpPr>
            <a:cxnSpLocks/>
          </p:cNvCxnSpPr>
          <p:nvPr/>
        </p:nvCxnSpPr>
        <p:spPr>
          <a:xfrm flipH="1">
            <a:off x="2629485" y="4328224"/>
            <a:ext cx="994321" cy="260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8BE2F5-C20D-DA45-AF6F-5E6A03E4863A}"/>
              </a:ext>
            </a:extLst>
          </p:cNvPr>
          <p:cNvCxnSpPr>
            <a:cxnSpLocks/>
          </p:cNvCxnSpPr>
          <p:nvPr/>
        </p:nvCxnSpPr>
        <p:spPr>
          <a:xfrm>
            <a:off x="5507624" y="4263969"/>
            <a:ext cx="0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06802D5-8081-F14F-925D-BC996656500B}"/>
              </a:ext>
            </a:extLst>
          </p:cNvPr>
          <p:cNvSpPr txBox="1"/>
          <p:nvPr/>
        </p:nvSpPr>
        <p:spPr>
          <a:xfrm>
            <a:off x="5571232" y="4263968"/>
            <a:ext cx="5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EE658F-B412-4048-BB56-B051DBCBEE90}"/>
              </a:ext>
            </a:extLst>
          </p:cNvPr>
          <p:cNvSpPr/>
          <p:nvPr/>
        </p:nvSpPr>
        <p:spPr>
          <a:xfrm>
            <a:off x="523572" y="4637947"/>
            <a:ext cx="2905426" cy="60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FlashFry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once for both forward and reverse spacers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81F2F8-D65F-1A4F-BEAA-6DAFAD2D92EA}"/>
              </a:ext>
            </a:extLst>
          </p:cNvPr>
          <p:cNvSpPr/>
          <p:nvPr/>
        </p:nvSpPr>
        <p:spPr>
          <a:xfrm>
            <a:off x="3544522" y="4637947"/>
            <a:ext cx="3311010" cy="60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FlashFry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twice for forward and reverse respectively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0B1F34-C074-BF4D-8AD2-52555B712554}"/>
              </a:ext>
            </a:extLst>
          </p:cNvPr>
          <p:cNvCxnSpPr>
            <a:cxnSpLocks/>
          </p:cNvCxnSpPr>
          <p:nvPr/>
        </p:nvCxnSpPr>
        <p:spPr>
          <a:xfrm>
            <a:off x="2359735" y="5244471"/>
            <a:ext cx="884618" cy="182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4DA6EB-E4E9-FB45-9497-C01687DDC2A9}"/>
              </a:ext>
            </a:extLst>
          </p:cNvPr>
          <p:cNvCxnSpPr>
            <a:cxnSpLocks/>
          </p:cNvCxnSpPr>
          <p:nvPr/>
        </p:nvCxnSpPr>
        <p:spPr>
          <a:xfrm flipH="1">
            <a:off x="4061012" y="5274288"/>
            <a:ext cx="884618" cy="15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A2EEA4E1-93AB-BB49-9068-2728178F255F}"/>
              </a:ext>
            </a:extLst>
          </p:cNvPr>
          <p:cNvSpPr/>
          <p:nvPr/>
        </p:nvSpPr>
        <p:spPr>
          <a:xfrm>
            <a:off x="457201" y="5522989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Forward spacers in range 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5A4D4809-E6D5-5A47-B888-3E9C3C6D4B0E}"/>
              </a:ext>
            </a:extLst>
          </p:cNvPr>
          <p:cNvSpPr/>
          <p:nvPr/>
        </p:nvSpPr>
        <p:spPr>
          <a:xfrm>
            <a:off x="2081983" y="5510836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Scores for forward spacers  </a:t>
            </a: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3DA493A4-7259-3441-B0AF-D49EDCB896D6}"/>
              </a:ext>
            </a:extLst>
          </p:cNvPr>
          <p:cNvSpPr/>
          <p:nvPr/>
        </p:nvSpPr>
        <p:spPr>
          <a:xfrm>
            <a:off x="3717824" y="5514237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Reverse spacers in range </a:t>
            </a:r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24AD630F-F1EC-1641-84C7-C17AE6F3F8EB}"/>
              </a:ext>
            </a:extLst>
          </p:cNvPr>
          <p:cNvSpPr/>
          <p:nvPr/>
        </p:nvSpPr>
        <p:spPr>
          <a:xfrm>
            <a:off x="5357354" y="5502084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Scores for reverse spacers  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61BB12C-816B-F545-B559-5556A1946EBE}"/>
              </a:ext>
            </a:extLst>
          </p:cNvPr>
          <p:cNvSpPr/>
          <p:nvPr/>
        </p:nvSpPr>
        <p:spPr>
          <a:xfrm>
            <a:off x="326925" y="5467671"/>
            <a:ext cx="6858000" cy="513112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E4BB3B-4E67-5247-BA3B-E0B8272DF08A}"/>
              </a:ext>
            </a:extLst>
          </p:cNvPr>
          <p:cNvCxnSpPr>
            <a:cxnSpLocks/>
          </p:cNvCxnSpPr>
          <p:nvPr/>
        </p:nvCxnSpPr>
        <p:spPr>
          <a:xfrm>
            <a:off x="3642851" y="5814743"/>
            <a:ext cx="0" cy="299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61B1C02-94D2-9B40-AD5B-2E3118B98DD2}"/>
              </a:ext>
            </a:extLst>
          </p:cNvPr>
          <p:cNvSpPr/>
          <p:nvPr/>
        </p:nvSpPr>
        <p:spPr>
          <a:xfrm>
            <a:off x="1479493" y="7143971"/>
            <a:ext cx="4484883" cy="34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Find pairs with deletion lengths in range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9C48EA-E3D2-EB4D-8971-F6E6B4AAB931}"/>
              </a:ext>
            </a:extLst>
          </p:cNvPr>
          <p:cNvCxnSpPr>
            <a:cxnSpLocks/>
          </p:cNvCxnSpPr>
          <p:nvPr/>
        </p:nvCxnSpPr>
        <p:spPr>
          <a:xfrm>
            <a:off x="3636745" y="7410193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CCDD0E4-58B4-0D4D-850C-B8DD21155D55}"/>
              </a:ext>
            </a:extLst>
          </p:cNvPr>
          <p:cNvSpPr/>
          <p:nvPr/>
        </p:nvSpPr>
        <p:spPr>
          <a:xfrm>
            <a:off x="1479492" y="7694936"/>
            <a:ext cx="4484871" cy="33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Sort pairs by default or user-defined metrics  </a:t>
            </a:r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A64DA691-3EE4-E34E-9A87-1FADB7211251}"/>
              </a:ext>
            </a:extLst>
          </p:cNvPr>
          <p:cNvSpPr/>
          <p:nvPr/>
        </p:nvSpPr>
        <p:spPr>
          <a:xfrm>
            <a:off x="821079" y="9383991"/>
            <a:ext cx="5869691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Output of valid pairs and evaluations (+ PBS/RTT)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EE133F-F85A-FD4A-BAA5-EA66BD9417D6}"/>
              </a:ext>
            </a:extLst>
          </p:cNvPr>
          <p:cNvSpPr txBox="1"/>
          <p:nvPr/>
        </p:nvSpPr>
        <p:spPr>
          <a:xfrm>
            <a:off x="435075" y="5252661"/>
            <a:ext cx="11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C6AD45-E29C-354B-92D1-0DF78301366C}"/>
              </a:ext>
            </a:extLst>
          </p:cNvPr>
          <p:cNvSpPr/>
          <p:nvPr/>
        </p:nvSpPr>
        <p:spPr>
          <a:xfrm>
            <a:off x="0" y="0"/>
            <a:ext cx="6896711" cy="3318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base.py</a:t>
            </a:r>
            <a:r>
              <a:rPr lang="en-AU" dirty="0"/>
              <a:t> (just with </a:t>
            </a:r>
            <a:r>
              <a:rPr lang="en-AU" dirty="0" err="1"/>
              <a:t>FlashFry</a:t>
            </a:r>
            <a:r>
              <a:rPr lang="en-AU" dirty="0"/>
              <a:t>)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2E9303B8-540C-0940-8443-88FA58D9C0AD}"/>
              </a:ext>
            </a:extLst>
          </p:cNvPr>
          <p:cNvSpPr/>
          <p:nvPr/>
        </p:nvSpPr>
        <p:spPr>
          <a:xfrm>
            <a:off x="1448135" y="6121981"/>
            <a:ext cx="4417142" cy="4018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Is threshold given?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155921-BABA-804C-820C-CA58008FAEBB}"/>
              </a:ext>
            </a:extLst>
          </p:cNvPr>
          <p:cNvSpPr txBox="1"/>
          <p:nvPr/>
        </p:nvSpPr>
        <p:spPr>
          <a:xfrm>
            <a:off x="2635722" y="64346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A67C01-74DB-7147-84C9-57DC271647A5}"/>
              </a:ext>
            </a:extLst>
          </p:cNvPr>
          <p:cNvCxnSpPr>
            <a:cxnSpLocks/>
          </p:cNvCxnSpPr>
          <p:nvPr/>
        </p:nvCxnSpPr>
        <p:spPr>
          <a:xfrm>
            <a:off x="2635722" y="6440981"/>
            <a:ext cx="0" cy="674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907992-1383-7B48-9C51-BA16FCB8C7E6}"/>
              </a:ext>
            </a:extLst>
          </p:cNvPr>
          <p:cNvCxnSpPr>
            <a:cxnSpLocks/>
          </p:cNvCxnSpPr>
          <p:nvPr/>
        </p:nvCxnSpPr>
        <p:spPr>
          <a:xfrm>
            <a:off x="4588268" y="6438825"/>
            <a:ext cx="0" cy="288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4FAAAA-FB9F-3C40-857A-5464EFA009FA}"/>
              </a:ext>
            </a:extLst>
          </p:cNvPr>
          <p:cNvSpPr txBox="1"/>
          <p:nvPr/>
        </p:nvSpPr>
        <p:spPr>
          <a:xfrm>
            <a:off x="4638976" y="6413005"/>
            <a:ext cx="5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B9D363-FEE2-1E47-99AB-A6B8381E4E4E}"/>
              </a:ext>
            </a:extLst>
          </p:cNvPr>
          <p:cNvCxnSpPr>
            <a:cxnSpLocks/>
          </p:cNvCxnSpPr>
          <p:nvPr/>
        </p:nvCxnSpPr>
        <p:spPr>
          <a:xfrm>
            <a:off x="4588267" y="6826755"/>
            <a:ext cx="0" cy="288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F878C61-FB03-9E4C-A975-9256E4C02717}"/>
              </a:ext>
            </a:extLst>
          </p:cNvPr>
          <p:cNvSpPr/>
          <p:nvPr/>
        </p:nvSpPr>
        <p:spPr>
          <a:xfrm>
            <a:off x="3187501" y="6738974"/>
            <a:ext cx="3074753" cy="214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Filter candidates accordingly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417D856F-7D9A-4C49-8AAC-B56DA5D0BA82}"/>
              </a:ext>
            </a:extLst>
          </p:cNvPr>
          <p:cNvSpPr/>
          <p:nvPr/>
        </p:nvSpPr>
        <p:spPr>
          <a:xfrm>
            <a:off x="1161990" y="8198432"/>
            <a:ext cx="5041325" cy="4018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PBS/RTT design mode?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E30BC4-AD12-9D4A-89A6-931C11A04AED}"/>
              </a:ext>
            </a:extLst>
          </p:cNvPr>
          <p:cNvSpPr txBox="1"/>
          <p:nvPr/>
        </p:nvSpPr>
        <p:spPr>
          <a:xfrm>
            <a:off x="2149867" y="84987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B379E5E-00FE-784F-B6D5-1C25E787E180}"/>
              </a:ext>
            </a:extLst>
          </p:cNvPr>
          <p:cNvCxnSpPr>
            <a:cxnSpLocks/>
          </p:cNvCxnSpPr>
          <p:nvPr/>
        </p:nvCxnSpPr>
        <p:spPr>
          <a:xfrm>
            <a:off x="2176065" y="8484662"/>
            <a:ext cx="0" cy="874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6FF467C-8121-2141-8A83-A32BF989BAC9}"/>
              </a:ext>
            </a:extLst>
          </p:cNvPr>
          <p:cNvCxnSpPr>
            <a:cxnSpLocks/>
          </p:cNvCxnSpPr>
          <p:nvPr/>
        </p:nvCxnSpPr>
        <p:spPr>
          <a:xfrm>
            <a:off x="4780893" y="8504243"/>
            <a:ext cx="0" cy="288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D15EC43-735D-6040-AEAD-D8057B45DEC3}"/>
              </a:ext>
            </a:extLst>
          </p:cNvPr>
          <p:cNvSpPr txBox="1"/>
          <p:nvPr/>
        </p:nvSpPr>
        <p:spPr>
          <a:xfrm>
            <a:off x="4778480" y="8476237"/>
            <a:ext cx="5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652FA6-4EEA-2A4D-AA58-F276884B5F45}"/>
              </a:ext>
            </a:extLst>
          </p:cNvPr>
          <p:cNvCxnSpPr>
            <a:cxnSpLocks/>
          </p:cNvCxnSpPr>
          <p:nvPr/>
        </p:nvCxnSpPr>
        <p:spPr>
          <a:xfrm>
            <a:off x="4778480" y="9070430"/>
            <a:ext cx="0" cy="313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000BE64-C801-3640-9B15-A98AE22B299F}"/>
              </a:ext>
            </a:extLst>
          </p:cNvPr>
          <p:cNvSpPr/>
          <p:nvPr/>
        </p:nvSpPr>
        <p:spPr>
          <a:xfrm>
            <a:off x="2823731" y="8800969"/>
            <a:ext cx="3843793" cy="35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Design PBS/RTT for specified methods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BF9629D-0493-F949-87EF-663E1B40C3E3}"/>
              </a:ext>
            </a:extLst>
          </p:cNvPr>
          <p:cNvCxnSpPr>
            <a:cxnSpLocks/>
          </p:cNvCxnSpPr>
          <p:nvPr/>
        </p:nvCxnSpPr>
        <p:spPr>
          <a:xfrm>
            <a:off x="3649705" y="7890826"/>
            <a:ext cx="0" cy="299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96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E146740F-4A6C-DD48-BF27-1B7554795BDB}"/>
              </a:ext>
            </a:extLst>
          </p:cNvPr>
          <p:cNvGrpSpPr/>
          <p:nvPr/>
        </p:nvGrpSpPr>
        <p:grpSpPr>
          <a:xfrm>
            <a:off x="-2468" y="6956740"/>
            <a:ext cx="6858000" cy="2949261"/>
            <a:chOff x="0" y="-1"/>
            <a:chExt cx="6858000" cy="257890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F72BBEA-EAD8-1C42-9B12-2DBDE310DE1D}"/>
                </a:ext>
              </a:extLst>
            </p:cNvPr>
            <p:cNvSpPr/>
            <p:nvPr/>
          </p:nvSpPr>
          <p:spPr>
            <a:xfrm>
              <a:off x="0" y="-1"/>
              <a:ext cx="6858000" cy="2578906"/>
            </a:xfrm>
            <a:prstGeom prst="rect">
              <a:avLst/>
            </a:prstGeom>
            <a:solidFill>
              <a:srgbClr val="B59DF3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9A2DC1-1847-0C4B-A9FF-936413B5012F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b="1" dirty="0"/>
                <a:t>Find valid pairs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24921-E1D6-BC41-A69F-87BD5953ED4A}"/>
              </a:ext>
            </a:extLst>
          </p:cNvPr>
          <p:cNvGrpSpPr/>
          <p:nvPr/>
        </p:nvGrpSpPr>
        <p:grpSpPr>
          <a:xfrm>
            <a:off x="0" y="343991"/>
            <a:ext cx="6858000" cy="1705565"/>
            <a:chOff x="0" y="0"/>
            <a:chExt cx="6858000" cy="25514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C03016-31AD-B341-B38F-EF177059A35C}"/>
                </a:ext>
              </a:extLst>
            </p:cNvPr>
            <p:cNvSpPr/>
            <p:nvPr/>
          </p:nvSpPr>
          <p:spPr>
            <a:xfrm>
              <a:off x="0" y="0"/>
              <a:ext cx="6858000" cy="25514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B9496A-3E86-6B43-AE3B-FB81AA8AC0D2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Read Input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A674E1-9AF2-F041-AECF-8AD325511536}"/>
              </a:ext>
            </a:extLst>
          </p:cNvPr>
          <p:cNvGrpSpPr/>
          <p:nvPr/>
        </p:nvGrpSpPr>
        <p:grpSpPr>
          <a:xfrm>
            <a:off x="0" y="2025016"/>
            <a:ext cx="6858000" cy="2478132"/>
            <a:chOff x="0" y="0"/>
            <a:chExt cx="6858000" cy="255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256272-4A44-4B42-ABF3-04450D6FEAFB}"/>
                </a:ext>
              </a:extLst>
            </p:cNvPr>
            <p:cNvSpPr/>
            <p:nvPr/>
          </p:nvSpPr>
          <p:spPr>
            <a:xfrm>
              <a:off x="0" y="0"/>
              <a:ext cx="6858000" cy="25514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5420D1-1590-324B-A577-08F5A47D2E60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b="1" dirty="0">
                  <a:latin typeface="Arial" panose="020B0604020202020204" pitchFamily="34" charset="0"/>
                  <a:cs typeface="Arial" panose="020B0604020202020204" pitchFamily="34" charset="0"/>
                </a:rPr>
                <a:t>Set searching ranges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E6A323-AB52-E14F-B2D9-05781FF2D2DD}"/>
              </a:ext>
            </a:extLst>
          </p:cNvPr>
          <p:cNvGrpSpPr/>
          <p:nvPr/>
        </p:nvGrpSpPr>
        <p:grpSpPr>
          <a:xfrm>
            <a:off x="0" y="4503148"/>
            <a:ext cx="6858000" cy="2497275"/>
            <a:chOff x="0" y="-1"/>
            <a:chExt cx="6858000" cy="25789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F73A6E-F02F-714F-86D1-D86096F66953}"/>
                </a:ext>
              </a:extLst>
            </p:cNvPr>
            <p:cNvSpPr/>
            <p:nvPr/>
          </p:nvSpPr>
          <p:spPr>
            <a:xfrm>
              <a:off x="0" y="-1"/>
              <a:ext cx="6858000" cy="257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09462F-84F5-0E4E-B402-A3033200A6DB}"/>
                </a:ext>
              </a:extLst>
            </p:cNvPr>
            <p:cNvSpPr/>
            <p:nvPr/>
          </p:nvSpPr>
          <p:spPr>
            <a:xfrm>
              <a:off x="0" y="0"/>
              <a:ext cx="457200" cy="25789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b="1" dirty="0"/>
                <a:t>Find + score spacers</a:t>
              </a:r>
            </a:p>
          </p:txBody>
        </p:sp>
      </p:grp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16423DA-D67E-DC43-AF2C-004945363B8D}"/>
              </a:ext>
            </a:extLst>
          </p:cNvPr>
          <p:cNvSpPr/>
          <p:nvPr/>
        </p:nvSpPr>
        <p:spPr>
          <a:xfrm>
            <a:off x="2733595" y="368266"/>
            <a:ext cx="1688690" cy="3227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032512-CB57-F848-AE56-765418B6F2FD}"/>
              </a:ext>
            </a:extLst>
          </p:cNvPr>
          <p:cNvCxnSpPr>
            <a:cxnSpLocks/>
          </p:cNvCxnSpPr>
          <p:nvPr/>
        </p:nvCxnSpPr>
        <p:spPr>
          <a:xfrm>
            <a:off x="3559505" y="588151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A1DE0-F764-954C-A268-603EBDBEE80F}"/>
              </a:ext>
            </a:extLst>
          </p:cNvPr>
          <p:cNvSpPr/>
          <p:nvPr/>
        </p:nvSpPr>
        <p:spPr>
          <a:xfrm>
            <a:off x="612058" y="839772"/>
            <a:ext cx="6061587" cy="6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Run with 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optional arguments</a:t>
            </a:r>
          </a:p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(ranges for deletion length, start site, and end site, metrics, threshold, output path, and file name element, design)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1E0EF3-27E8-9144-8490-F2E47C1A87C6}"/>
              </a:ext>
            </a:extLst>
          </p:cNvPr>
          <p:cNvSpPr/>
          <p:nvPr/>
        </p:nvSpPr>
        <p:spPr>
          <a:xfrm>
            <a:off x="626806" y="1707568"/>
            <a:ext cx="6061587" cy="28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Read and check the validity of the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file and arguments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6C6324-8B9C-4640-B9D0-B97557CECB82}"/>
              </a:ext>
            </a:extLst>
          </p:cNvPr>
          <p:cNvCxnSpPr>
            <a:cxnSpLocks/>
          </p:cNvCxnSpPr>
          <p:nvPr/>
        </p:nvCxnSpPr>
        <p:spPr>
          <a:xfrm>
            <a:off x="3557259" y="1442993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463415-0CBB-E942-9E72-2BCC491AE4F0}"/>
              </a:ext>
            </a:extLst>
          </p:cNvPr>
          <p:cNvCxnSpPr>
            <a:cxnSpLocks/>
          </p:cNvCxnSpPr>
          <p:nvPr/>
        </p:nvCxnSpPr>
        <p:spPr>
          <a:xfrm>
            <a:off x="3559502" y="1912824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A0215E8-A40F-5E43-8CC7-91D0504028A2}"/>
              </a:ext>
            </a:extLst>
          </p:cNvPr>
          <p:cNvSpPr/>
          <p:nvPr/>
        </p:nvSpPr>
        <p:spPr>
          <a:xfrm>
            <a:off x="2698961" y="3058471"/>
            <a:ext cx="4159039" cy="60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Narrow down searching ranges for forward and reverse spacers accordingly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691E76-05EF-AA43-83BD-8BA0071063D4}"/>
              </a:ext>
            </a:extLst>
          </p:cNvPr>
          <p:cNvCxnSpPr>
            <a:cxnSpLocks/>
          </p:cNvCxnSpPr>
          <p:nvPr/>
        </p:nvCxnSpPr>
        <p:spPr>
          <a:xfrm>
            <a:off x="4549877" y="2619172"/>
            <a:ext cx="0" cy="420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029CD920-BE10-FE41-A31C-D7B754093C81}"/>
              </a:ext>
            </a:extLst>
          </p:cNvPr>
          <p:cNvSpPr/>
          <p:nvPr/>
        </p:nvSpPr>
        <p:spPr>
          <a:xfrm>
            <a:off x="680463" y="2191171"/>
            <a:ext cx="5809013" cy="6654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Is any of –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lmin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,-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lmax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smin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,-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smax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,-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emin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,-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emax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given?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3DEA0B-4F03-6044-8122-37B059036DBA}"/>
              </a:ext>
            </a:extLst>
          </p:cNvPr>
          <p:cNvSpPr txBox="1"/>
          <p:nvPr/>
        </p:nvSpPr>
        <p:spPr>
          <a:xfrm>
            <a:off x="4613485" y="2674591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550D91-8E1F-3249-9CB7-0878D79FDC32}"/>
              </a:ext>
            </a:extLst>
          </p:cNvPr>
          <p:cNvCxnSpPr>
            <a:cxnSpLocks/>
          </p:cNvCxnSpPr>
          <p:nvPr/>
        </p:nvCxnSpPr>
        <p:spPr>
          <a:xfrm>
            <a:off x="1892408" y="2663086"/>
            <a:ext cx="0" cy="1970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10A567-0CC1-2346-9653-A1007D2D1183}"/>
              </a:ext>
            </a:extLst>
          </p:cNvPr>
          <p:cNvSpPr txBox="1"/>
          <p:nvPr/>
        </p:nvSpPr>
        <p:spPr>
          <a:xfrm>
            <a:off x="1892408" y="298913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992E8D-57B1-7947-A8D1-7DC1EDF82949}"/>
              </a:ext>
            </a:extLst>
          </p:cNvPr>
          <p:cNvCxnSpPr>
            <a:cxnSpLocks/>
          </p:cNvCxnSpPr>
          <p:nvPr/>
        </p:nvCxnSpPr>
        <p:spPr>
          <a:xfrm>
            <a:off x="4557918" y="3664995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A2AFB0B2-4C45-034A-9FF2-47548CF633EE}"/>
              </a:ext>
            </a:extLst>
          </p:cNvPr>
          <p:cNvSpPr/>
          <p:nvPr/>
        </p:nvSpPr>
        <p:spPr>
          <a:xfrm>
            <a:off x="2341018" y="3898278"/>
            <a:ext cx="4514503" cy="5425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Do the ranges greatly differ?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AB0499-2DCE-084E-BC1A-2A059B344D48}"/>
              </a:ext>
            </a:extLst>
          </p:cNvPr>
          <p:cNvSpPr txBox="1"/>
          <p:nvPr/>
        </p:nvSpPr>
        <p:spPr>
          <a:xfrm>
            <a:off x="3442844" y="429167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4C41BE-4EE3-594B-BB6B-6C8A6C0755C9}"/>
              </a:ext>
            </a:extLst>
          </p:cNvPr>
          <p:cNvCxnSpPr>
            <a:cxnSpLocks/>
          </p:cNvCxnSpPr>
          <p:nvPr/>
        </p:nvCxnSpPr>
        <p:spPr>
          <a:xfrm flipH="1">
            <a:off x="2629485" y="4328224"/>
            <a:ext cx="994321" cy="260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8BE2F5-C20D-DA45-AF6F-5E6A03E4863A}"/>
              </a:ext>
            </a:extLst>
          </p:cNvPr>
          <p:cNvCxnSpPr>
            <a:cxnSpLocks/>
          </p:cNvCxnSpPr>
          <p:nvPr/>
        </p:nvCxnSpPr>
        <p:spPr>
          <a:xfrm>
            <a:off x="5507624" y="4263969"/>
            <a:ext cx="0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06802D5-8081-F14F-925D-BC996656500B}"/>
              </a:ext>
            </a:extLst>
          </p:cNvPr>
          <p:cNvSpPr txBox="1"/>
          <p:nvPr/>
        </p:nvSpPr>
        <p:spPr>
          <a:xfrm>
            <a:off x="5571232" y="4263968"/>
            <a:ext cx="5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EE658F-B412-4048-BB56-B051DBCBEE90}"/>
              </a:ext>
            </a:extLst>
          </p:cNvPr>
          <p:cNvSpPr/>
          <p:nvPr/>
        </p:nvSpPr>
        <p:spPr>
          <a:xfrm>
            <a:off x="523572" y="4637947"/>
            <a:ext cx="2905426" cy="60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FlashFry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once for both forward and reverse spacers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81F2F8-D65F-1A4F-BEAA-6DAFAD2D92EA}"/>
              </a:ext>
            </a:extLst>
          </p:cNvPr>
          <p:cNvSpPr/>
          <p:nvPr/>
        </p:nvSpPr>
        <p:spPr>
          <a:xfrm>
            <a:off x="3544522" y="4637947"/>
            <a:ext cx="3311010" cy="60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FlashFry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twice for forward and reverse respectively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0B1F34-C074-BF4D-8AD2-52555B712554}"/>
              </a:ext>
            </a:extLst>
          </p:cNvPr>
          <p:cNvCxnSpPr>
            <a:cxnSpLocks/>
          </p:cNvCxnSpPr>
          <p:nvPr/>
        </p:nvCxnSpPr>
        <p:spPr>
          <a:xfrm>
            <a:off x="2359735" y="5244471"/>
            <a:ext cx="884618" cy="182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4DA6EB-E4E9-FB45-9497-C01687DDC2A9}"/>
              </a:ext>
            </a:extLst>
          </p:cNvPr>
          <p:cNvCxnSpPr>
            <a:cxnSpLocks/>
          </p:cNvCxnSpPr>
          <p:nvPr/>
        </p:nvCxnSpPr>
        <p:spPr>
          <a:xfrm flipH="1">
            <a:off x="4061012" y="5274288"/>
            <a:ext cx="884618" cy="15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A2EEA4E1-93AB-BB49-9068-2728178F255F}"/>
              </a:ext>
            </a:extLst>
          </p:cNvPr>
          <p:cNvSpPr/>
          <p:nvPr/>
        </p:nvSpPr>
        <p:spPr>
          <a:xfrm>
            <a:off x="457201" y="5522989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Forward spacers in range 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5A4D4809-E6D5-5A47-B888-3E9C3C6D4B0E}"/>
              </a:ext>
            </a:extLst>
          </p:cNvPr>
          <p:cNvSpPr/>
          <p:nvPr/>
        </p:nvSpPr>
        <p:spPr>
          <a:xfrm>
            <a:off x="2081983" y="5510836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Scores for forward spacers  </a:t>
            </a: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3DA493A4-7259-3441-B0AF-D49EDCB896D6}"/>
              </a:ext>
            </a:extLst>
          </p:cNvPr>
          <p:cNvSpPr/>
          <p:nvPr/>
        </p:nvSpPr>
        <p:spPr>
          <a:xfrm>
            <a:off x="3717824" y="5514237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Reverse spacers in range </a:t>
            </a:r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24AD630F-F1EC-1641-84C7-C17AE6F3F8EB}"/>
              </a:ext>
            </a:extLst>
          </p:cNvPr>
          <p:cNvSpPr/>
          <p:nvPr/>
        </p:nvSpPr>
        <p:spPr>
          <a:xfrm>
            <a:off x="5357354" y="5502084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Scores for reverse spacers  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61BB12C-816B-F545-B559-5556A1946EBE}"/>
              </a:ext>
            </a:extLst>
          </p:cNvPr>
          <p:cNvSpPr/>
          <p:nvPr/>
        </p:nvSpPr>
        <p:spPr>
          <a:xfrm>
            <a:off x="326925" y="5467671"/>
            <a:ext cx="6858000" cy="513112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E4BB3B-4E67-5247-BA3B-E0B8272DF08A}"/>
              </a:ext>
            </a:extLst>
          </p:cNvPr>
          <p:cNvCxnSpPr>
            <a:cxnSpLocks/>
          </p:cNvCxnSpPr>
          <p:nvPr/>
        </p:nvCxnSpPr>
        <p:spPr>
          <a:xfrm>
            <a:off x="3642851" y="5814743"/>
            <a:ext cx="0" cy="299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61B1C02-94D2-9B40-AD5B-2E3118B98DD2}"/>
              </a:ext>
            </a:extLst>
          </p:cNvPr>
          <p:cNvSpPr/>
          <p:nvPr/>
        </p:nvSpPr>
        <p:spPr>
          <a:xfrm>
            <a:off x="1479493" y="7143971"/>
            <a:ext cx="4484883" cy="34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Find pairs with deletion lengths in range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9C48EA-E3D2-EB4D-8971-F6E6B4AAB931}"/>
              </a:ext>
            </a:extLst>
          </p:cNvPr>
          <p:cNvCxnSpPr>
            <a:cxnSpLocks/>
          </p:cNvCxnSpPr>
          <p:nvPr/>
        </p:nvCxnSpPr>
        <p:spPr>
          <a:xfrm>
            <a:off x="3636745" y="7410193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CCDD0E4-58B4-0D4D-850C-B8DD21155D55}"/>
              </a:ext>
            </a:extLst>
          </p:cNvPr>
          <p:cNvSpPr/>
          <p:nvPr/>
        </p:nvSpPr>
        <p:spPr>
          <a:xfrm>
            <a:off x="1479492" y="7694936"/>
            <a:ext cx="4484871" cy="33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Sort pairs by default or user-defined metrics  </a:t>
            </a:r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A64DA691-3EE4-E34E-9A87-1FADB7211251}"/>
              </a:ext>
            </a:extLst>
          </p:cNvPr>
          <p:cNvSpPr/>
          <p:nvPr/>
        </p:nvSpPr>
        <p:spPr>
          <a:xfrm>
            <a:off x="821079" y="9383991"/>
            <a:ext cx="5869691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Output of valid pairs and evaluations (+ PBS/RTT)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EE133F-F85A-FD4A-BAA5-EA66BD9417D6}"/>
              </a:ext>
            </a:extLst>
          </p:cNvPr>
          <p:cNvSpPr txBox="1"/>
          <p:nvPr/>
        </p:nvSpPr>
        <p:spPr>
          <a:xfrm>
            <a:off x="435075" y="5252661"/>
            <a:ext cx="11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C6AD45-E29C-354B-92D1-0DF78301366C}"/>
              </a:ext>
            </a:extLst>
          </p:cNvPr>
          <p:cNvSpPr/>
          <p:nvPr/>
        </p:nvSpPr>
        <p:spPr>
          <a:xfrm>
            <a:off x="0" y="0"/>
            <a:ext cx="6896711" cy="3318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vextend.py</a:t>
            </a:r>
            <a:r>
              <a:rPr lang="en-AU" dirty="0"/>
              <a:t> (just with </a:t>
            </a:r>
            <a:r>
              <a:rPr lang="en-AU" dirty="0" err="1"/>
              <a:t>FlashFry</a:t>
            </a:r>
            <a:r>
              <a:rPr lang="en-AU" dirty="0"/>
              <a:t>)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2E9303B8-540C-0940-8443-88FA58D9C0AD}"/>
              </a:ext>
            </a:extLst>
          </p:cNvPr>
          <p:cNvSpPr/>
          <p:nvPr/>
        </p:nvSpPr>
        <p:spPr>
          <a:xfrm>
            <a:off x="1448135" y="6121981"/>
            <a:ext cx="4417142" cy="4018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Is threshold given?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155921-BABA-804C-820C-CA58008FAEBB}"/>
              </a:ext>
            </a:extLst>
          </p:cNvPr>
          <p:cNvSpPr txBox="1"/>
          <p:nvPr/>
        </p:nvSpPr>
        <p:spPr>
          <a:xfrm>
            <a:off x="2635722" y="64346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A67C01-74DB-7147-84C9-57DC271647A5}"/>
              </a:ext>
            </a:extLst>
          </p:cNvPr>
          <p:cNvCxnSpPr>
            <a:cxnSpLocks/>
          </p:cNvCxnSpPr>
          <p:nvPr/>
        </p:nvCxnSpPr>
        <p:spPr>
          <a:xfrm>
            <a:off x="2635722" y="6440981"/>
            <a:ext cx="0" cy="674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907992-1383-7B48-9C51-BA16FCB8C7E6}"/>
              </a:ext>
            </a:extLst>
          </p:cNvPr>
          <p:cNvCxnSpPr>
            <a:cxnSpLocks/>
          </p:cNvCxnSpPr>
          <p:nvPr/>
        </p:nvCxnSpPr>
        <p:spPr>
          <a:xfrm>
            <a:off x="4588268" y="6438825"/>
            <a:ext cx="0" cy="288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4FAAAA-FB9F-3C40-857A-5464EFA009FA}"/>
              </a:ext>
            </a:extLst>
          </p:cNvPr>
          <p:cNvSpPr txBox="1"/>
          <p:nvPr/>
        </p:nvSpPr>
        <p:spPr>
          <a:xfrm>
            <a:off x="4638976" y="6413005"/>
            <a:ext cx="5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B9D363-FEE2-1E47-99AB-A6B8381E4E4E}"/>
              </a:ext>
            </a:extLst>
          </p:cNvPr>
          <p:cNvCxnSpPr>
            <a:cxnSpLocks/>
          </p:cNvCxnSpPr>
          <p:nvPr/>
        </p:nvCxnSpPr>
        <p:spPr>
          <a:xfrm>
            <a:off x="4588267" y="6826755"/>
            <a:ext cx="0" cy="288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F878C61-FB03-9E4C-A975-9256E4C02717}"/>
              </a:ext>
            </a:extLst>
          </p:cNvPr>
          <p:cNvSpPr/>
          <p:nvPr/>
        </p:nvSpPr>
        <p:spPr>
          <a:xfrm>
            <a:off x="3187501" y="6738974"/>
            <a:ext cx="3074753" cy="214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Filter candidates accordingly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417D856F-7D9A-4C49-8AAC-B56DA5D0BA82}"/>
              </a:ext>
            </a:extLst>
          </p:cNvPr>
          <p:cNvSpPr/>
          <p:nvPr/>
        </p:nvSpPr>
        <p:spPr>
          <a:xfrm>
            <a:off x="1161990" y="8198432"/>
            <a:ext cx="5041325" cy="4018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PBS/RTT design mode?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E30BC4-AD12-9D4A-89A6-931C11A04AED}"/>
              </a:ext>
            </a:extLst>
          </p:cNvPr>
          <p:cNvSpPr txBox="1"/>
          <p:nvPr/>
        </p:nvSpPr>
        <p:spPr>
          <a:xfrm>
            <a:off x="2149867" y="84987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B379E5E-00FE-784F-B6D5-1C25E787E180}"/>
              </a:ext>
            </a:extLst>
          </p:cNvPr>
          <p:cNvCxnSpPr>
            <a:cxnSpLocks/>
          </p:cNvCxnSpPr>
          <p:nvPr/>
        </p:nvCxnSpPr>
        <p:spPr>
          <a:xfrm>
            <a:off x="2176065" y="8484662"/>
            <a:ext cx="0" cy="874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6FF467C-8121-2141-8A83-A32BF989BAC9}"/>
              </a:ext>
            </a:extLst>
          </p:cNvPr>
          <p:cNvCxnSpPr>
            <a:cxnSpLocks/>
          </p:cNvCxnSpPr>
          <p:nvPr/>
        </p:nvCxnSpPr>
        <p:spPr>
          <a:xfrm>
            <a:off x="4780893" y="8504243"/>
            <a:ext cx="0" cy="288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D15EC43-735D-6040-AEAD-D8057B45DEC3}"/>
              </a:ext>
            </a:extLst>
          </p:cNvPr>
          <p:cNvSpPr txBox="1"/>
          <p:nvPr/>
        </p:nvSpPr>
        <p:spPr>
          <a:xfrm>
            <a:off x="4778480" y="8476237"/>
            <a:ext cx="5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652FA6-4EEA-2A4D-AA58-F276884B5F45}"/>
              </a:ext>
            </a:extLst>
          </p:cNvPr>
          <p:cNvCxnSpPr>
            <a:cxnSpLocks/>
          </p:cNvCxnSpPr>
          <p:nvPr/>
        </p:nvCxnSpPr>
        <p:spPr>
          <a:xfrm>
            <a:off x="4778480" y="9070430"/>
            <a:ext cx="0" cy="313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000BE64-C801-3640-9B15-A98AE22B299F}"/>
              </a:ext>
            </a:extLst>
          </p:cNvPr>
          <p:cNvSpPr/>
          <p:nvPr/>
        </p:nvSpPr>
        <p:spPr>
          <a:xfrm>
            <a:off x="2823731" y="8800969"/>
            <a:ext cx="3843793" cy="35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Design PBS/RTT for specified methods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BF9629D-0493-F949-87EF-663E1B40C3E3}"/>
              </a:ext>
            </a:extLst>
          </p:cNvPr>
          <p:cNvCxnSpPr>
            <a:cxnSpLocks/>
          </p:cNvCxnSpPr>
          <p:nvPr/>
        </p:nvCxnSpPr>
        <p:spPr>
          <a:xfrm>
            <a:off x="3649705" y="7890826"/>
            <a:ext cx="0" cy="299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6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E146740F-4A6C-DD48-BF27-1B7554795BDB}"/>
              </a:ext>
            </a:extLst>
          </p:cNvPr>
          <p:cNvGrpSpPr/>
          <p:nvPr/>
        </p:nvGrpSpPr>
        <p:grpSpPr>
          <a:xfrm>
            <a:off x="-2468" y="6956740"/>
            <a:ext cx="6858000" cy="2949261"/>
            <a:chOff x="0" y="-1"/>
            <a:chExt cx="6858000" cy="257890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F72BBEA-EAD8-1C42-9B12-2DBDE310DE1D}"/>
                </a:ext>
              </a:extLst>
            </p:cNvPr>
            <p:cNvSpPr/>
            <p:nvPr/>
          </p:nvSpPr>
          <p:spPr>
            <a:xfrm>
              <a:off x="0" y="-1"/>
              <a:ext cx="6858000" cy="2578906"/>
            </a:xfrm>
            <a:prstGeom prst="rect">
              <a:avLst/>
            </a:prstGeom>
            <a:solidFill>
              <a:srgbClr val="B59DF3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9A2DC1-1847-0C4B-A9FF-936413B5012F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b="1" dirty="0"/>
                <a:t>Find valid pairs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24921-E1D6-BC41-A69F-87BD5953ED4A}"/>
              </a:ext>
            </a:extLst>
          </p:cNvPr>
          <p:cNvGrpSpPr/>
          <p:nvPr/>
        </p:nvGrpSpPr>
        <p:grpSpPr>
          <a:xfrm>
            <a:off x="0" y="343991"/>
            <a:ext cx="6858000" cy="1705565"/>
            <a:chOff x="0" y="0"/>
            <a:chExt cx="6858000" cy="25514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C03016-31AD-B341-B38F-EF177059A35C}"/>
                </a:ext>
              </a:extLst>
            </p:cNvPr>
            <p:cNvSpPr/>
            <p:nvPr/>
          </p:nvSpPr>
          <p:spPr>
            <a:xfrm>
              <a:off x="0" y="0"/>
              <a:ext cx="6858000" cy="25514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B9496A-3E86-6B43-AE3B-FB81AA8AC0D2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Read Input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A674E1-9AF2-F041-AECF-8AD325511536}"/>
              </a:ext>
            </a:extLst>
          </p:cNvPr>
          <p:cNvGrpSpPr/>
          <p:nvPr/>
        </p:nvGrpSpPr>
        <p:grpSpPr>
          <a:xfrm>
            <a:off x="0" y="2025016"/>
            <a:ext cx="6858000" cy="1854740"/>
            <a:chOff x="0" y="0"/>
            <a:chExt cx="6858000" cy="255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256272-4A44-4B42-ABF3-04450D6FEAFB}"/>
                </a:ext>
              </a:extLst>
            </p:cNvPr>
            <p:cNvSpPr/>
            <p:nvPr/>
          </p:nvSpPr>
          <p:spPr>
            <a:xfrm>
              <a:off x="0" y="0"/>
              <a:ext cx="6858000" cy="25514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5420D1-1590-324B-A577-08F5A47D2E60}"/>
                </a:ext>
              </a:extLst>
            </p:cNvPr>
            <p:cNvSpPr/>
            <p:nvPr/>
          </p:nvSpPr>
          <p:spPr>
            <a:xfrm>
              <a:off x="0" y="0"/>
              <a:ext cx="457200" cy="25514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ts val="2160"/>
                </a:lnSpc>
                <a:spcBef>
                  <a:spcPts val="10"/>
                </a:spcBef>
                <a:spcAft>
                  <a:spcPts val="10"/>
                </a:spcAft>
              </a:pPr>
              <a:r>
                <a:rPr lang="en-AU" b="1" dirty="0">
                  <a:latin typeface="Arial" panose="020B0604020202020204" pitchFamily="34" charset="0"/>
                  <a:cs typeface="Arial" panose="020B0604020202020204" pitchFamily="34" charset="0"/>
                </a:rPr>
                <a:t>Set search</a:t>
              </a:r>
            </a:p>
            <a:p>
              <a:pPr algn="ctr">
                <a:lnSpc>
                  <a:spcPts val="2160"/>
                </a:lnSpc>
                <a:spcBef>
                  <a:spcPts val="10"/>
                </a:spcBef>
                <a:spcAft>
                  <a:spcPts val="10"/>
                </a:spcAft>
              </a:pPr>
              <a:r>
                <a:rPr lang="en-AU" b="1" dirty="0">
                  <a:latin typeface="Arial" panose="020B0604020202020204" pitchFamily="34" charset="0"/>
                  <a:cs typeface="Arial" panose="020B0604020202020204" pitchFamily="34" charset="0"/>
                </a:rPr>
                <a:t> ranges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E6A323-AB52-E14F-B2D9-05781FF2D2DD}"/>
              </a:ext>
            </a:extLst>
          </p:cNvPr>
          <p:cNvGrpSpPr/>
          <p:nvPr/>
        </p:nvGrpSpPr>
        <p:grpSpPr>
          <a:xfrm>
            <a:off x="0" y="3865816"/>
            <a:ext cx="6858000" cy="3134608"/>
            <a:chOff x="0" y="-1"/>
            <a:chExt cx="6858000" cy="25789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F73A6E-F02F-714F-86D1-D86096F66953}"/>
                </a:ext>
              </a:extLst>
            </p:cNvPr>
            <p:cNvSpPr/>
            <p:nvPr/>
          </p:nvSpPr>
          <p:spPr>
            <a:xfrm>
              <a:off x="0" y="-1"/>
              <a:ext cx="6858000" cy="257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09462F-84F5-0E4E-B402-A3033200A6DB}"/>
                </a:ext>
              </a:extLst>
            </p:cNvPr>
            <p:cNvSpPr/>
            <p:nvPr/>
          </p:nvSpPr>
          <p:spPr>
            <a:xfrm>
              <a:off x="0" y="0"/>
              <a:ext cx="457200" cy="25789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b="1" dirty="0"/>
                <a:t>Find and score spacers</a:t>
              </a:r>
            </a:p>
          </p:txBody>
        </p:sp>
      </p:grp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16423DA-D67E-DC43-AF2C-004945363B8D}"/>
              </a:ext>
            </a:extLst>
          </p:cNvPr>
          <p:cNvSpPr/>
          <p:nvPr/>
        </p:nvSpPr>
        <p:spPr>
          <a:xfrm>
            <a:off x="2733595" y="368266"/>
            <a:ext cx="1688690" cy="3227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032512-CB57-F848-AE56-765418B6F2FD}"/>
              </a:ext>
            </a:extLst>
          </p:cNvPr>
          <p:cNvCxnSpPr>
            <a:cxnSpLocks/>
          </p:cNvCxnSpPr>
          <p:nvPr/>
        </p:nvCxnSpPr>
        <p:spPr>
          <a:xfrm>
            <a:off x="3559505" y="588151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A1DE0-F764-954C-A268-603EBDBEE80F}"/>
              </a:ext>
            </a:extLst>
          </p:cNvPr>
          <p:cNvSpPr/>
          <p:nvPr/>
        </p:nvSpPr>
        <p:spPr>
          <a:xfrm>
            <a:off x="612058" y="839772"/>
            <a:ext cx="6061587" cy="6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Run with 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optional arguments</a:t>
            </a:r>
          </a:p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(ranges for deletion length, start site, and end site, metrics, threshold, output path, and file name element, design)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1E0EF3-27E8-9144-8490-F2E47C1A87C6}"/>
              </a:ext>
            </a:extLst>
          </p:cNvPr>
          <p:cNvSpPr/>
          <p:nvPr/>
        </p:nvSpPr>
        <p:spPr>
          <a:xfrm>
            <a:off x="626806" y="1707568"/>
            <a:ext cx="6061587" cy="28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Read and check the validity of the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file and arguments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6C6324-8B9C-4640-B9D0-B97557CECB82}"/>
              </a:ext>
            </a:extLst>
          </p:cNvPr>
          <p:cNvCxnSpPr>
            <a:cxnSpLocks/>
          </p:cNvCxnSpPr>
          <p:nvPr/>
        </p:nvCxnSpPr>
        <p:spPr>
          <a:xfrm>
            <a:off x="3557259" y="1442993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463415-0CBB-E942-9E72-2BCC491AE4F0}"/>
              </a:ext>
            </a:extLst>
          </p:cNvPr>
          <p:cNvCxnSpPr>
            <a:cxnSpLocks/>
          </p:cNvCxnSpPr>
          <p:nvPr/>
        </p:nvCxnSpPr>
        <p:spPr>
          <a:xfrm>
            <a:off x="3559502" y="1912824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A0215E8-A40F-5E43-8CC7-91D0504028A2}"/>
              </a:ext>
            </a:extLst>
          </p:cNvPr>
          <p:cNvSpPr/>
          <p:nvPr/>
        </p:nvSpPr>
        <p:spPr>
          <a:xfrm>
            <a:off x="2559456" y="2727633"/>
            <a:ext cx="4159039" cy="469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Narrow down searching ranges for forward and reverse spacers accordingly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691E76-05EF-AA43-83BD-8BA0071063D4}"/>
              </a:ext>
            </a:extLst>
          </p:cNvPr>
          <p:cNvCxnSpPr>
            <a:cxnSpLocks/>
          </p:cNvCxnSpPr>
          <p:nvPr/>
        </p:nvCxnSpPr>
        <p:spPr>
          <a:xfrm>
            <a:off x="4549877" y="2300513"/>
            <a:ext cx="0" cy="420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029CD920-BE10-FE41-A31C-D7B754093C81}"/>
              </a:ext>
            </a:extLst>
          </p:cNvPr>
          <p:cNvSpPr/>
          <p:nvPr/>
        </p:nvSpPr>
        <p:spPr>
          <a:xfrm>
            <a:off x="680463" y="2149606"/>
            <a:ext cx="5809013" cy="3750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Is any of ranges given?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3DEA0B-4F03-6044-8122-37B059036DBA}"/>
              </a:ext>
            </a:extLst>
          </p:cNvPr>
          <p:cNvSpPr txBox="1"/>
          <p:nvPr/>
        </p:nvSpPr>
        <p:spPr>
          <a:xfrm>
            <a:off x="4598269" y="2383043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550D91-8E1F-3249-9CB7-0878D79FDC32}"/>
              </a:ext>
            </a:extLst>
          </p:cNvPr>
          <p:cNvCxnSpPr>
            <a:cxnSpLocks/>
          </p:cNvCxnSpPr>
          <p:nvPr/>
        </p:nvCxnSpPr>
        <p:spPr>
          <a:xfrm>
            <a:off x="1892408" y="2349050"/>
            <a:ext cx="0" cy="1605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10A567-0CC1-2346-9653-A1007D2D1183}"/>
              </a:ext>
            </a:extLst>
          </p:cNvPr>
          <p:cNvSpPr txBox="1"/>
          <p:nvPr/>
        </p:nvSpPr>
        <p:spPr>
          <a:xfrm>
            <a:off x="1861618" y="23689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992E8D-57B1-7947-A8D1-7DC1EDF82949}"/>
              </a:ext>
            </a:extLst>
          </p:cNvPr>
          <p:cNvCxnSpPr>
            <a:cxnSpLocks/>
          </p:cNvCxnSpPr>
          <p:nvPr/>
        </p:nvCxnSpPr>
        <p:spPr>
          <a:xfrm>
            <a:off x="4563504" y="3098626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A2AFB0B2-4C45-034A-9FF2-47548CF633EE}"/>
              </a:ext>
            </a:extLst>
          </p:cNvPr>
          <p:cNvSpPr/>
          <p:nvPr/>
        </p:nvSpPr>
        <p:spPr>
          <a:xfrm>
            <a:off x="1861617" y="3352339"/>
            <a:ext cx="5530023" cy="360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Do the ranges greatly differ?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AB0499-2DCE-084E-BC1A-2A059B344D48}"/>
              </a:ext>
            </a:extLst>
          </p:cNvPr>
          <p:cNvSpPr txBox="1"/>
          <p:nvPr/>
        </p:nvSpPr>
        <p:spPr>
          <a:xfrm>
            <a:off x="3442844" y="361279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4C41BE-4EE3-594B-BB6B-6C8A6C0755C9}"/>
              </a:ext>
            </a:extLst>
          </p:cNvPr>
          <p:cNvCxnSpPr>
            <a:cxnSpLocks/>
          </p:cNvCxnSpPr>
          <p:nvPr/>
        </p:nvCxnSpPr>
        <p:spPr>
          <a:xfrm flipH="1">
            <a:off x="2629485" y="3649347"/>
            <a:ext cx="994321" cy="260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8BE2F5-C20D-DA45-AF6F-5E6A03E4863A}"/>
              </a:ext>
            </a:extLst>
          </p:cNvPr>
          <p:cNvCxnSpPr>
            <a:cxnSpLocks/>
          </p:cNvCxnSpPr>
          <p:nvPr/>
        </p:nvCxnSpPr>
        <p:spPr>
          <a:xfrm>
            <a:off x="5507624" y="3585092"/>
            <a:ext cx="0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06802D5-8081-F14F-925D-BC996656500B}"/>
              </a:ext>
            </a:extLst>
          </p:cNvPr>
          <p:cNvSpPr txBox="1"/>
          <p:nvPr/>
        </p:nvSpPr>
        <p:spPr>
          <a:xfrm>
            <a:off x="5571232" y="3585091"/>
            <a:ext cx="5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EE658F-B412-4048-BB56-B051DBCBEE90}"/>
              </a:ext>
            </a:extLst>
          </p:cNvPr>
          <p:cNvSpPr/>
          <p:nvPr/>
        </p:nvSpPr>
        <p:spPr>
          <a:xfrm>
            <a:off x="699700" y="4715575"/>
            <a:ext cx="5965904" cy="33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Score each spacer by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FlashFry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recursively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4DA6EB-E4E9-FB45-9497-C01687DDC2A9}"/>
              </a:ext>
            </a:extLst>
          </p:cNvPr>
          <p:cNvCxnSpPr>
            <a:cxnSpLocks/>
          </p:cNvCxnSpPr>
          <p:nvPr/>
        </p:nvCxnSpPr>
        <p:spPr>
          <a:xfrm>
            <a:off x="3649705" y="5085873"/>
            <a:ext cx="9686" cy="369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A2EEA4E1-93AB-BB49-9068-2728178F255F}"/>
              </a:ext>
            </a:extLst>
          </p:cNvPr>
          <p:cNvSpPr/>
          <p:nvPr/>
        </p:nvSpPr>
        <p:spPr>
          <a:xfrm>
            <a:off x="457201" y="5522989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Forward spacers in range 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5A4D4809-E6D5-5A47-B888-3E9C3C6D4B0E}"/>
              </a:ext>
            </a:extLst>
          </p:cNvPr>
          <p:cNvSpPr/>
          <p:nvPr/>
        </p:nvSpPr>
        <p:spPr>
          <a:xfrm>
            <a:off x="2081983" y="5510836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Scores for forward spacers  </a:t>
            </a: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3DA493A4-7259-3441-B0AF-D49EDCB896D6}"/>
              </a:ext>
            </a:extLst>
          </p:cNvPr>
          <p:cNvSpPr/>
          <p:nvPr/>
        </p:nvSpPr>
        <p:spPr>
          <a:xfrm>
            <a:off x="3717824" y="5514237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Reverse spacers in range </a:t>
            </a:r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24AD630F-F1EC-1641-84C7-C17AE6F3F8EB}"/>
              </a:ext>
            </a:extLst>
          </p:cNvPr>
          <p:cNvSpPr/>
          <p:nvPr/>
        </p:nvSpPr>
        <p:spPr>
          <a:xfrm>
            <a:off x="5357354" y="5502084"/>
            <a:ext cx="1673942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Scores for reverse spacers  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61BB12C-816B-F545-B559-5556A1946EBE}"/>
              </a:ext>
            </a:extLst>
          </p:cNvPr>
          <p:cNvSpPr/>
          <p:nvPr/>
        </p:nvSpPr>
        <p:spPr>
          <a:xfrm>
            <a:off x="326925" y="5467671"/>
            <a:ext cx="6858000" cy="513112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E4BB3B-4E67-5247-BA3B-E0B8272DF08A}"/>
              </a:ext>
            </a:extLst>
          </p:cNvPr>
          <p:cNvCxnSpPr>
            <a:cxnSpLocks/>
          </p:cNvCxnSpPr>
          <p:nvPr/>
        </p:nvCxnSpPr>
        <p:spPr>
          <a:xfrm>
            <a:off x="3642851" y="5814743"/>
            <a:ext cx="0" cy="299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61B1C02-94D2-9B40-AD5B-2E3118B98DD2}"/>
              </a:ext>
            </a:extLst>
          </p:cNvPr>
          <p:cNvSpPr/>
          <p:nvPr/>
        </p:nvSpPr>
        <p:spPr>
          <a:xfrm>
            <a:off x="1479493" y="7143971"/>
            <a:ext cx="4484883" cy="34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Find pairs with deletion lengths in range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9C48EA-E3D2-EB4D-8971-F6E6B4AAB931}"/>
              </a:ext>
            </a:extLst>
          </p:cNvPr>
          <p:cNvCxnSpPr>
            <a:cxnSpLocks/>
          </p:cNvCxnSpPr>
          <p:nvPr/>
        </p:nvCxnSpPr>
        <p:spPr>
          <a:xfrm>
            <a:off x="3636745" y="7410193"/>
            <a:ext cx="0" cy="25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CCDD0E4-58B4-0D4D-850C-B8DD21155D55}"/>
              </a:ext>
            </a:extLst>
          </p:cNvPr>
          <p:cNvSpPr/>
          <p:nvPr/>
        </p:nvSpPr>
        <p:spPr>
          <a:xfrm>
            <a:off x="1479492" y="7694936"/>
            <a:ext cx="4484871" cy="33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Sort pairs by default or user-defined metrics  </a:t>
            </a:r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A64DA691-3EE4-E34E-9A87-1FADB7211251}"/>
              </a:ext>
            </a:extLst>
          </p:cNvPr>
          <p:cNvSpPr/>
          <p:nvPr/>
        </p:nvSpPr>
        <p:spPr>
          <a:xfrm>
            <a:off x="821079" y="9383991"/>
            <a:ext cx="5869691" cy="3982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Output of valid pairs and evaluations (+ PBS/RTT)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EE133F-F85A-FD4A-BAA5-EA66BD9417D6}"/>
              </a:ext>
            </a:extLst>
          </p:cNvPr>
          <p:cNvSpPr txBox="1"/>
          <p:nvPr/>
        </p:nvSpPr>
        <p:spPr>
          <a:xfrm>
            <a:off x="435075" y="5252661"/>
            <a:ext cx="11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C6AD45-E29C-354B-92D1-0DF78301366C}"/>
              </a:ext>
            </a:extLst>
          </p:cNvPr>
          <p:cNvSpPr/>
          <p:nvPr/>
        </p:nvSpPr>
        <p:spPr>
          <a:xfrm>
            <a:off x="0" y="0"/>
            <a:ext cx="6896711" cy="3318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base.py</a:t>
            </a:r>
            <a:r>
              <a:rPr lang="en-AU" dirty="0"/>
              <a:t> (with </a:t>
            </a:r>
            <a:r>
              <a:rPr lang="en-AU" dirty="0" err="1"/>
              <a:t>DeepPE</a:t>
            </a:r>
            <a:r>
              <a:rPr lang="en-AU" dirty="0"/>
              <a:t> and </a:t>
            </a:r>
            <a:r>
              <a:rPr lang="en-AU" dirty="0" err="1"/>
              <a:t>FlashFry</a:t>
            </a:r>
            <a:r>
              <a:rPr lang="en-AU" dirty="0"/>
              <a:t>)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2E9303B8-540C-0940-8443-88FA58D9C0AD}"/>
              </a:ext>
            </a:extLst>
          </p:cNvPr>
          <p:cNvSpPr/>
          <p:nvPr/>
        </p:nvSpPr>
        <p:spPr>
          <a:xfrm>
            <a:off x="1448135" y="6121981"/>
            <a:ext cx="4417142" cy="4018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Is threshold given?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155921-BABA-804C-820C-CA58008FAEBB}"/>
              </a:ext>
            </a:extLst>
          </p:cNvPr>
          <p:cNvSpPr txBox="1"/>
          <p:nvPr/>
        </p:nvSpPr>
        <p:spPr>
          <a:xfrm>
            <a:off x="2635722" y="64346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A67C01-74DB-7147-84C9-57DC271647A5}"/>
              </a:ext>
            </a:extLst>
          </p:cNvPr>
          <p:cNvCxnSpPr>
            <a:cxnSpLocks/>
          </p:cNvCxnSpPr>
          <p:nvPr/>
        </p:nvCxnSpPr>
        <p:spPr>
          <a:xfrm>
            <a:off x="2635722" y="6440981"/>
            <a:ext cx="0" cy="674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907992-1383-7B48-9C51-BA16FCB8C7E6}"/>
              </a:ext>
            </a:extLst>
          </p:cNvPr>
          <p:cNvCxnSpPr>
            <a:cxnSpLocks/>
          </p:cNvCxnSpPr>
          <p:nvPr/>
        </p:nvCxnSpPr>
        <p:spPr>
          <a:xfrm>
            <a:off x="4588268" y="6438825"/>
            <a:ext cx="0" cy="288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4FAAAA-FB9F-3C40-857A-5464EFA009FA}"/>
              </a:ext>
            </a:extLst>
          </p:cNvPr>
          <p:cNvSpPr txBox="1"/>
          <p:nvPr/>
        </p:nvSpPr>
        <p:spPr>
          <a:xfrm>
            <a:off x="4638976" y="6413005"/>
            <a:ext cx="5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B9D363-FEE2-1E47-99AB-A6B8381E4E4E}"/>
              </a:ext>
            </a:extLst>
          </p:cNvPr>
          <p:cNvCxnSpPr>
            <a:cxnSpLocks/>
          </p:cNvCxnSpPr>
          <p:nvPr/>
        </p:nvCxnSpPr>
        <p:spPr>
          <a:xfrm>
            <a:off x="4588267" y="6826755"/>
            <a:ext cx="0" cy="288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F878C61-FB03-9E4C-A975-9256E4C02717}"/>
              </a:ext>
            </a:extLst>
          </p:cNvPr>
          <p:cNvSpPr/>
          <p:nvPr/>
        </p:nvSpPr>
        <p:spPr>
          <a:xfrm>
            <a:off x="3187501" y="6738974"/>
            <a:ext cx="3074753" cy="214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Filter candidates accordingly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417D856F-7D9A-4C49-8AAC-B56DA5D0BA82}"/>
              </a:ext>
            </a:extLst>
          </p:cNvPr>
          <p:cNvSpPr/>
          <p:nvPr/>
        </p:nvSpPr>
        <p:spPr>
          <a:xfrm>
            <a:off x="1161990" y="8198432"/>
            <a:ext cx="5041325" cy="4018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PBS/RTT design mode?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E30BC4-AD12-9D4A-89A6-931C11A04AED}"/>
              </a:ext>
            </a:extLst>
          </p:cNvPr>
          <p:cNvSpPr txBox="1"/>
          <p:nvPr/>
        </p:nvSpPr>
        <p:spPr>
          <a:xfrm>
            <a:off x="2149867" y="84987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B379E5E-00FE-784F-B6D5-1C25E787E180}"/>
              </a:ext>
            </a:extLst>
          </p:cNvPr>
          <p:cNvCxnSpPr>
            <a:cxnSpLocks/>
          </p:cNvCxnSpPr>
          <p:nvPr/>
        </p:nvCxnSpPr>
        <p:spPr>
          <a:xfrm>
            <a:off x="2176065" y="8484662"/>
            <a:ext cx="0" cy="874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6FF467C-8121-2141-8A83-A32BF989BAC9}"/>
              </a:ext>
            </a:extLst>
          </p:cNvPr>
          <p:cNvCxnSpPr>
            <a:cxnSpLocks/>
          </p:cNvCxnSpPr>
          <p:nvPr/>
        </p:nvCxnSpPr>
        <p:spPr>
          <a:xfrm>
            <a:off x="4780893" y="8504243"/>
            <a:ext cx="0" cy="288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D15EC43-735D-6040-AEAD-D8057B45DEC3}"/>
              </a:ext>
            </a:extLst>
          </p:cNvPr>
          <p:cNvSpPr txBox="1"/>
          <p:nvPr/>
        </p:nvSpPr>
        <p:spPr>
          <a:xfrm>
            <a:off x="4778480" y="8476237"/>
            <a:ext cx="5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652FA6-4EEA-2A4D-AA58-F276884B5F45}"/>
              </a:ext>
            </a:extLst>
          </p:cNvPr>
          <p:cNvCxnSpPr>
            <a:cxnSpLocks/>
          </p:cNvCxnSpPr>
          <p:nvPr/>
        </p:nvCxnSpPr>
        <p:spPr>
          <a:xfrm>
            <a:off x="4778480" y="9070430"/>
            <a:ext cx="0" cy="313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000BE64-C801-3640-9B15-A98AE22B299F}"/>
              </a:ext>
            </a:extLst>
          </p:cNvPr>
          <p:cNvSpPr/>
          <p:nvPr/>
        </p:nvSpPr>
        <p:spPr>
          <a:xfrm>
            <a:off x="2823731" y="8800969"/>
            <a:ext cx="3843793" cy="35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Design PBS/RTT for specified methods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BF9629D-0493-F949-87EF-663E1B40C3E3}"/>
              </a:ext>
            </a:extLst>
          </p:cNvPr>
          <p:cNvCxnSpPr>
            <a:cxnSpLocks/>
          </p:cNvCxnSpPr>
          <p:nvPr/>
        </p:nvCxnSpPr>
        <p:spPr>
          <a:xfrm>
            <a:off x="3649705" y="7890826"/>
            <a:ext cx="0" cy="299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D5A0937-A2C2-8845-A77F-C6EA1303AC59}"/>
              </a:ext>
            </a:extLst>
          </p:cNvPr>
          <p:cNvSpPr/>
          <p:nvPr/>
        </p:nvSpPr>
        <p:spPr>
          <a:xfrm>
            <a:off x="571853" y="4001243"/>
            <a:ext cx="2905426" cy="50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DeepPE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once for both forward and reverse spacers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375DD7-F422-3E45-8201-1585776FE10D}"/>
              </a:ext>
            </a:extLst>
          </p:cNvPr>
          <p:cNvSpPr/>
          <p:nvPr/>
        </p:nvSpPr>
        <p:spPr>
          <a:xfrm>
            <a:off x="3592803" y="4001243"/>
            <a:ext cx="3311010" cy="50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DeepPE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twice for forward and reverse respectively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990D3F-57EE-0B40-A416-C74F117944F9}"/>
              </a:ext>
            </a:extLst>
          </p:cNvPr>
          <p:cNvCxnSpPr>
            <a:cxnSpLocks/>
          </p:cNvCxnSpPr>
          <p:nvPr/>
        </p:nvCxnSpPr>
        <p:spPr>
          <a:xfrm>
            <a:off x="1901907" y="4482386"/>
            <a:ext cx="884618" cy="182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A1223B-8BDB-C441-A5A8-4A0DB3A99E84}"/>
              </a:ext>
            </a:extLst>
          </p:cNvPr>
          <p:cNvCxnSpPr>
            <a:cxnSpLocks/>
          </p:cNvCxnSpPr>
          <p:nvPr/>
        </p:nvCxnSpPr>
        <p:spPr>
          <a:xfrm flipH="1">
            <a:off x="4563504" y="4498963"/>
            <a:ext cx="884618" cy="15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03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CD165C-B3B4-2445-810D-E4A137887CC0}"/>
                  </a:ext>
                </a:extLst>
              </p14:cNvPr>
              <p14:cNvContentPartPr/>
              <p14:nvPr/>
            </p14:nvContentPartPr>
            <p14:xfrm>
              <a:off x="-3719146" y="212887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CD165C-B3B4-2445-810D-E4A137887C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737146" y="211123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AA35E4D-FDA0-494A-9E2F-FEFFA64ECD30}"/>
              </a:ext>
            </a:extLst>
          </p:cNvPr>
          <p:cNvGrpSpPr/>
          <p:nvPr/>
        </p:nvGrpSpPr>
        <p:grpSpPr>
          <a:xfrm>
            <a:off x="494294" y="450191"/>
            <a:ext cx="5763240" cy="734400"/>
            <a:chOff x="494294" y="450191"/>
            <a:chExt cx="5763240" cy="73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E6F925-F025-5446-A751-A1F2308CB0B8}"/>
                    </a:ext>
                  </a:extLst>
                </p14:cNvPr>
                <p14:cNvContentPartPr/>
                <p14:nvPr/>
              </p14:nvContentPartPr>
              <p14:xfrm>
                <a:off x="494294" y="450191"/>
                <a:ext cx="14400" cy="564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E6F925-F025-5446-A751-A1F2308CB0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5294" y="441551"/>
                  <a:ext cx="320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D81006-1BB5-774E-9420-BDF3F99A5D54}"/>
                    </a:ext>
                  </a:extLst>
                </p14:cNvPr>
                <p14:cNvContentPartPr/>
                <p14:nvPr/>
              </p14:nvContentPartPr>
              <p14:xfrm>
                <a:off x="555134" y="795791"/>
                <a:ext cx="5702400" cy="166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D81006-1BB5-774E-9420-BDF3F99A5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6494" y="786791"/>
                  <a:ext cx="5720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FFEA09-8B85-D14B-AA1D-1FA0E221B9E8}"/>
                    </a:ext>
                  </a:extLst>
                </p14:cNvPr>
                <p14:cNvContentPartPr/>
                <p14:nvPr/>
              </p14:nvContentPartPr>
              <p14:xfrm>
                <a:off x="6252854" y="619751"/>
                <a:ext cx="360" cy="56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FFEA09-8B85-D14B-AA1D-1FA0E221B9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43854" y="611111"/>
                  <a:ext cx="18000" cy="58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D283D-F1FC-B54C-8615-48855FD35216}"/>
              </a:ext>
            </a:extLst>
          </p:cNvPr>
          <p:cNvGrpSpPr/>
          <p:nvPr/>
        </p:nvGrpSpPr>
        <p:grpSpPr>
          <a:xfrm>
            <a:off x="1042214" y="890831"/>
            <a:ext cx="70200" cy="869040"/>
            <a:chOff x="1042214" y="890831"/>
            <a:chExt cx="7020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4148B9-7597-0441-835C-45EB4564EBEE}"/>
                    </a:ext>
                  </a:extLst>
                </p14:cNvPr>
                <p14:cNvContentPartPr/>
                <p14:nvPr/>
              </p14:nvContentPartPr>
              <p14:xfrm>
                <a:off x="1042214" y="915671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4148B9-7597-0441-835C-45EB4564EB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3574" y="9070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A85294-AB5B-2B4C-AEEC-4C6FE3203BDF}"/>
                    </a:ext>
                  </a:extLst>
                </p14:cNvPr>
                <p14:cNvContentPartPr/>
                <p14:nvPr/>
              </p14:nvContentPartPr>
              <p14:xfrm>
                <a:off x="1074614" y="890831"/>
                <a:ext cx="360" cy="19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A85294-AB5B-2B4C-AEEC-4C6FE3203B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5974" y="882191"/>
                  <a:ext cx="18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DA3A25-627A-924A-8249-A934FD92BD4B}"/>
                    </a:ext>
                  </a:extLst>
                </p14:cNvPr>
                <p14:cNvContentPartPr/>
                <p14:nvPr/>
              </p14:nvContentPartPr>
              <p14:xfrm>
                <a:off x="1074614" y="1139951"/>
                <a:ext cx="37800" cy="225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DA3A25-627A-924A-8249-A934FD92BD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5974" y="1130951"/>
                  <a:ext cx="55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3C01CF-00F4-694F-B943-319234119721}"/>
                    </a:ext>
                  </a:extLst>
                </p14:cNvPr>
                <p14:cNvContentPartPr/>
                <p14:nvPr/>
              </p14:nvContentPartPr>
              <p14:xfrm>
                <a:off x="1099094" y="1441631"/>
                <a:ext cx="360" cy="31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3C01CF-00F4-694F-B943-3192341197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0094" y="1432631"/>
                  <a:ext cx="18000" cy="33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0E575E-D739-CE4B-9C5F-2572398B699F}"/>
                  </a:ext>
                </a:extLst>
              </p14:cNvPr>
              <p14:cNvContentPartPr/>
              <p14:nvPr/>
            </p14:nvContentPartPr>
            <p14:xfrm>
              <a:off x="2476814" y="880751"/>
              <a:ext cx="9000" cy="129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0E575E-D739-CE4B-9C5F-2572398B69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8174" y="872111"/>
                <a:ext cx="2664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115B9CD-689B-E443-9903-7C1465D826C9}"/>
              </a:ext>
            </a:extLst>
          </p:cNvPr>
          <p:cNvGrpSpPr/>
          <p:nvPr/>
        </p:nvGrpSpPr>
        <p:grpSpPr>
          <a:xfrm>
            <a:off x="2518574" y="1147511"/>
            <a:ext cx="9000" cy="591840"/>
            <a:chOff x="2518574" y="1147511"/>
            <a:chExt cx="900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54EA62-99D5-CB45-9127-E33F92F339D2}"/>
                    </a:ext>
                  </a:extLst>
                </p14:cNvPr>
                <p14:cNvContentPartPr/>
                <p14:nvPr/>
              </p14:nvContentPartPr>
              <p14:xfrm>
                <a:off x="2522894" y="1147511"/>
                <a:ext cx="360" cy="245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54EA62-99D5-CB45-9127-E33F92F339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14254" y="1138511"/>
                  <a:ext cx="18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2A6153-F167-024D-B37B-4B3281BE475F}"/>
                    </a:ext>
                  </a:extLst>
                </p14:cNvPr>
                <p14:cNvContentPartPr/>
                <p14:nvPr/>
              </p14:nvContentPartPr>
              <p14:xfrm>
                <a:off x="2518574" y="1501031"/>
                <a:ext cx="9000" cy="23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2A6153-F167-024D-B37B-4B3281BE47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9574" y="1492031"/>
                  <a:ext cx="2664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D5C2EC4-4F63-AC41-9FC0-F59CFA3D1DD5}"/>
                  </a:ext>
                </a:extLst>
              </p14:cNvPr>
              <p14:cNvContentPartPr/>
              <p14:nvPr/>
            </p14:nvContentPartPr>
            <p14:xfrm>
              <a:off x="4955054" y="993791"/>
              <a:ext cx="47160" cy="285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D5C2EC4-4F63-AC41-9FC0-F59CFA3D1D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37054" y="976151"/>
                <a:ext cx="828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A52316-D585-6043-8B30-BE32C06C6797}"/>
                  </a:ext>
                </a:extLst>
              </p14:cNvPr>
              <p14:cNvContentPartPr/>
              <p14:nvPr/>
            </p14:nvContentPartPr>
            <p14:xfrm>
              <a:off x="4974854" y="1372871"/>
              <a:ext cx="13680" cy="127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A52316-D585-6043-8B30-BE32C06C67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57214" y="1354871"/>
                <a:ext cx="493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4D400EE-3326-3A47-8784-8AADC82474B4}"/>
                  </a:ext>
                </a:extLst>
              </p14:cNvPr>
              <p14:cNvContentPartPr/>
              <p14:nvPr/>
            </p14:nvContentPartPr>
            <p14:xfrm>
              <a:off x="4997534" y="1635671"/>
              <a:ext cx="360" cy="155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4D400EE-3326-3A47-8784-8AADC82474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79534" y="1617671"/>
                <a:ext cx="36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91DD70A-F9C6-CC4B-9584-8B71880F57D9}"/>
                  </a:ext>
                </a:extLst>
              </p14:cNvPr>
              <p14:cNvContentPartPr/>
              <p14:nvPr/>
            </p14:nvContentPartPr>
            <p14:xfrm>
              <a:off x="6181934" y="1031951"/>
              <a:ext cx="18720" cy="219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91DD70A-F9C6-CC4B-9584-8B71880F57D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64294" y="1014311"/>
                <a:ext cx="543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6F5E9A7-CB9C-1D42-BE9A-CA2D8C5CEB8F}"/>
                  </a:ext>
                </a:extLst>
              </p14:cNvPr>
              <p14:cNvContentPartPr/>
              <p14:nvPr/>
            </p14:nvContentPartPr>
            <p14:xfrm>
              <a:off x="6233774" y="1381151"/>
              <a:ext cx="5040" cy="68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6F5E9A7-CB9C-1D42-BE9A-CA2D8C5CEB8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16134" y="1363151"/>
                <a:ext cx="406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8E4289A-0E65-3340-A836-CEEFA4E07449}"/>
                  </a:ext>
                </a:extLst>
              </p14:cNvPr>
              <p14:cNvContentPartPr/>
              <p14:nvPr/>
            </p14:nvContentPartPr>
            <p14:xfrm>
              <a:off x="6244574" y="1683551"/>
              <a:ext cx="20880" cy="264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8E4289A-0E65-3340-A836-CEEFA4E074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26934" y="1665551"/>
                <a:ext cx="56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BA69CD9-293D-E348-A174-01F7F261D973}"/>
                  </a:ext>
                </a:extLst>
              </p14:cNvPr>
              <p14:cNvContentPartPr/>
              <p14:nvPr/>
            </p14:nvContentPartPr>
            <p14:xfrm>
              <a:off x="1194134" y="1889471"/>
              <a:ext cx="297000" cy="24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BA69CD9-293D-E348-A174-01F7F261D9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85134" y="1880471"/>
                <a:ext cx="314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525EF19-5EED-8E41-911A-8A1ED398C6C8}"/>
                  </a:ext>
                </a:extLst>
              </p14:cNvPr>
              <p14:cNvContentPartPr/>
              <p14:nvPr/>
            </p14:nvContentPartPr>
            <p14:xfrm>
              <a:off x="1707494" y="2287271"/>
              <a:ext cx="462960" cy="36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525EF19-5EED-8E41-911A-8A1ED398C6C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98494" y="2278631"/>
                <a:ext cx="4806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CBBCAC6-93D0-1743-B623-4BCD6FF67973}"/>
                  </a:ext>
                </a:extLst>
              </p14:cNvPr>
              <p14:cNvContentPartPr/>
              <p14:nvPr/>
            </p14:nvContentPartPr>
            <p14:xfrm>
              <a:off x="5174654" y="2493911"/>
              <a:ext cx="2469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CBBCAC6-93D0-1743-B623-4BCD6FF6797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57014" y="2476271"/>
                <a:ext cx="282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ED0CDEA-6245-CF4C-A921-028A0C904A03}"/>
                  </a:ext>
                </a:extLst>
              </p14:cNvPr>
              <p14:cNvContentPartPr/>
              <p14:nvPr/>
            </p14:nvContentPartPr>
            <p14:xfrm>
              <a:off x="5821934" y="2726831"/>
              <a:ext cx="20412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ED0CDEA-6245-CF4C-A921-028A0C904A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03934" y="2708831"/>
                <a:ext cx="239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AE170E2-5CD8-5646-9F31-A1BFA7417F98}"/>
                  </a:ext>
                </a:extLst>
              </p14:cNvPr>
              <p14:cNvContentPartPr/>
              <p14:nvPr/>
            </p14:nvContentPartPr>
            <p14:xfrm>
              <a:off x="5162414" y="2570591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AE170E2-5CD8-5646-9F31-A1BFA7417F9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53414" y="25619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159092B-C60F-334F-B002-4E1BC0E047D4}"/>
                  </a:ext>
                </a:extLst>
              </p14:cNvPr>
              <p14:cNvContentPartPr/>
              <p14:nvPr/>
            </p14:nvContentPartPr>
            <p14:xfrm>
              <a:off x="5162414" y="2782631"/>
              <a:ext cx="360" cy="5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159092B-C60F-334F-B002-4E1BC0E047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53414" y="2773991"/>
                <a:ext cx="18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365BB2A-4B3B-6640-A8BC-6577B2FEB4D5}"/>
                  </a:ext>
                </a:extLst>
              </p14:cNvPr>
              <p14:cNvContentPartPr/>
              <p14:nvPr/>
            </p14:nvContentPartPr>
            <p14:xfrm>
              <a:off x="5167454" y="2908991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65BB2A-4B3B-6640-A8BC-6577B2FEB4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58454" y="28999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942B08B-9897-B549-8956-E927201D1A54}"/>
                  </a:ext>
                </a:extLst>
              </p14:cNvPr>
              <p14:cNvContentPartPr/>
              <p14:nvPr/>
            </p14:nvContentPartPr>
            <p14:xfrm>
              <a:off x="1405454" y="1955711"/>
              <a:ext cx="360" cy="4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942B08B-9897-B549-8956-E927201D1A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96814" y="1946711"/>
                <a:ext cx="18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C99FD99-62E7-1F48-AA24-F070BAF10A0C}"/>
                  </a:ext>
                </a:extLst>
              </p14:cNvPr>
              <p14:cNvContentPartPr/>
              <p14:nvPr/>
            </p14:nvContentPartPr>
            <p14:xfrm>
              <a:off x="1405454" y="2185031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C99FD99-62E7-1F48-AA24-F070BAF10A0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96814" y="21763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DD35C53-73E3-8341-9452-0FF924C60FD1}"/>
                  </a:ext>
                </a:extLst>
              </p14:cNvPr>
              <p14:cNvContentPartPr/>
              <p14:nvPr/>
            </p14:nvContentPartPr>
            <p14:xfrm>
              <a:off x="1414094" y="2335511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DD35C53-73E3-8341-9452-0FF924C60FD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05454" y="23268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B404115-ECBA-0D4D-846A-9117A4B053F4}"/>
                  </a:ext>
                </a:extLst>
              </p14:cNvPr>
              <p14:cNvContentPartPr/>
              <p14:nvPr/>
            </p14:nvContentPartPr>
            <p14:xfrm>
              <a:off x="1414094" y="2510111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B404115-ECBA-0D4D-846A-9117A4B053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05454" y="250147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A03A6C36-A9E4-6A4A-A04D-7055A294C252}"/>
              </a:ext>
            </a:extLst>
          </p:cNvPr>
          <p:cNvGrpSpPr/>
          <p:nvPr/>
        </p:nvGrpSpPr>
        <p:grpSpPr>
          <a:xfrm>
            <a:off x="1424534" y="2593271"/>
            <a:ext cx="360" cy="119160"/>
            <a:chOff x="1424534" y="2593271"/>
            <a:chExt cx="36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F72DDE-A328-A04A-B535-4D0F25A24126}"/>
                    </a:ext>
                  </a:extLst>
                </p14:cNvPr>
                <p14:cNvContentPartPr/>
                <p14:nvPr/>
              </p14:nvContentPartPr>
              <p14:xfrm>
                <a:off x="1424534" y="2593271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F72DDE-A328-A04A-B535-4D0F25A241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5534" y="25846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FDE2EE-2B04-9940-BEC1-976849C903AF}"/>
                    </a:ext>
                  </a:extLst>
                </p14:cNvPr>
                <p14:cNvContentPartPr/>
                <p14:nvPr/>
              </p14:nvContentPartPr>
              <p14:xfrm>
                <a:off x="1424534" y="2656991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FDE2EE-2B04-9940-BEC1-976849C903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5534" y="2647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A266E1-900C-B147-B381-0FDA75EEFCC8}"/>
                    </a:ext>
                  </a:extLst>
                </p14:cNvPr>
                <p14:cNvContentPartPr/>
                <p14:nvPr/>
              </p14:nvContentPartPr>
              <p14:xfrm>
                <a:off x="1424534" y="2712071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A266E1-900C-B147-B381-0FDA75EEFC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5534" y="27034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FF5125B-EBAB-D04C-8091-36BDB4385056}"/>
                  </a:ext>
                </a:extLst>
              </p14:cNvPr>
              <p14:cNvContentPartPr/>
              <p14:nvPr/>
            </p14:nvContentPartPr>
            <p14:xfrm>
              <a:off x="1424534" y="2786591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FF5125B-EBAB-D04C-8091-36BDB43850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15534" y="2777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91F15B6-BDAA-BC44-80C9-83FA3CB24900}"/>
                  </a:ext>
                </a:extLst>
              </p14:cNvPr>
              <p14:cNvContentPartPr/>
              <p14:nvPr/>
            </p14:nvContentPartPr>
            <p14:xfrm>
              <a:off x="5058734" y="2496431"/>
              <a:ext cx="14112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91F15B6-BDAA-BC44-80C9-83FA3CB2490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049734" y="2487791"/>
                <a:ext cx="1587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641EBFF3-D403-4E4D-9A75-D46DFD3EA57F}"/>
              </a:ext>
            </a:extLst>
          </p:cNvPr>
          <p:cNvGrpSpPr/>
          <p:nvPr/>
        </p:nvGrpSpPr>
        <p:grpSpPr>
          <a:xfrm>
            <a:off x="1475654" y="2992511"/>
            <a:ext cx="3757320" cy="125640"/>
            <a:chOff x="1475654" y="2992511"/>
            <a:chExt cx="375732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37CC85A-34F8-C947-B574-1B3FF882C0D2}"/>
                    </a:ext>
                  </a:extLst>
                </p14:cNvPr>
                <p14:cNvContentPartPr/>
                <p14:nvPr/>
              </p14:nvContentPartPr>
              <p14:xfrm>
                <a:off x="5167454" y="3117791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37CC85A-34F8-C947-B574-1B3FF882C0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58454" y="31091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4C33EAE-4EFC-2C4F-B824-49A48F2717D3}"/>
                    </a:ext>
                  </a:extLst>
                </p14:cNvPr>
                <p14:cNvContentPartPr/>
                <p14:nvPr/>
              </p14:nvContentPartPr>
              <p14:xfrm>
                <a:off x="5163134" y="2992511"/>
                <a:ext cx="468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4C33EAE-4EFC-2C4F-B824-49A48F2717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54494" y="2983871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5DB4DA9-8252-4548-BB4D-8BD6BFF0AFC6}"/>
                    </a:ext>
                  </a:extLst>
                </p14:cNvPr>
                <p14:cNvContentPartPr/>
                <p14:nvPr/>
              </p14:nvContentPartPr>
              <p14:xfrm>
                <a:off x="1475654" y="2996471"/>
                <a:ext cx="3757320" cy="66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5DB4DA9-8252-4548-BB4D-8BD6BFF0AF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67014" y="2987471"/>
                  <a:ext cx="377496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9F8FD40-2F56-1A4F-9604-5A31FD6A690F}"/>
                  </a:ext>
                </a:extLst>
              </p14:cNvPr>
              <p14:cNvContentPartPr/>
              <p14:nvPr/>
            </p14:nvContentPartPr>
            <p14:xfrm>
              <a:off x="1510934" y="3341711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9F8FD40-2F56-1A4F-9604-5A31FD6A69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01934" y="33327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5756908-2D1D-E34E-82F6-8FCB30EDA436}"/>
                  </a:ext>
                </a:extLst>
              </p14:cNvPr>
              <p14:cNvContentPartPr/>
              <p14:nvPr/>
            </p14:nvContentPartPr>
            <p14:xfrm>
              <a:off x="1510934" y="3231911"/>
              <a:ext cx="4431240" cy="110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5756908-2D1D-E34E-82F6-8FCB30EDA43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01934" y="3223271"/>
                <a:ext cx="44488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A398FF6-4F7D-184B-9649-CD974F68206F}"/>
                  </a:ext>
                </a:extLst>
              </p14:cNvPr>
              <p14:cNvContentPartPr/>
              <p14:nvPr/>
            </p14:nvContentPartPr>
            <p14:xfrm>
              <a:off x="2092694" y="2388791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A398FF6-4F7D-184B-9649-CD974F6820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84054" y="23797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3B3C7AE-9DFB-FB4E-90E7-7CF36B5DF76B}"/>
                  </a:ext>
                </a:extLst>
              </p14:cNvPr>
              <p14:cNvContentPartPr/>
              <p14:nvPr/>
            </p14:nvContentPartPr>
            <p14:xfrm>
              <a:off x="2106374" y="2492831"/>
              <a:ext cx="5040" cy="5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3B3C7AE-9DFB-FB4E-90E7-7CF36B5DF7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97374" y="2484191"/>
                <a:ext cx="22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4AFF2B7-8373-EA4D-A08A-B77571F6FFA2}"/>
                  </a:ext>
                </a:extLst>
              </p14:cNvPr>
              <p14:cNvContentPartPr/>
              <p14:nvPr/>
            </p14:nvContentPartPr>
            <p14:xfrm>
              <a:off x="2111054" y="2626031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4AFF2B7-8373-EA4D-A08A-B77571F6FF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02054" y="26173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2101487-2E44-C148-BE49-0657D1B3BAFA}"/>
                  </a:ext>
                </a:extLst>
              </p14:cNvPr>
              <p14:cNvContentPartPr/>
              <p14:nvPr/>
            </p14:nvContentPartPr>
            <p14:xfrm>
              <a:off x="2111054" y="2750231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2101487-2E44-C148-BE49-0657D1B3BA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02054" y="27415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6F5053E-53CC-4F43-A3FC-43976FFC85BF}"/>
                  </a:ext>
                </a:extLst>
              </p14:cNvPr>
              <p14:cNvContentPartPr/>
              <p14:nvPr/>
            </p14:nvContentPartPr>
            <p14:xfrm>
              <a:off x="2111054" y="2937791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6F5053E-53CC-4F43-A3FC-43976FFC85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02054" y="29291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89C95BD-4314-1D4B-9130-5FF0AB267A22}"/>
                  </a:ext>
                </a:extLst>
              </p14:cNvPr>
              <p14:cNvContentPartPr/>
              <p14:nvPr/>
            </p14:nvContentPartPr>
            <p14:xfrm>
              <a:off x="2117534" y="3156671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89C95BD-4314-1D4B-9130-5FF0AB267A2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08894" y="31480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2F9F987-D00C-2B41-AD11-640B49F860EC}"/>
                  </a:ext>
                </a:extLst>
              </p14:cNvPr>
              <p14:cNvContentPartPr/>
              <p14:nvPr/>
            </p14:nvContentPartPr>
            <p14:xfrm>
              <a:off x="2117534" y="3397151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2F9F987-D00C-2B41-AD11-640B49F860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08894" y="33881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269BAD6-A6AF-504F-B5E1-1CB6217D9488}"/>
                  </a:ext>
                </a:extLst>
              </p14:cNvPr>
              <p14:cNvContentPartPr/>
              <p14:nvPr/>
            </p14:nvContentPartPr>
            <p14:xfrm>
              <a:off x="5925254" y="2782271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269BAD6-A6AF-504F-B5E1-1CB6217D948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16614" y="27732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971554C-08EC-6249-8025-C8AE97A9DE7F}"/>
                  </a:ext>
                </a:extLst>
              </p14:cNvPr>
              <p14:cNvContentPartPr/>
              <p14:nvPr/>
            </p14:nvContentPartPr>
            <p14:xfrm>
              <a:off x="5925254" y="2898911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971554C-08EC-6249-8025-C8AE97A9DE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16614" y="289027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840ABBE-11A3-E64E-9284-ABACC6756A57}"/>
              </a:ext>
            </a:extLst>
          </p:cNvPr>
          <p:cNvGrpSpPr/>
          <p:nvPr/>
        </p:nvGrpSpPr>
        <p:grpSpPr>
          <a:xfrm>
            <a:off x="5929934" y="3051911"/>
            <a:ext cx="360" cy="67680"/>
            <a:chOff x="5929934" y="3051911"/>
            <a:chExt cx="360" cy="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C6AB1F3-0424-1143-A2DA-995DECFC00B1}"/>
                    </a:ext>
                  </a:extLst>
                </p14:cNvPr>
                <p14:cNvContentPartPr/>
                <p14:nvPr/>
              </p14:nvContentPartPr>
              <p14:xfrm>
                <a:off x="5929934" y="3051911"/>
                <a:ext cx="360" cy="4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C6AB1F3-0424-1143-A2DA-995DECFC00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1294" y="3042911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DB52F76-9C14-264B-82BB-372B00E2D402}"/>
                    </a:ext>
                  </a:extLst>
                </p14:cNvPr>
                <p14:cNvContentPartPr/>
                <p14:nvPr/>
              </p14:nvContentPartPr>
              <p14:xfrm>
                <a:off x="5929934" y="3119231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DB52F76-9C14-264B-82BB-372B00E2D4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21294" y="31102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FC5A077-9FA5-D144-87AE-B23C4BAC67F5}"/>
                  </a:ext>
                </a:extLst>
              </p14:cNvPr>
              <p14:cNvContentPartPr/>
              <p14:nvPr/>
            </p14:nvContentPartPr>
            <p14:xfrm>
              <a:off x="5929934" y="3262511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FC5A077-9FA5-D144-87AE-B23C4BAC67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21294" y="32538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4A33BF2-DFE1-C948-AED6-DEA539067B0B}"/>
                  </a:ext>
                </a:extLst>
              </p14:cNvPr>
              <p14:cNvContentPartPr/>
              <p14:nvPr/>
            </p14:nvContentPartPr>
            <p14:xfrm>
              <a:off x="5929934" y="3391391"/>
              <a:ext cx="360" cy="50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4A33BF2-DFE1-C948-AED6-DEA539067B0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21294" y="3382751"/>
                <a:ext cx="18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C9D89A7-DBD9-9046-8A6E-A67B238E262E}"/>
                  </a:ext>
                </a:extLst>
              </p14:cNvPr>
              <p14:cNvContentPartPr/>
              <p14:nvPr/>
            </p14:nvContentPartPr>
            <p14:xfrm>
              <a:off x="5972774" y="3701351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C9D89A7-DBD9-9046-8A6E-A67B238E262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63774" y="36923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70D3F3-C9C7-724C-B9AC-4C287959D99A}"/>
                  </a:ext>
                </a:extLst>
              </p14:cNvPr>
              <p14:cNvContentPartPr/>
              <p14:nvPr/>
            </p14:nvContentPartPr>
            <p14:xfrm>
              <a:off x="5972774" y="3875951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70D3F3-C9C7-724C-B9AC-4C287959D99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63774" y="38669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6F64485-39D0-A447-9EDB-A3EC4D3C6CEA}"/>
                  </a:ext>
                </a:extLst>
              </p14:cNvPr>
              <p14:cNvContentPartPr/>
              <p14:nvPr/>
            </p14:nvContentPartPr>
            <p14:xfrm>
              <a:off x="5205254" y="3193031"/>
              <a:ext cx="468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6F64485-39D0-A447-9EDB-A3EC4D3C6CE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96254" y="3184031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93763D3-C682-2E4A-B553-2A6A5F634981}"/>
                  </a:ext>
                </a:extLst>
              </p14:cNvPr>
              <p14:cNvContentPartPr/>
              <p14:nvPr/>
            </p14:nvContentPartPr>
            <p14:xfrm>
              <a:off x="5209574" y="3459791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93763D3-C682-2E4A-B553-2A6A5F63498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00574" y="34507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CE14487-E132-2344-A04D-A6DD4A6A546F}"/>
                  </a:ext>
                </a:extLst>
              </p14:cNvPr>
              <p14:cNvContentPartPr/>
              <p14:nvPr/>
            </p14:nvContentPartPr>
            <p14:xfrm>
              <a:off x="5235494" y="3634751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CE14487-E132-2344-A04D-A6DD4A6A54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26854" y="36261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EADC516-1922-334F-B7F8-FD81455CA736}"/>
                  </a:ext>
                </a:extLst>
              </p14:cNvPr>
              <p14:cNvContentPartPr/>
              <p14:nvPr/>
            </p14:nvContentPartPr>
            <p14:xfrm>
              <a:off x="5244854" y="3807911"/>
              <a:ext cx="360" cy="5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EADC516-1922-334F-B7F8-FD81455CA7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36214" y="3798911"/>
                <a:ext cx="18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4A33DEA-7CE8-0B42-A978-8800BCA47BB6}"/>
                  </a:ext>
                </a:extLst>
              </p14:cNvPr>
              <p14:cNvContentPartPr/>
              <p14:nvPr/>
            </p14:nvContentPartPr>
            <p14:xfrm>
              <a:off x="2120054" y="3506591"/>
              <a:ext cx="3394440" cy="251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4A33DEA-7CE8-0B42-A978-8800BCA47BB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11054" y="3497951"/>
                <a:ext cx="3412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6021E0B-6B0F-EB48-A928-14834BB95145}"/>
                  </a:ext>
                </a:extLst>
              </p14:cNvPr>
              <p14:cNvContentPartPr/>
              <p14:nvPr/>
            </p14:nvContentPartPr>
            <p14:xfrm>
              <a:off x="2127974" y="3945791"/>
              <a:ext cx="3866040" cy="1220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6021E0B-6B0F-EB48-A928-14834BB9514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119334" y="3937151"/>
                <a:ext cx="388368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050F488-A7F8-CE4A-B481-C7535D50CCD2}"/>
              </a:ext>
            </a:extLst>
          </p:cNvPr>
          <p:cNvGrpSpPr/>
          <p:nvPr/>
        </p:nvGrpSpPr>
        <p:grpSpPr>
          <a:xfrm>
            <a:off x="3173054" y="2834831"/>
            <a:ext cx="682560" cy="193680"/>
            <a:chOff x="3173054" y="2834831"/>
            <a:chExt cx="68256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E60754-FD43-D94E-8899-BBF2E3F0147E}"/>
                    </a:ext>
                  </a:extLst>
                </p14:cNvPr>
                <p14:cNvContentPartPr/>
                <p14:nvPr/>
              </p14:nvContentPartPr>
              <p14:xfrm>
                <a:off x="3173054" y="2839871"/>
                <a:ext cx="264240" cy="83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E60754-FD43-D94E-8899-BBF2E3F0147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64414" y="2831231"/>
                  <a:ext cx="281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8178C6C-52FF-234A-9DAC-1AF7D8107219}"/>
                    </a:ext>
                  </a:extLst>
                </p14:cNvPr>
                <p14:cNvContentPartPr/>
                <p14:nvPr/>
              </p14:nvContentPartPr>
              <p14:xfrm>
                <a:off x="3332174" y="2834831"/>
                <a:ext cx="12960" cy="190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8178C6C-52FF-234A-9DAC-1AF7D810721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23534" y="2826191"/>
                  <a:ext cx="30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FD5FF3-5F36-C94A-BF5F-9E3F7F36B0AF}"/>
                    </a:ext>
                  </a:extLst>
                </p14:cNvPr>
                <p14:cNvContentPartPr/>
                <p14:nvPr/>
              </p14:nvContentPartPr>
              <p14:xfrm>
                <a:off x="3436574" y="2850671"/>
                <a:ext cx="180000" cy="149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FD5FF3-5F36-C94A-BF5F-9E3F7F36B0A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27934" y="2842031"/>
                  <a:ext cx="197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FA03DE4-4D2D-FA40-BB43-9CDFFC654065}"/>
                    </a:ext>
                  </a:extLst>
                </p14:cNvPr>
                <p14:cNvContentPartPr/>
                <p14:nvPr/>
              </p14:nvContentPartPr>
              <p14:xfrm>
                <a:off x="3665174" y="2857871"/>
                <a:ext cx="190440" cy="170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FA03DE4-4D2D-FA40-BB43-9CDFFC65406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56534" y="2848871"/>
                  <a:ext cx="2080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A4AB5D3-C337-F94B-BFD8-4265E9652C59}"/>
              </a:ext>
            </a:extLst>
          </p:cNvPr>
          <p:cNvGrpSpPr/>
          <p:nvPr/>
        </p:nvGrpSpPr>
        <p:grpSpPr>
          <a:xfrm>
            <a:off x="4683614" y="3101591"/>
            <a:ext cx="576360" cy="212040"/>
            <a:chOff x="4683614" y="3101591"/>
            <a:chExt cx="57636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AF2B02F-0812-BD4B-9DB6-C9DA269E05B3}"/>
                    </a:ext>
                  </a:extLst>
                </p14:cNvPr>
                <p14:cNvContentPartPr/>
                <p14:nvPr/>
              </p14:nvContentPartPr>
              <p14:xfrm>
                <a:off x="4683614" y="3101591"/>
                <a:ext cx="136440" cy="212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AF2B02F-0812-BD4B-9DB6-C9DA269E05B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74614" y="3092591"/>
                  <a:ext cx="154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DEAF12-9DA1-E748-8FB6-8C1243A7A299}"/>
                    </a:ext>
                  </a:extLst>
                </p14:cNvPr>
                <p14:cNvContentPartPr/>
                <p14:nvPr/>
              </p14:nvContentPartPr>
              <p14:xfrm>
                <a:off x="4923734" y="3177911"/>
                <a:ext cx="114480" cy="133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DEAF12-9DA1-E748-8FB6-8C1243A7A29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14734" y="3168911"/>
                  <a:ext cx="132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30E67CF-F43E-AD41-A88C-3AE8619C2497}"/>
                    </a:ext>
                  </a:extLst>
                </p14:cNvPr>
                <p14:cNvContentPartPr/>
                <p14:nvPr/>
              </p14:nvContentPartPr>
              <p14:xfrm>
                <a:off x="5134694" y="3176111"/>
                <a:ext cx="125280" cy="132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30E67CF-F43E-AD41-A88C-3AE8619C249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25694" y="3167471"/>
                  <a:ext cx="1429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FBF22E5-1C21-DA42-AD2B-A9E61572FBD6}"/>
              </a:ext>
            </a:extLst>
          </p:cNvPr>
          <p:cNvGrpSpPr/>
          <p:nvPr/>
        </p:nvGrpSpPr>
        <p:grpSpPr>
          <a:xfrm>
            <a:off x="938534" y="2883791"/>
            <a:ext cx="528840" cy="694440"/>
            <a:chOff x="938534" y="2883791"/>
            <a:chExt cx="52884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5D18AA5-19F6-4549-9DC6-E01C0B08FA83}"/>
                    </a:ext>
                  </a:extLst>
                </p14:cNvPr>
                <p14:cNvContentPartPr/>
                <p14:nvPr/>
              </p14:nvContentPartPr>
              <p14:xfrm>
                <a:off x="1441814" y="2883791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5D18AA5-19F6-4549-9DC6-E01C0B08FA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3174" y="28747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F77461-AA13-484D-9814-6B3013AAFAC3}"/>
                    </a:ext>
                  </a:extLst>
                </p14:cNvPr>
                <p14:cNvContentPartPr/>
                <p14:nvPr/>
              </p14:nvContentPartPr>
              <p14:xfrm>
                <a:off x="1441814" y="3019511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F77461-AA13-484D-9814-6B3013AAFA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3174" y="30105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0412DAF-C0E8-6B4F-898A-199CA7CE51AF}"/>
                    </a:ext>
                  </a:extLst>
                </p14:cNvPr>
                <p14:cNvContentPartPr/>
                <p14:nvPr/>
              </p14:nvContentPartPr>
              <p14:xfrm>
                <a:off x="1460894" y="3082151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0412DAF-C0E8-6B4F-898A-199CA7CE51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2254" y="30735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BBD04B-D15F-3A4C-9060-71803D1D146D}"/>
                    </a:ext>
                  </a:extLst>
                </p14:cNvPr>
                <p14:cNvContentPartPr/>
                <p14:nvPr/>
              </p14:nvContentPartPr>
              <p14:xfrm>
                <a:off x="1460894" y="3091511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BBD04B-D15F-3A4C-9060-71803D1D14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2254" y="30828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84C3FBA-E1E7-0649-9E6E-B2BDC32D1431}"/>
                    </a:ext>
                  </a:extLst>
                </p14:cNvPr>
                <p14:cNvContentPartPr/>
                <p14:nvPr/>
              </p14:nvContentPartPr>
              <p14:xfrm>
                <a:off x="1460894" y="3113831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84C3FBA-E1E7-0649-9E6E-B2BDC32D14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2254" y="31051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B668AC1-5E0E-2941-914D-4E63887A558F}"/>
                    </a:ext>
                  </a:extLst>
                </p14:cNvPr>
                <p14:cNvContentPartPr/>
                <p14:nvPr/>
              </p14:nvContentPartPr>
              <p14:xfrm>
                <a:off x="1460894" y="3168191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B668AC1-5E0E-2941-914D-4E63887A55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2254" y="31591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19125D-2A01-764D-B083-8766A51254E3}"/>
                    </a:ext>
                  </a:extLst>
                </p14:cNvPr>
                <p14:cNvContentPartPr/>
                <p14:nvPr/>
              </p14:nvContentPartPr>
              <p14:xfrm>
                <a:off x="1460894" y="3264671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19125D-2A01-764D-B083-8766A51254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2254" y="32556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8F481F4-83ED-D44E-9E9D-6B40F069C42A}"/>
                    </a:ext>
                  </a:extLst>
                </p14:cNvPr>
                <p14:cNvContentPartPr/>
                <p14:nvPr/>
              </p14:nvContentPartPr>
              <p14:xfrm>
                <a:off x="1460894" y="3335951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8F481F4-83ED-D44E-9E9D-6B40F069C4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2254" y="33273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B3F34DF-AEA1-3043-B76F-4458F1882796}"/>
                    </a:ext>
                  </a:extLst>
                </p14:cNvPr>
                <p14:cNvContentPartPr/>
                <p14:nvPr/>
              </p14:nvContentPartPr>
              <p14:xfrm>
                <a:off x="938534" y="2901071"/>
                <a:ext cx="352800" cy="462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B3F34DF-AEA1-3043-B76F-4458F188279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9894" y="2892071"/>
                  <a:ext cx="3704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FC3A3EF-0BDD-E54F-888E-9682238990B4}"/>
                    </a:ext>
                  </a:extLst>
                </p14:cNvPr>
                <p14:cNvContentPartPr/>
                <p14:nvPr/>
              </p14:nvContentPartPr>
              <p14:xfrm>
                <a:off x="1235174" y="3358631"/>
                <a:ext cx="219600" cy="115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FC3A3EF-0BDD-E54F-888E-9682238990B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26174" y="3349631"/>
                  <a:ext cx="237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777A52-EB04-D348-9FA7-BB0925AEF379}"/>
                    </a:ext>
                  </a:extLst>
                </p14:cNvPr>
                <p14:cNvContentPartPr/>
                <p14:nvPr/>
              </p14:nvContentPartPr>
              <p14:xfrm>
                <a:off x="1192334" y="3310391"/>
                <a:ext cx="275040" cy="267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777A52-EB04-D348-9FA7-BB0925AEF37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83694" y="3301391"/>
                  <a:ext cx="29268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CAEE80C-3AE8-4D4E-9DA8-FE3DCAE666D0}"/>
              </a:ext>
            </a:extLst>
          </p:cNvPr>
          <p:cNvGrpSpPr/>
          <p:nvPr/>
        </p:nvGrpSpPr>
        <p:grpSpPr>
          <a:xfrm>
            <a:off x="1797134" y="3561311"/>
            <a:ext cx="320760" cy="354600"/>
            <a:chOff x="1797134" y="3561311"/>
            <a:chExt cx="32076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AA6B4E5-FC36-A049-A10D-3A903C5CA843}"/>
                    </a:ext>
                  </a:extLst>
                </p14:cNvPr>
                <p14:cNvContentPartPr/>
                <p14:nvPr/>
              </p14:nvContentPartPr>
              <p14:xfrm>
                <a:off x="2117534" y="3653471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AA6B4E5-FC36-A049-A10D-3A903C5CA8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08894" y="36444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C2A6308-A183-7A41-9BFC-FAA26B4A20E7}"/>
                    </a:ext>
                  </a:extLst>
                </p14:cNvPr>
                <p14:cNvContentPartPr/>
                <p14:nvPr/>
              </p14:nvContentPartPr>
              <p14:xfrm>
                <a:off x="2117534" y="3824831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C2A6308-A183-7A41-9BFC-FAA26B4A20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08894" y="38161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02F8C17-4722-8545-839B-25B255D7167D}"/>
                    </a:ext>
                  </a:extLst>
                </p14:cNvPr>
                <p14:cNvContentPartPr/>
                <p14:nvPr/>
              </p14:nvContentPartPr>
              <p14:xfrm>
                <a:off x="1811174" y="3602351"/>
                <a:ext cx="111600" cy="157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02F8C17-4722-8545-839B-25B255D7167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02534" y="3593711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2E334C6-9CEF-624D-B033-A0FACC31417D}"/>
                    </a:ext>
                  </a:extLst>
                </p14:cNvPr>
                <p14:cNvContentPartPr/>
                <p14:nvPr/>
              </p14:nvContentPartPr>
              <p14:xfrm>
                <a:off x="1797134" y="3561311"/>
                <a:ext cx="185040" cy="354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2E334C6-9CEF-624D-B033-A0FACC31417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88494" y="3552311"/>
                  <a:ext cx="20268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C1815D0-1D97-D44F-B628-BEFE60F4620F}"/>
              </a:ext>
            </a:extLst>
          </p:cNvPr>
          <p:cNvGrpSpPr/>
          <p:nvPr/>
        </p:nvGrpSpPr>
        <p:grpSpPr>
          <a:xfrm>
            <a:off x="1851854" y="3992591"/>
            <a:ext cx="441720" cy="264240"/>
            <a:chOff x="1851854" y="3992591"/>
            <a:chExt cx="44172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C662ABA-2724-DC4F-873A-D53FA7D32BFF}"/>
                    </a:ext>
                  </a:extLst>
                </p14:cNvPr>
                <p14:cNvContentPartPr/>
                <p14:nvPr/>
              </p14:nvContentPartPr>
              <p14:xfrm>
                <a:off x="1945094" y="3992591"/>
                <a:ext cx="245160" cy="120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C662ABA-2724-DC4F-873A-D53FA7D32BF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936454" y="3983951"/>
                  <a:ext cx="262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C7F0677-BBC2-2348-AA62-978BA437B9D5}"/>
                    </a:ext>
                  </a:extLst>
                </p14:cNvPr>
                <p14:cNvContentPartPr/>
                <p14:nvPr/>
              </p14:nvContentPartPr>
              <p14:xfrm>
                <a:off x="2032214" y="4030391"/>
                <a:ext cx="360" cy="204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C7F0677-BBC2-2348-AA62-978BA437B9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23214" y="4021391"/>
                  <a:ext cx="18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23BE438-24C1-CF4B-9CA5-E825262CEA6D}"/>
                    </a:ext>
                  </a:extLst>
                </p14:cNvPr>
                <p14:cNvContentPartPr/>
                <p14:nvPr/>
              </p14:nvContentPartPr>
              <p14:xfrm>
                <a:off x="1851854" y="4016351"/>
                <a:ext cx="441720" cy="240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23BE438-24C1-CF4B-9CA5-E825262CEA6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42854" y="4007711"/>
                  <a:ext cx="45936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15556F6-41F2-2A44-BB2D-4D0148E73338}"/>
                  </a:ext>
                </a:extLst>
              </p14:cNvPr>
              <p14:cNvContentPartPr/>
              <p14:nvPr/>
            </p14:nvContentPartPr>
            <p14:xfrm>
              <a:off x="969134" y="84431"/>
              <a:ext cx="1182960" cy="541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15556F6-41F2-2A44-BB2D-4D0148E7333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60494" y="75431"/>
                <a:ext cx="12006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7619399-4ADE-8742-888E-E574D0335DB3}"/>
                  </a:ext>
                </a:extLst>
              </p14:cNvPr>
              <p14:cNvContentPartPr/>
              <p14:nvPr/>
            </p14:nvContentPartPr>
            <p14:xfrm>
              <a:off x="4758494" y="646751"/>
              <a:ext cx="395640" cy="547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7619399-4ADE-8742-888E-E574D0335DB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740854" y="629111"/>
                <a:ext cx="4312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2754E86-C56E-FB43-BE72-95EFDE70AA66}"/>
                  </a:ext>
                </a:extLst>
              </p14:cNvPr>
              <p14:cNvContentPartPr/>
              <p14:nvPr/>
            </p14:nvContentPartPr>
            <p14:xfrm>
              <a:off x="4793414" y="486191"/>
              <a:ext cx="785880" cy="2473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2754E86-C56E-FB43-BE72-95EFDE70AA6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775414" y="468191"/>
                <a:ext cx="82152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51EB18B-161C-784A-A5EF-2C2958BF7923}"/>
              </a:ext>
            </a:extLst>
          </p:cNvPr>
          <p:cNvGrpSpPr/>
          <p:nvPr/>
        </p:nvGrpSpPr>
        <p:grpSpPr>
          <a:xfrm>
            <a:off x="514814" y="4525751"/>
            <a:ext cx="2658240" cy="716040"/>
            <a:chOff x="514814" y="4525751"/>
            <a:chExt cx="265824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AE83D0F-0DF4-0844-A68F-4EA96D4DA149}"/>
                    </a:ext>
                  </a:extLst>
                </p14:cNvPr>
                <p14:cNvContentPartPr/>
                <p14:nvPr/>
              </p14:nvContentPartPr>
              <p14:xfrm>
                <a:off x="591494" y="4561751"/>
                <a:ext cx="44280" cy="283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AE83D0F-0DF4-0844-A68F-4EA96D4DA14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73854" y="4543751"/>
                  <a:ext cx="7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A43ACFD-168F-D94C-959F-FAB8A0165EF9}"/>
                    </a:ext>
                  </a:extLst>
                </p14:cNvPr>
                <p14:cNvContentPartPr/>
                <p14:nvPr/>
              </p14:nvContentPartPr>
              <p14:xfrm>
                <a:off x="606254" y="4758671"/>
                <a:ext cx="2524320" cy="73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A43ACFD-168F-D94C-959F-FAB8A0165EF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8254" y="4741031"/>
                  <a:ext cx="2559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1958A68-A4C6-8A4B-B72D-7D101D612885}"/>
                    </a:ext>
                  </a:extLst>
                </p14:cNvPr>
                <p14:cNvContentPartPr/>
                <p14:nvPr/>
              </p14:nvContentPartPr>
              <p14:xfrm>
                <a:off x="3106814" y="4729151"/>
                <a:ext cx="360" cy="323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1958A68-A4C6-8A4B-B72D-7D101D61288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89174" y="4711511"/>
                  <a:ext cx="360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ECC9332-C0C0-954A-9B6D-050BF96DDDD9}"/>
                    </a:ext>
                  </a:extLst>
                </p14:cNvPr>
                <p14:cNvContentPartPr/>
                <p14:nvPr/>
              </p14:nvContentPartPr>
              <p14:xfrm>
                <a:off x="1462694" y="4525751"/>
                <a:ext cx="921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ECC9332-C0C0-954A-9B6D-050BF96DDDD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444694" y="4507751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36AFF4D-7519-6F42-A5A5-00C6E44A9C04}"/>
                    </a:ext>
                  </a:extLst>
                </p14:cNvPr>
                <p14:cNvContentPartPr/>
                <p14:nvPr/>
              </p14:nvContentPartPr>
              <p14:xfrm>
                <a:off x="1463414" y="4552391"/>
                <a:ext cx="174240" cy="237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36AFF4D-7519-6F42-A5A5-00C6E44A9C0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45774" y="4534391"/>
                  <a:ext cx="209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0DD5A61-FF4B-5A41-85ED-6F3950A12B0E}"/>
                    </a:ext>
                  </a:extLst>
                </p14:cNvPr>
                <p14:cNvContentPartPr/>
                <p14:nvPr/>
              </p14:nvContentPartPr>
              <p14:xfrm>
                <a:off x="1652054" y="4583711"/>
                <a:ext cx="265320" cy="207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0DD5A61-FF4B-5A41-85ED-6F3950A12B0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634414" y="4565711"/>
                  <a:ext cx="300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A1EDF15-5201-A142-A3C0-087A20BF4796}"/>
                    </a:ext>
                  </a:extLst>
                </p14:cNvPr>
                <p14:cNvContentPartPr/>
                <p14:nvPr/>
              </p14:nvContentPartPr>
              <p14:xfrm>
                <a:off x="2060294" y="4615391"/>
                <a:ext cx="187560" cy="193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A1EDF15-5201-A142-A3C0-087A20BF479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42294" y="4597391"/>
                  <a:ext cx="223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27E2D60-CCBB-B345-BA94-3023B56CFC91}"/>
                    </a:ext>
                  </a:extLst>
                </p14:cNvPr>
                <p14:cNvContentPartPr/>
                <p14:nvPr/>
              </p14:nvContentPartPr>
              <p14:xfrm>
                <a:off x="514814" y="4548071"/>
                <a:ext cx="518400" cy="556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27E2D60-CCBB-B345-BA94-3023B56CFC9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96814" y="4530431"/>
                  <a:ext cx="5540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5CE4F3A-53D2-E240-A2AC-2E4D87FE0D2B}"/>
                    </a:ext>
                  </a:extLst>
                </p14:cNvPr>
                <p14:cNvContentPartPr/>
                <p14:nvPr/>
              </p14:nvContentPartPr>
              <p14:xfrm>
                <a:off x="2862014" y="4618631"/>
                <a:ext cx="311040" cy="623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5CE4F3A-53D2-E240-A2AC-2E4D87FE0D2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44014" y="4600631"/>
                  <a:ext cx="346680" cy="65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86E0578-D40C-5D46-BCC8-37D5E68F5957}"/>
              </a:ext>
            </a:extLst>
          </p:cNvPr>
          <p:cNvGrpSpPr/>
          <p:nvPr/>
        </p:nvGrpSpPr>
        <p:grpSpPr>
          <a:xfrm>
            <a:off x="654494" y="5860631"/>
            <a:ext cx="3800520" cy="1032480"/>
            <a:chOff x="654494" y="5860631"/>
            <a:chExt cx="3800520" cy="10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C4E16E4-220A-9F48-A3D6-687037F6A84E}"/>
                    </a:ext>
                  </a:extLst>
                </p14:cNvPr>
                <p14:cNvContentPartPr/>
                <p14:nvPr/>
              </p14:nvContentPartPr>
              <p14:xfrm>
                <a:off x="654494" y="5860631"/>
                <a:ext cx="236520" cy="508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C4E16E4-220A-9F48-A3D6-687037F6A84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6494" y="5842991"/>
                  <a:ext cx="2721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E5836F3-C080-9842-98EC-BEBBE34DAF25}"/>
                    </a:ext>
                  </a:extLst>
                </p14:cNvPr>
                <p14:cNvContentPartPr/>
                <p14:nvPr/>
              </p14:nvContentPartPr>
              <p14:xfrm>
                <a:off x="810014" y="6179951"/>
                <a:ext cx="3645000" cy="229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E5836F3-C080-9842-98EC-BEBBE34DAF2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2374" y="6162311"/>
                  <a:ext cx="3680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FBCD734-7B1E-764C-9B9E-C3DAA3F1EC07}"/>
                    </a:ext>
                  </a:extLst>
                </p14:cNvPr>
                <p14:cNvContentPartPr/>
                <p14:nvPr/>
              </p14:nvContentPartPr>
              <p14:xfrm>
                <a:off x="4049654" y="6202991"/>
                <a:ext cx="293400" cy="475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FBCD734-7B1E-764C-9B9E-C3DAA3F1EC0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031654" y="6185351"/>
                  <a:ext cx="3290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FA9A2CA-5F1B-6C47-8014-970916175C0F}"/>
                    </a:ext>
                  </a:extLst>
                </p14:cNvPr>
                <p14:cNvContentPartPr/>
                <p14:nvPr/>
              </p14:nvContentPartPr>
              <p14:xfrm>
                <a:off x="2192054" y="6370391"/>
                <a:ext cx="337320" cy="522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FA9A2CA-5F1B-6C47-8014-970916175C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74054" y="6352391"/>
                  <a:ext cx="3729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29743D4-DB26-A74F-BF9E-ACCF21F14D18}"/>
                    </a:ext>
                  </a:extLst>
                </p14:cNvPr>
                <p14:cNvContentPartPr/>
                <p14:nvPr/>
              </p14:nvContentPartPr>
              <p14:xfrm>
                <a:off x="2535494" y="6657311"/>
                <a:ext cx="1908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29743D4-DB26-A74F-BF9E-ACCF21F14D1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17494" y="6639311"/>
                  <a:ext cx="54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A66321B-924A-7547-A81E-D288370A8F6D}"/>
                    </a:ext>
                  </a:extLst>
                </p14:cNvPr>
                <p14:cNvContentPartPr/>
                <p14:nvPr/>
              </p14:nvContentPartPr>
              <p14:xfrm>
                <a:off x="2558534" y="6657311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A66321B-924A-7547-A81E-D288370A8F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0534" y="66393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40D513C-2177-AD4A-8EE1-1412E10600C0}"/>
                    </a:ext>
                  </a:extLst>
                </p14:cNvPr>
                <p14:cNvContentPartPr/>
                <p14:nvPr/>
              </p14:nvContentPartPr>
              <p14:xfrm>
                <a:off x="2715494" y="6553271"/>
                <a:ext cx="191520" cy="183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40D513C-2177-AD4A-8EE1-1412E10600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97494" y="6535271"/>
                  <a:ext cx="227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E56BBB8-1051-5D4B-8DF9-69D99B33C6E7}"/>
                    </a:ext>
                  </a:extLst>
                </p14:cNvPr>
                <p14:cNvContentPartPr/>
                <p14:nvPr/>
              </p14:nvContentPartPr>
              <p14:xfrm>
                <a:off x="2967494" y="6614471"/>
                <a:ext cx="515520" cy="175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E56BBB8-1051-5D4B-8DF9-69D99B33C6E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49494" y="6596831"/>
                  <a:ext cx="55116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08C278B-11F5-2C45-86B0-C79E9F99CCFE}"/>
                  </a:ext>
                </a:extLst>
              </p14:cNvPr>
              <p14:cNvContentPartPr/>
              <p14:nvPr/>
            </p14:nvContentPartPr>
            <p14:xfrm>
              <a:off x="125294" y="4439711"/>
              <a:ext cx="387360" cy="4402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08C278B-11F5-2C45-86B0-C79E9F99CCF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6654" y="4430711"/>
                <a:ext cx="40500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88AFDBB-EB03-AB47-92A2-DFE899C58DE5}"/>
                  </a:ext>
                </a:extLst>
              </p14:cNvPr>
              <p14:cNvContentPartPr/>
              <p14:nvPr/>
            </p14:nvContentPartPr>
            <p14:xfrm>
              <a:off x="171014" y="3973511"/>
              <a:ext cx="294120" cy="2930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88AFDBB-EB03-AB47-92A2-DFE899C58DE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62374" y="3964511"/>
                <a:ext cx="31176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F0AC3A2-EABA-974C-AE56-D0036E7E4AE0}"/>
              </a:ext>
            </a:extLst>
          </p:cNvPr>
          <p:cNvGrpSpPr/>
          <p:nvPr/>
        </p:nvGrpSpPr>
        <p:grpSpPr>
          <a:xfrm>
            <a:off x="307454" y="5224871"/>
            <a:ext cx="293400" cy="524160"/>
            <a:chOff x="307454" y="5224871"/>
            <a:chExt cx="29340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211C76F-8603-B748-B93A-479F28073608}"/>
                    </a:ext>
                  </a:extLst>
                </p14:cNvPr>
                <p14:cNvContentPartPr/>
                <p14:nvPr/>
              </p14:nvContentPartPr>
              <p14:xfrm>
                <a:off x="307454" y="5248991"/>
                <a:ext cx="224640" cy="310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211C76F-8603-B748-B93A-479F280736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8454" y="5239991"/>
                  <a:ext cx="242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E3A600C-0A88-2F4F-9AB8-62673B1100C1}"/>
                    </a:ext>
                  </a:extLst>
                </p14:cNvPr>
                <p14:cNvContentPartPr/>
                <p14:nvPr/>
              </p14:nvContentPartPr>
              <p14:xfrm>
                <a:off x="374054" y="5224871"/>
                <a:ext cx="226800" cy="524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E3A600C-0A88-2F4F-9AB8-62673B110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5054" y="5215871"/>
                  <a:ext cx="24444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3472F0F-66FA-3249-8039-D0C174CC17A1}"/>
              </a:ext>
            </a:extLst>
          </p:cNvPr>
          <p:cNvGrpSpPr/>
          <p:nvPr/>
        </p:nvGrpSpPr>
        <p:grpSpPr>
          <a:xfrm>
            <a:off x="439934" y="6619871"/>
            <a:ext cx="565200" cy="488160"/>
            <a:chOff x="439934" y="6619871"/>
            <a:chExt cx="56520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11C6BB7-46DB-A04F-AAF6-F0407BF6A8AD}"/>
                    </a:ext>
                  </a:extLst>
                </p14:cNvPr>
                <p14:cNvContentPartPr/>
                <p14:nvPr/>
              </p14:nvContentPartPr>
              <p14:xfrm>
                <a:off x="544694" y="6799151"/>
                <a:ext cx="229320" cy="133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11C6BB7-46DB-A04F-AAF6-F0407BF6A8A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5694" y="6790151"/>
                  <a:ext cx="246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2B064D7-C273-7E45-B4B2-7AB8501EF937}"/>
                    </a:ext>
                  </a:extLst>
                </p14:cNvPr>
                <p14:cNvContentPartPr/>
                <p14:nvPr/>
              </p14:nvContentPartPr>
              <p14:xfrm>
                <a:off x="649814" y="6757031"/>
                <a:ext cx="360" cy="351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2B064D7-C273-7E45-B4B2-7AB8501EF93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0814" y="6748031"/>
                  <a:ext cx="180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1984078-F3EB-144F-84B8-E6FDA9E70E68}"/>
                    </a:ext>
                  </a:extLst>
                </p14:cNvPr>
                <p14:cNvContentPartPr/>
                <p14:nvPr/>
              </p14:nvContentPartPr>
              <p14:xfrm>
                <a:off x="439934" y="6619871"/>
                <a:ext cx="565200" cy="48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1984078-F3EB-144F-84B8-E6FDA9E70E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0934" y="6611231"/>
                  <a:ext cx="582840" cy="50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842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DD1907-55BE-D64B-9364-E42EC2437EC2}"/>
              </a:ext>
            </a:extLst>
          </p:cNvPr>
          <p:cNvCxnSpPr>
            <a:cxnSpLocks/>
          </p:cNvCxnSpPr>
          <p:nvPr/>
        </p:nvCxnSpPr>
        <p:spPr>
          <a:xfrm>
            <a:off x="-1630175" y="-486815"/>
            <a:ext cx="0" cy="8709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entagon 3">
            <a:extLst>
              <a:ext uri="{FF2B5EF4-FFF2-40B4-BE49-F238E27FC236}">
                <a16:creationId xmlns:a16="http://schemas.microsoft.com/office/drawing/2014/main" id="{B80B1603-F517-364F-86E3-0004ECD22FEF}"/>
              </a:ext>
            </a:extLst>
          </p:cNvPr>
          <p:cNvSpPr/>
          <p:nvPr/>
        </p:nvSpPr>
        <p:spPr>
          <a:xfrm>
            <a:off x="-2084295" y="-1361829"/>
            <a:ext cx="11026589" cy="251012"/>
          </a:xfrm>
          <a:prstGeom prst="homePlate">
            <a:avLst/>
          </a:prstGeom>
          <a:solidFill>
            <a:srgbClr val="C45D66"/>
          </a:solidFill>
          <a:ln w="1905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DNA </a:t>
            </a:r>
            <a:r>
              <a:rPr lang="en-US" dirty="0" err="1"/>
              <a:t>sequense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02CE95-700C-954B-B28A-5CCD6C662716}"/>
              </a:ext>
            </a:extLst>
          </p:cNvPr>
          <p:cNvCxnSpPr>
            <a:cxnSpLocks/>
          </p:cNvCxnSpPr>
          <p:nvPr/>
        </p:nvCxnSpPr>
        <p:spPr>
          <a:xfrm>
            <a:off x="-1725739" y="-1361829"/>
            <a:ext cx="0" cy="1098426"/>
          </a:xfrm>
          <a:prstGeom prst="line">
            <a:avLst/>
          </a:prstGeom>
          <a:ln w="38100">
            <a:solidFill>
              <a:srgbClr val="FF536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>
            <a:extLst>
              <a:ext uri="{FF2B5EF4-FFF2-40B4-BE49-F238E27FC236}">
                <a16:creationId xmlns:a16="http://schemas.microsoft.com/office/drawing/2014/main" id="{4B9C92A3-6A0F-3B4B-B7B4-CA171E71D280}"/>
              </a:ext>
            </a:extLst>
          </p:cNvPr>
          <p:cNvSpPr/>
          <p:nvPr/>
        </p:nvSpPr>
        <p:spPr>
          <a:xfrm>
            <a:off x="-1933384" y="-555808"/>
            <a:ext cx="437739" cy="173042"/>
          </a:xfrm>
          <a:prstGeom prst="homePlate">
            <a:avLst/>
          </a:prstGeom>
          <a:solidFill>
            <a:srgbClr val="FF5363"/>
          </a:solidFill>
          <a:ln w="3810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6A1FBE7-58D7-0346-8B16-FEE5E3A825DB}"/>
              </a:ext>
            </a:extLst>
          </p:cNvPr>
          <p:cNvSpPr/>
          <p:nvPr/>
        </p:nvSpPr>
        <p:spPr>
          <a:xfrm>
            <a:off x="-785829" y="-555808"/>
            <a:ext cx="437739" cy="173042"/>
          </a:xfrm>
          <a:prstGeom prst="homePlate">
            <a:avLst/>
          </a:prstGeom>
          <a:solidFill>
            <a:srgbClr val="FF5363"/>
          </a:solidFill>
          <a:ln w="3810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B3FDE-32E7-0E4D-9182-6D4266CFE453}"/>
              </a:ext>
            </a:extLst>
          </p:cNvPr>
          <p:cNvSpPr txBox="1"/>
          <p:nvPr/>
        </p:nvSpPr>
        <p:spPr>
          <a:xfrm>
            <a:off x="-952894" y="-1049842"/>
            <a:ext cx="1903085" cy="369332"/>
          </a:xfrm>
          <a:prstGeom prst="rect">
            <a:avLst/>
          </a:prstGeom>
          <a:solidFill>
            <a:srgbClr val="FF5363">
              <a:alpha val="63169"/>
            </a:srgb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 spacers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1FA6C-D63A-2E49-89AF-5561287A8C64}"/>
              </a:ext>
            </a:extLst>
          </p:cNvPr>
          <p:cNvSpPr txBox="1"/>
          <p:nvPr/>
        </p:nvSpPr>
        <p:spPr>
          <a:xfrm>
            <a:off x="-1933384" y="-1806471"/>
            <a:ext cx="3839513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Optional range for deletion start site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E63E77-6FBC-1B4A-BF10-FB1330509089}"/>
              </a:ext>
            </a:extLst>
          </p:cNvPr>
          <p:cNvCxnSpPr>
            <a:cxnSpLocks/>
          </p:cNvCxnSpPr>
          <p:nvPr/>
        </p:nvCxnSpPr>
        <p:spPr>
          <a:xfrm>
            <a:off x="1671885" y="-1369987"/>
            <a:ext cx="0" cy="1076866"/>
          </a:xfrm>
          <a:prstGeom prst="line">
            <a:avLst/>
          </a:prstGeom>
          <a:ln w="38100">
            <a:solidFill>
              <a:srgbClr val="FF536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entagon 21">
            <a:extLst>
              <a:ext uri="{FF2B5EF4-FFF2-40B4-BE49-F238E27FC236}">
                <a16:creationId xmlns:a16="http://schemas.microsoft.com/office/drawing/2014/main" id="{3EF98C72-6F54-B34F-890B-77C2A46BCF88}"/>
              </a:ext>
            </a:extLst>
          </p:cNvPr>
          <p:cNvSpPr/>
          <p:nvPr/>
        </p:nvSpPr>
        <p:spPr>
          <a:xfrm>
            <a:off x="914648" y="-555808"/>
            <a:ext cx="437739" cy="173042"/>
          </a:xfrm>
          <a:prstGeom prst="homePlate">
            <a:avLst/>
          </a:prstGeom>
          <a:solidFill>
            <a:srgbClr val="FF5363"/>
          </a:solidFill>
          <a:ln w="3810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F20C96-1B1A-5243-BEF7-AC14FB4E08BC}"/>
              </a:ext>
            </a:extLst>
          </p:cNvPr>
          <p:cNvCxnSpPr>
            <a:cxnSpLocks/>
          </p:cNvCxnSpPr>
          <p:nvPr/>
        </p:nvCxnSpPr>
        <p:spPr>
          <a:xfrm>
            <a:off x="6858000" y="-1369987"/>
            <a:ext cx="0" cy="1106584"/>
          </a:xfrm>
          <a:prstGeom prst="line">
            <a:avLst/>
          </a:prstGeom>
          <a:ln w="38100">
            <a:solidFill>
              <a:srgbClr val="36618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C1F8D-BB3C-314F-8824-F14EEF15125D}"/>
              </a:ext>
            </a:extLst>
          </p:cNvPr>
          <p:cNvCxnSpPr>
            <a:cxnSpLocks/>
          </p:cNvCxnSpPr>
          <p:nvPr/>
        </p:nvCxnSpPr>
        <p:spPr>
          <a:xfrm>
            <a:off x="8730027" y="-1369987"/>
            <a:ext cx="0" cy="1106584"/>
          </a:xfrm>
          <a:prstGeom prst="line">
            <a:avLst/>
          </a:prstGeom>
          <a:ln w="38100">
            <a:solidFill>
              <a:srgbClr val="36618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entagon 27">
            <a:extLst>
              <a:ext uri="{FF2B5EF4-FFF2-40B4-BE49-F238E27FC236}">
                <a16:creationId xmlns:a16="http://schemas.microsoft.com/office/drawing/2014/main" id="{4D55DD00-D7F0-DF4C-AB72-66898529D930}"/>
              </a:ext>
            </a:extLst>
          </p:cNvPr>
          <p:cNvSpPr/>
          <p:nvPr/>
        </p:nvSpPr>
        <p:spPr>
          <a:xfrm rot="10800000">
            <a:off x="6983372" y="-555808"/>
            <a:ext cx="437739" cy="173042"/>
          </a:xfrm>
          <a:prstGeom prst="homePlate">
            <a:avLst/>
          </a:prstGeom>
          <a:solidFill>
            <a:srgbClr val="7097D9"/>
          </a:solidFill>
          <a:ln w="38100">
            <a:solidFill>
              <a:srgbClr val="366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3E38669F-9777-CB4C-91BF-A69092F4ACAD}"/>
              </a:ext>
            </a:extLst>
          </p:cNvPr>
          <p:cNvSpPr/>
          <p:nvPr/>
        </p:nvSpPr>
        <p:spPr>
          <a:xfrm rot="10800000">
            <a:off x="8195245" y="-555809"/>
            <a:ext cx="437739" cy="173042"/>
          </a:xfrm>
          <a:prstGeom prst="homePlate">
            <a:avLst/>
          </a:prstGeom>
          <a:solidFill>
            <a:srgbClr val="7097D9"/>
          </a:solidFill>
          <a:ln w="38100">
            <a:solidFill>
              <a:srgbClr val="366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D5F5E9-729E-3748-8F85-5606382449F9}"/>
              </a:ext>
            </a:extLst>
          </p:cNvPr>
          <p:cNvSpPr txBox="1"/>
          <p:nvPr/>
        </p:nvSpPr>
        <p:spPr>
          <a:xfrm>
            <a:off x="5744438" y="-1796235"/>
            <a:ext cx="3775393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Optional range for deletion end site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341AC6-3F33-D64F-83AC-1E695E39612A}"/>
              </a:ext>
            </a:extLst>
          </p:cNvPr>
          <p:cNvSpPr txBox="1"/>
          <p:nvPr/>
        </p:nvSpPr>
        <p:spPr>
          <a:xfrm>
            <a:off x="6832047" y="-1035360"/>
            <a:ext cx="1915909" cy="369332"/>
          </a:xfrm>
          <a:prstGeom prst="rect">
            <a:avLst/>
          </a:prstGeom>
          <a:solidFill>
            <a:srgbClr val="76A0E5">
              <a:alpha val="63169"/>
            </a:srgb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Reverse spacers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D22150-13AA-1D45-816F-EF70FDAF749D}"/>
              </a:ext>
            </a:extLst>
          </p:cNvPr>
          <p:cNvSpPr/>
          <p:nvPr/>
        </p:nvSpPr>
        <p:spPr>
          <a:xfrm>
            <a:off x="-1624869" y="86365"/>
            <a:ext cx="8678742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F8E84B-B473-6D4B-8987-E227721BB178}"/>
              </a:ext>
            </a:extLst>
          </p:cNvPr>
          <p:cNvSpPr/>
          <p:nvPr/>
        </p:nvSpPr>
        <p:spPr>
          <a:xfrm>
            <a:off x="-1624869" y="330108"/>
            <a:ext cx="9962046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7A7178-D8E0-8549-BDD7-AEA6B2A0A50D}"/>
              </a:ext>
            </a:extLst>
          </p:cNvPr>
          <p:cNvSpPr/>
          <p:nvPr/>
        </p:nvSpPr>
        <p:spPr>
          <a:xfrm>
            <a:off x="-455067" y="612884"/>
            <a:ext cx="750893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3D5D0D-6F71-A746-8FF4-F164B0779329}"/>
              </a:ext>
            </a:extLst>
          </p:cNvPr>
          <p:cNvSpPr/>
          <p:nvPr/>
        </p:nvSpPr>
        <p:spPr>
          <a:xfrm flipV="1">
            <a:off x="-455067" y="876143"/>
            <a:ext cx="8792243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14CEE9-0633-7042-AF84-D990F622E084}"/>
              </a:ext>
            </a:extLst>
          </p:cNvPr>
          <p:cNvSpPr/>
          <p:nvPr/>
        </p:nvSpPr>
        <p:spPr>
          <a:xfrm flipV="1">
            <a:off x="1217369" y="1139402"/>
            <a:ext cx="5836503" cy="10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5BB676-20A0-4747-9EFF-C52426A73720}"/>
              </a:ext>
            </a:extLst>
          </p:cNvPr>
          <p:cNvSpPr/>
          <p:nvPr/>
        </p:nvSpPr>
        <p:spPr>
          <a:xfrm flipV="1">
            <a:off x="1217369" y="1402662"/>
            <a:ext cx="7119807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F928A1-7787-3044-A767-1FDB60AD563F}"/>
              </a:ext>
            </a:extLst>
          </p:cNvPr>
          <p:cNvCxnSpPr>
            <a:cxnSpLocks/>
            <a:endCxn id="38" idx="1"/>
          </p:cNvCxnSpPr>
          <p:nvPr/>
        </p:nvCxnSpPr>
        <p:spPr>
          <a:xfrm flipH="1">
            <a:off x="-455067" y="-382767"/>
            <a:ext cx="0" cy="13129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2622D2-3A89-D748-B3E6-FA4C455F7ECC}"/>
              </a:ext>
            </a:extLst>
          </p:cNvPr>
          <p:cNvCxnSpPr>
            <a:cxnSpLocks/>
          </p:cNvCxnSpPr>
          <p:nvPr/>
        </p:nvCxnSpPr>
        <p:spPr>
          <a:xfrm>
            <a:off x="1217369" y="-382767"/>
            <a:ext cx="0" cy="189342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9B3069-E2AD-5044-B0EB-6818DB4A2D97}"/>
              </a:ext>
            </a:extLst>
          </p:cNvPr>
          <p:cNvCxnSpPr>
            <a:cxnSpLocks/>
          </p:cNvCxnSpPr>
          <p:nvPr/>
        </p:nvCxnSpPr>
        <p:spPr>
          <a:xfrm>
            <a:off x="7061006" y="-382767"/>
            <a:ext cx="0" cy="163016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F0E2B9-5C57-1D4C-B0CF-FB9FDA9D453F}"/>
              </a:ext>
            </a:extLst>
          </p:cNvPr>
          <p:cNvCxnSpPr>
            <a:cxnSpLocks/>
          </p:cNvCxnSpPr>
          <p:nvPr/>
        </p:nvCxnSpPr>
        <p:spPr>
          <a:xfrm>
            <a:off x="8337176" y="-382767"/>
            <a:ext cx="0" cy="18783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0CA786-C184-F94E-BD4D-9CFFCC9D6D3F}"/>
              </a:ext>
            </a:extLst>
          </p:cNvPr>
          <p:cNvSpPr txBox="1"/>
          <p:nvPr/>
        </p:nvSpPr>
        <p:spPr>
          <a:xfrm>
            <a:off x="2054084" y="-225150"/>
            <a:ext cx="3711272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Optional range for deletion lengths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9D519A-F549-6747-B411-DB1B26CC53A4}"/>
              </a:ext>
            </a:extLst>
          </p:cNvPr>
          <p:cNvSpPr txBox="1"/>
          <p:nvPr/>
        </p:nvSpPr>
        <p:spPr>
          <a:xfrm rot="16200000">
            <a:off x="-3052650" y="666530"/>
            <a:ext cx="2069862" cy="369332"/>
          </a:xfrm>
          <a:prstGeom prst="rect">
            <a:avLst/>
          </a:prstGeom>
          <a:solidFill>
            <a:srgbClr val="93A571">
              <a:alpha val="52982"/>
            </a:srgb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Targeted deletions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BE99B9-39CB-6449-B3C4-9BC3B72889B9}"/>
              </a:ext>
            </a:extLst>
          </p:cNvPr>
          <p:cNvSpPr txBox="1"/>
          <p:nvPr/>
        </p:nvSpPr>
        <p:spPr>
          <a:xfrm>
            <a:off x="2746208" y="15694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×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D11144-F9CE-8D48-959A-14E686D5BE7C}"/>
              </a:ext>
            </a:extLst>
          </p:cNvPr>
          <p:cNvSpPr txBox="1"/>
          <p:nvPr/>
        </p:nvSpPr>
        <p:spPr>
          <a:xfrm>
            <a:off x="3410786" y="96598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×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7BF901-03A7-2C44-AF2D-D003E3439AD9}"/>
              </a:ext>
            </a:extLst>
          </p:cNvPr>
          <p:cNvSpPr txBox="1"/>
          <p:nvPr/>
        </p:nvSpPr>
        <p:spPr>
          <a:xfrm>
            <a:off x="3022375" y="218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too long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E61B08-60AE-8C46-8CC2-E8F705612B52}"/>
              </a:ext>
            </a:extLst>
          </p:cNvPr>
          <p:cNvSpPr txBox="1"/>
          <p:nvPr/>
        </p:nvSpPr>
        <p:spPr>
          <a:xfrm>
            <a:off x="3760539" y="101174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too short</a:t>
            </a:r>
          </a:p>
        </p:txBody>
      </p:sp>
    </p:spTree>
    <p:extLst>
      <p:ext uri="{BB962C8B-B14F-4D97-AF65-F5344CB8AC3E}">
        <p14:creationId xmlns:p14="http://schemas.microsoft.com/office/powerpoint/2010/main" val="354208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extLst>
              <a:ext uri="{FF2B5EF4-FFF2-40B4-BE49-F238E27FC236}">
                <a16:creationId xmlns:a16="http://schemas.microsoft.com/office/drawing/2014/main" id="{F9136CB1-ED46-9046-A695-1CDAC5F6CA79}"/>
              </a:ext>
            </a:extLst>
          </p:cNvPr>
          <p:cNvSpPr/>
          <p:nvPr/>
        </p:nvSpPr>
        <p:spPr>
          <a:xfrm>
            <a:off x="-2084295" y="-1361829"/>
            <a:ext cx="11026589" cy="251012"/>
          </a:xfrm>
          <a:prstGeom prst="homePlate">
            <a:avLst/>
          </a:prstGeom>
          <a:solidFill>
            <a:srgbClr val="C45D66"/>
          </a:solidFill>
          <a:ln w="1905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Fasta</a:t>
            </a:r>
            <a:r>
              <a:rPr lang="en-US" dirty="0"/>
              <a:t> sequence (forward strand)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1B21B86-B0F1-AD41-AC21-28C31097A8DF}"/>
              </a:ext>
            </a:extLst>
          </p:cNvPr>
          <p:cNvSpPr/>
          <p:nvPr/>
        </p:nvSpPr>
        <p:spPr>
          <a:xfrm rot="10800000" flipV="1">
            <a:off x="-2084295" y="-1065991"/>
            <a:ext cx="11026589" cy="251012"/>
          </a:xfrm>
          <a:prstGeom prst="homePlate">
            <a:avLst/>
          </a:prstGeom>
          <a:solidFill>
            <a:srgbClr val="6386C1"/>
          </a:solidFill>
          <a:ln w="19050">
            <a:solidFill>
              <a:srgbClr val="366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Reverse strand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305E-4FAE-1E4C-90C4-6F28E433D9EE}"/>
              </a:ext>
            </a:extLst>
          </p:cNvPr>
          <p:cNvCxnSpPr>
            <a:cxnSpLocks/>
          </p:cNvCxnSpPr>
          <p:nvPr/>
        </p:nvCxnSpPr>
        <p:spPr>
          <a:xfrm>
            <a:off x="-2084295" y="-1361829"/>
            <a:ext cx="18296" cy="515324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A61D38-EDEB-4A4C-90EC-DDEA80692A8E}"/>
              </a:ext>
            </a:extLst>
          </p:cNvPr>
          <p:cNvCxnSpPr>
            <a:cxnSpLocks/>
          </p:cNvCxnSpPr>
          <p:nvPr/>
        </p:nvCxnSpPr>
        <p:spPr>
          <a:xfrm>
            <a:off x="8942294" y="-1361829"/>
            <a:ext cx="0" cy="515324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FAE7DA-3D19-2E41-AD31-DC8396A8A4B6}"/>
              </a:ext>
            </a:extLst>
          </p:cNvPr>
          <p:cNvCxnSpPr>
            <a:cxnSpLocks/>
          </p:cNvCxnSpPr>
          <p:nvPr/>
        </p:nvCxnSpPr>
        <p:spPr>
          <a:xfrm>
            <a:off x="-1725739" y="-1361829"/>
            <a:ext cx="0" cy="1361829"/>
          </a:xfrm>
          <a:prstGeom prst="line">
            <a:avLst/>
          </a:prstGeom>
          <a:ln w="38100">
            <a:solidFill>
              <a:srgbClr val="FF536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72CD08-08A4-1F4A-9FFE-60664DE72A0E}"/>
              </a:ext>
            </a:extLst>
          </p:cNvPr>
          <p:cNvCxnSpPr>
            <a:cxnSpLocks/>
          </p:cNvCxnSpPr>
          <p:nvPr/>
        </p:nvCxnSpPr>
        <p:spPr>
          <a:xfrm>
            <a:off x="-283842" y="-1361829"/>
            <a:ext cx="0" cy="1361829"/>
          </a:xfrm>
          <a:prstGeom prst="line">
            <a:avLst/>
          </a:prstGeom>
          <a:ln w="38100">
            <a:solidFill>
              <a:srgbClr val="FF536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>
            <a:extLst>
              <a:ext uri="{FF2B5EF4-FFF2-40B4-BE49-F238E27FC236}">
                <a16:creationId xmlns:a16="http://schemas.microsoft.com/office/drawing/2014/main" id="{5A9116A6-BDF9-9742-8D1D-AB21AA992E40}"/>
              </a:ext>
            </a:extLst>
          </p:cNvPr>
          <p:cNvSpPr/>
          <p:nvPr/>
        </p:nvSpPr>
        <p:spPr>
          <a:xfrm>
            <a:off x="-1933384" y="-251014"/>
            <a:ext cx="437739" cy="173042"/>
          </a:xfrm>
          <a:prstGeom prst="homePlate">
            <a:avLst/>
          </a:prstGeom>
          <a:solidFill>
            <a:srgbClr val="FF5363"/>
          </a:solidFill>
          <a:ln w="3810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C551D0F7-3002-014A-ADFF-1AC442FE8E61}"/>
              </a:ext>
            </a:extLst>
          </p:cNvPr>
          <p:cNvSpPr/>
          <p:nvPr/>
        </p:nvSpPr>
        <p:spPr>
          <a:xfrm>
            <a:off x="-1441783" y="-251014"/>
            <a:ext cx="437739" cy="173042"/>
          </a:xfrm>
          <a:prstGeom prst="homePlate">
            <a:avLst/>
          </a:prstGeom>
          <a:solidFill>
            <a:srgbClr val="FF5363"/>
          </a:solidFill>
          <a:ln w="3810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0470140B-5F9E-3B4B-8AFB-9570BC4D277F}"/>
              </a:ext>
            </a:extLst>
          </p:cNvPr>
          <p:cNvSpPr/>
          <p:nvPr/>
        </p:nvSpPr>
        <p:spPr>
          <a:xfrm>
            <a:off x="-785829" y="-251014"/>
            <a:ext cx="437739" cy="173042"/>
          </a:xfrm>
          <a:prstGeom prst="homePlate">
            <a:avLst/>
          </a:prstGeom>
          <a:solidFill>
            <a:srgbClr val="FF5363"/>
          </a:solidFill>
          <a:ln w="3810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C00B7E-2F6E-4B47-BF7D-2E12EDC80EBD}"/>
              </a:ext>
            </a:extLst>
          </p:cNvPr>
          <p:cNvSpPr txBox="1"/>
          <p:nvPr/>
        </p:nvSpPr>
        <p:spPr>
          <a:xfrm>
            <a:off x="-3072154" y="-1673036"/>
            <a:ext cx="3929281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Fixed range for the deletion start site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ADA375-3CB2-6543-8797-D3DB7CE612D6}"/>
              </a:ext>
            </a:extLst>
          </p:cNvPr>
          <p:cNvSpPr txBox="1"/>
          <p:nvPr/>
        </p:nvSpPr>
        <p:spPr>
          <a:xfrm>
            <a:off x="-2283477" y="-740945"/>
            <a:ext cx="2351926" cy="369332"/>
          </a:xfrm>
          <a:prstGeom prst="rect">
            <a:avLst/>
          </a:prstGeom>
          <a:solidFill>
            <a:schemeClr val="accent2">
              <a:alpha val="63169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forward spacers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E80631-BB81-C041-A5B0-8A464C46C525}"/>
              </a:ext>
            </a:extLst>
          </p:cNvPr>
          <p:cNvCxnSpPr>
            <a:cxnSpLocks/>
          </p:cNvCxnSpPr>
          <p:nvPr/>
        </p:nvCxnSpPr>
        <p:spPr>
          <a:xfrm>
            <a:off x="-1643421" y="-77972"/>
            <a:ext cx="0" cy="2776567"/>
          </a:xfrm>
          <a:prstGeom prst="line">
            <a:avLst/>
          </a:prstGeom>
          <a:ln w="41275">
            <a:solidFill>
              <a:srgbClr val="FF5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2EC80B-8EEB-C74D-922F-CF543126D4DB}"/>
              </a:ext>
            </a:extLst>
          </p:cNvPr>
          <p:cNvSpPr txBox="1"/>
          <p:nvPr/>
        </p:nvSpPr>
        <p:spPr>
          <a:xfrm>
            <a:off x="-2559177" y="139172"/>
            <a:ext cx="2672526" cy="369332"/>
          </a:xfrm>
          <a:prstGeom prst="rect">
            <a:avLst/>
          </a:prstGeom>
          <a:solidFill>
            <a:schemeClr val="accent2">
              <a:alpha val="63169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Fixed deletion start sites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9F0B48-06D1-3CE2-9E08-D90BE61D0103}"/>
              </a:ext>
            </a:extLst>
          </p:cNvPr>
          <p:cNvSpPr txBox="1"/>
          <p:nvPr/>
        </p:nvSpPr>
        <p:spPr>
          <a:xfrm>
            <a:off x="-3213311" y="4340245"/>
            <a:ext cx="6801862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Extending the deletion lengths from a fixed deletion start/end site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D63DB10E-E82E-CB0B-7FC0-31BBBCE0956F}"/>
              </a:ext>
            </a:extLst>
          </p:cNvPr>
          <p:cNvSpPr/>
          <p:nvPr/>
        </p:nvSpPr>
        <p:spPr>
          <a:xfrm>
            <a:off x="-2720028" y="4822540"/>
            <a:ext cx="11494621" cy="259378"/>
          </a:xfrm>
          <a:prstGeom prst="homePlate">
            <a:avLst/>
          </a:prstGeom>
          <a:solidFill>
            <a:srgbClr val="C45D66"/>
          </a:solidFill>
          <a:ln w="1905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DNA sequence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550755-E535-AA59-9850-B4CC8C0DDDEA}"/>
              </a:ext>
            </a:extLst>
          </p:cNvPr>
          <p:cNvSpPr/>
          <p:nvPr/>
        </p:nvSpPr>
        <p:spPr>
          <a:xfrm>
            <a:off x="-2065994" y="6163022"/>
            <a:ext cx="620730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94826F-32B1-6615-A34E-12401DC473B1}"/>
              </a:ext>
            </a:extLst>
          </p:cNvPr>
          <p:cNvSpPr/>
          <p:nvPr/>
        </p:nvSpPr>
        <p:spPr>
          <a:xfrm>
            <a:off x="-2065995" y="6394963"/>
            <a:ext cx="862628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17CC13-308F-0AA4-CA58-5A8770ED870C}"/>
              </a:ext>
            </a:extLst>
          </p:cNvPr>
          <p:cNvSpPr/>
          <p:nvPr/>
        </p:nvSpPr>
        <p:spPr>
          <a:xfrm>
            <a:off x="-2065996" y="6626904"/>
            <a:ext cx="1100191" cy="109932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0EB872-5D24-18FF-6D0D-D3A7F0698A19}"/>
              </a:ext>
            </a:extLst>
          </p:cNvPr>
          <p:cNvSpPr/>
          <p:nvPr/>
        </p:nvSpPr>
        <p:spPr>
          <a:xfrm>
            <a:off x="-2065996" y="6858845"/>
            <a:ext cx="1359336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3A8712-391D-DDAF-041C-37B25AB1709B}"/>
              </a:ext>
            </a:extLst>
          </p:cNvPr>
          <p:cNvSpPr/>
          <p:nvPr/>
        </p:nvSpPr>
        <p:spPr>
          <a:xfrm>
            <a:off x="-2065996" y="7090786"/>
            <a:ext cx="1666238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0F4E62-4BBC-4C11-5C53-1ECA3B3E7EF7}"/>
              </a:ext>
            </a:extLst>
          </p:cNvPr>
          <p:cNvSpPr/>
          <p:nvPr/>
        </p:nvSpPr>
        <p:spPr>
          <a:xfrm>
            <a:off x="-2065996" y="7322727"/>
            <a:ext cx="1950721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3DF13F-3C00-01B7-7E70-A994391E6134}"/>
              </a:ext>
            </a:extLst>
          </p:cNvPr>
          <p:cNvSpPr/>
          <p:nvPr/>
        </p:nvSpPr>
        <p:spPr>
          <a:xfrm>
            <a:off x="-2065995" y="7554668"/>
            <a:ext cx="2783840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1B1D7B-0119-47A0-E5B8-DF5027415882}"/>
              </a:ext>
            </a:extLst>
          </p:cNvPr>
          <p:cNvSpPr/>
          <p:nvPr/>
        </p:nvSpPr>
        <p:spPr>
          <a:xfrm>
            <a:off x="-2065996" y="7786609"/>
            <a:ext cx="363727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1236E-534F-712F-25EB-680EF934C573}"/>
              </a:ext>
            </a:extLst>
          </p:cNvPr>
          <p:cNvSpPr/>
          <p:nvPr/>
        </p:nvSpPr>
        <p:spPr>
          <a:xfrm>
            <a:off x="-2065996" y="8018550"/>
            <a:ext cx="4470383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97B638-8CFF-5CBC-9C4A-1AF3799B835F}"/>
              </a:ext>
            </a:extLst>
          </p:cNvPr>
          <p:cNvSpPr/>
          <p:nvPr/>
        </p:nvSpPr>
        <p:spPr>
          <a:xfrm>
            <a:off x="-2065996" y="8250491"/>
            <a:ext cx="6644642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B7D225-0898-AD0F-E4BD-F0F9969F690B}"/>
              </a:ext>
            </a:extLst>
          </p:cNvPr>
          <p:cNvSpPr/>
          <p:nvPr/>
        </p:nvSpPr>
        <p:spPr>
          <a:xfrm>
            <a:off x="-2065999" y="8482432"/>
            <a:ext cx="880870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2FDEE7C-1047-2094-97C2-ECCFA06C7A07}"/>
              </a:ext>
            </a:extLst>
          </p:cNvPr>
          <p:cNvSpPr/>
          <p:nvPr/>
        </p:nvSpPr>
        <p:spPr>
          <a:xfrm>
            <a:off x="-2065990" y="8714372"/>
            <a:ext cx="10572677" cy="1075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C7498F-421E-3535-485B-34092324BFCB}"/>
              </a:ext>
            </a:extLst>
          </p:cNvPr>
          <p:cNvSpPr txBox="1"/>
          <p:nvPr/>
        </p:nvSpPr>
        <p:spPr>
          <a:xfrm rot="16200000">
            <a:off x="-3986909" y="6687570"/>
            <a:ext cx="2069862" cy="369332"/>
          </a:xfrm>
          <a:prstGeom prst="rect">
            <a:avLst/>
          </a:prstGeom>
          <a:solidFill>
            <a:srgbClr val="93A571">
              <a:alpha val="52982"/>
            </a:srgb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Targeted deletions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D3BD5E-C461-DCAA-EE22-2FC2B5FB650E}"/>
              </a:ext>
            </a:extLst>
          </p:cNvPr>
          <p:cNvCxnSpPr>
            <a:cxnSpLocks/>
          </p:cNvCxnSpPr>
          <p:nvPr/>
        </p:nvCxnSpPr>
        <p:spPr>
          <a:xfrm>
            <a:off x="689377" y="2606075"/>
            <a:ext cx="0" cy="1361829"/>
          </a:xfrm>
          <a:prstGeom prst="line">
            <a:avLst/>
          </a:prstGeom>
          <a:ln w="38100">
            <a:solidFill>
              <a:srgbClr val="FF536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3E395EA-125D-EA5D-ACC6-CEE551E6C78E}"/>
              </a:ext>
            </a:extLst>
          </p:cNvPr>
          <p:cNvCxnSpPr>
            <a:cxnSpLocks/>
          </p:cNvCxnSpPr>
          <p:nvPr/>
        </p:nvCxnSpPr>
        <p:spPr>
          <a:xfrm>
            <a:off x="2131274" y="2606075"/>
            <a:ext cx="0" cy="1361829"/>
          </a:xfrm>
          <a:prstGeom prst="line">
            <a:avLst/>
          </a:prstGeom>
          <a:ln w="38100">
            <a:solidFill>
              <a:srgbClr val="FF536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entagon 74">
            <a:extLst>
              <a:ext uri="{FF2B5EF4-FFF2-40B4-BE49-F238E27FC236}">
                <a16:creationId xmlns:a16="http://schemas.microsoft.com/office/drawing/2014/main" id="{918FD7B6-C7CB-053D-6032-A732A8A7D772}"/>
              </a:ext>
            </a:extLst>
          </p:cNvPr>
          <p:cNvSpPr/>
          <p:nvPr/>
        </p:nvSpPr>
        <p:spPr>
          <a:xfrm>
            <a:off x="481732" y="3716890"/>
            <a:ext cx="437739" cy="173042"/>
          </a:xfrm>
          <a:prstGeom prst="homePlate">
            <a:avLst/>
          </a:prstGeom>
          <a:solidFill>
            <a:srgbClr val="FF5363"/>
          </a:solidFill>
          <a:ln w="3810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Pentagon 75">
            <a:extLst>
              <a:ext uri="{FF2B5EF4-FFF2-40B4-BE49-F238E27FC236}">
                <a16:creationId xmlns:a16="http://schemas.microsoft.com/office/drawing/2014/main" id="{C3E38EDE-B322-6DC4-277E-82E08780B9CF}"/>
              </a:ext>
            </a:extLst>
          </p:cNvPr>
          <p:cNvSpPr/>
          <p:nvPr/>
        </p:nvSpPr>
        <p:spPr>
          <a:xfrm>
            <a:off x="973333" y="3716890"/>
            <a:ext cx="437739" cy="173042"/>
          </a:xfrm>
          <a:prstGeom prst="homePlate">
            <a:avLst/>
          </a:prstGeom>
          <a:solidFill>
            <a:srgbClr val="FF5363"/>
          </a:solidFill>
          <a:ln w="3810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583BBE1A-BB9B-FB6B-1D83-4717729EB00F}"/>
              </a:ext>
            </a:extLst>
          </p:cNvPr>
          <p:cNvSpPr/>
          <p:nvPr/>
        </p:nvSpPr>
        <p:spPr>
          <a:xfrm>
            <a:off x="1629287" y="3716890"/>
            <a:ext cx="437739" cy="173042"/>
          </a:xfrm>
          <a:prstGeom prst="homePlate">
            <a:avLst/>
          </a:prstGeom>
          <a:solidFill>
            <a:srgbClr val="FF5363"/>
          </a:solidFill>
          <a:ln w="3810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976E6-614E-5850-8E45-581FB529AE00}"/>
              </a:ext>
            </a:extLst>
          </p:cNvPr>
          <p:cNvSpPr txBox="1"/>
          <p:nvPr/>
        </p:nvSpPr>
        <p:spPr>
          <a:xfrm>
            <a:off x="131639" y="3226959"/>
            <a:ext cx="2351926" cy="369332"/>
          </a:xfrm>
          <a:prstGeom prst="rect">
            <a:avLst/>
          </a:prstGeom>
          <a:solidFill>
            <a:schemeClr val="accent2">
              <a:alpha val="63169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forward spacers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25B5D2A-C21F-FC8E-4FE9-DF8788CDDC34}"/>
              </a:ext>
            </a:extLst>
          </p:cNvPr>
          <p:cNvCxnSpPr>
            <a:cxnSpLocks/>
          </p:cNvCxnSpPr>
          <p:nvPr/>
        </p:nvCxnSpPr>
        <p:spPr>
          <a:xfrm>
            <a:off x="-2283477" y="5081918"/>
            <a:ext cx="0" cy="938872"/>
          </a:xfrm>
          <a:prstGeom prst="line">
            <a:avLst/>
          </a:prstGeom>
          <a:ln w="38100">
            <a:solidFill>
              <a:srgbClr val="FF536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2A0114E-F0E7-2A36-73A6-E0CF598D8A24}"/>
              </a:ext>
            </a:extLst>
          </p:cNvPr>
          <p:cNvCxnSpPr>
            <a:cxnSpLocks/>
          </p:cNvCxnSpPr>
          <p:nvPr/>
        </p:nvCxnSpPr>
        <p:spPr>
          <a:xfrm>
            <a:off x="-1933384" y="5081918"/>
            <a:ext cx="0" cy="938872"/>
          </a:xfrm>
          <a:prstGeom prst="line">
            <a:avLst/>
          </a:prstGeom>
          <a:ln w="38100">
            <a:solidFill>
              <a:srgbClr val="FF536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entagon 81">
            <a:extLst>
              <a:ext uri="{FF2B5EF4-FFF2-40B4-BE49-F238E27FC236}">
                <a16:creationId xmlns:a16="http://schemas.microsoft.com/office/drawing/2014/main" id="{A142AF5F-0A8D-259F-B637-4E48A9D116D3}"/>
              </a:ext>
            </a:extLst>
          </p:cNvPr>
          <p:cNvSpPr/>
          <p:nvPr/>
        </p:nvSpPr>
        <p:spPr>
          <a:xfrm>
            <a:off x="-2421503" y="5616337"/>
            <a:ext cx="437739" cy="173042"/>
          </a:xfrm>
          <a:prstGeom prst="homePlate">
            <a:avLst/>
          </a:prstGeom>
          <a:solidFill>
            <a:srgbClr val="FF5363"/>
          </a:solidFill>
          <a:ln w="3810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A093A27-0D27-FE1C-71BF-B51D47767B2C}"/>
              </a:ext>
            </a:extLst>
          </p:cNvPr>
          <p:cNvCxnSpPr>
            <a:cxnSpLocks/>
          </p:cNvCxnSpPr>
          <p:nvPr/>
        </p:nvCxnSpPr>
        <p:spPr>
          <a:xfrm>
            <a:off x="-2088556" y="5803789"/>
            <a:ext cx="0" cy="3018083"/>
          </a:xfrm>
          <a:prstGeom prst="line">
            <a:avLst/>
          </a:prstGeom>
          <a:ln w="41275">
            <a:solidFill>
              <a:srgbClr val="FF5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F7EA4F2-0624-791C-A08D-2C948FB46091}"/>
              </a:ext>
            </a:extLst>
          </p:cNvPr>
          <p:cNvSpPr txBox="1"/>
          <p:nvPr/>
        </p:nvSpPr>
        <p:spPr>
          <a:xfrm>
            <a:off x="-1854205" y="5547054"/>
            <a:ext cx="2505814" cy="369332"/>
          </a:xfrm>
          <a:prstGeom prst="rect">
            <a:avLst/>
          </a:prstGeom>
          <a:solidFill>
            <a:srgbClr val="FF5363">
              <a:alpha val="52982"/>
            </a:srgbClr>
          </a:solidFill>
          <a:ln>
            <a:solidFill>
              <a:srgbClr val="FF3E39">
                <a:alpha val="1800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forward spacer</a:t>
            </a:r>
            <a:r>
              <a:rPr lang="en-US" altLang="ja-JP" dirty="0"/>
              <a:t>(s)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B739589-E651-67DB-C909-C53363374D68}"/>
              </a:ext>
            </a:extLst>
          </p:cNvPr>
          <p:cNvCxnSpPr>
            <a:cxnSpLocks/>
          </p:cNvCxnSpPr>
          <p:nvPr/>
        </p:nvCxnSpPr>
        <p:spPr>
          <a:xfrm>
            <a:off x="4374787" y="5081919"/>
            <a:ext cx="0" cy="3311999"/>
          </a:xfrm>
          <a:prstGeom prst="line">
            <a:avLst/>
          </a:prstGeom>
          <a:ln w="38100">
            <a:solidFill>
              <a:srgbClr val="36618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8AE048E-5996-D3B8-A334-6449215D2BB1}"/>
              </a:ext>
            </a:extLst>
          </p:cNvPr>
          <p:cNvSpPr txBox="1"/>
          <p:nvPr/>
        </p:nvSpPr>
        <p:spPr>
          <a:xfrm>
            <a:off x="-2638995" y="5108920"/>
            <a:ext cx="2787943" cy="369332"/>
          </a:xfrm>
          <a:prstGeom prst="rect">
            <a:avLst/>
          </a:prstGeom>
          <a:solidFill>
            <a:srgbClr val="FF5363">
              <a:alpha val="52982"/>
            </a:srgbClr>
          </a:solidFill>
          <a:ln>
            <a:solidFill>
              <a:srgbClr val="FF3E39">
                <a:alpha val="1800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Fixed deletion start range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2152988-4E3A-2E2E-3D18-7D44153998A8}"/>
              </a:ext>
            </a:extLst>
          </p:cNvPr>
          <p:cNvCxnSpPr>
            <a:cxnSpLocks/>
          </p:cNvCxnSpPr>
          <p:nvPr/>
        </p:nvCxnSpPr>
        <p:spPr>
          <a:xfrm>
            <a:off x="4718346" y="5081919"/>
            <a:ext cx="0" cy="3311999"/>
          </a:xfrm>
          <a:prstGeom prst="line">
            <a:avLst/>
          </a:prstGeom>
          <a:ln w="38100">
            <a:solidFill>
              <a:srgbClr val="36618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E651885-E1EC-0BB3-069B-9FA9AFDEFAF4}"/>
              </a:ext>
            </a:extLst>
          </p:cNvPr>
          <p:cNvCxnSpPr>
            <a:cxnSpLocks/>
          </p:cNvCxnSpPr>
          <p:nvPr/>
        </p:nvCxnSpPr>
        <p:spPr>
          <a:xfrm>
            <a:off x="6398518" y="5081919"/>
            <a:ext cx="0" cy="3632453"/>
          </a:xfrm>
          <a:prstGeom prst="line">
            <a:avLst/>
          </a:prstGeom>
          <a:ln w="38100">
            <a:solidFill>
              <a:srgbClr val="36618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C26370C-9CCA-D782-3627-D648CE34FA51}"/>
              </a:ext>
            </a:extLst>
          </p:cNvPr>
          <p:cNvCxnSpPr>
            <a:cxnSpLocks/>
          </p:cNvCxnSpPr>
          <p:nvPr/>
        </p:nvCxnSpPr>
        <p:spPr>
          <a:xfrm>
            <a:off x="6859262" y="5081919"/>
            <a:ext cx="0" cy="3632453"/>
          </a:xfrm>
          <a:prstGeom prst="line">
            <a:avLst/>
          </a:prstGeom>
          <a:ln w="38100">
            <a:solidFill>
              <a:srgbClr val="36618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15A3EDC-4D4B-8AFF-0064-E62118F2C78C}"/>
              </a:ext>
            </a:extLst>
          </p:cNvPr>
          <p:cNvCxnSpPr>
            <a:cxnSpLocks/>
          </p:cNvCxnSpPr>
          <p:nvPr/>
        </p:nvCxnSpPr>
        <p:spPr>
          <a:xfrm>
            <a:off x="8287569" y="5087655"/>
            <a:ext cx="0" cy="3928754"/>
          </a:xfrm>
          <a:prstGeom prst="line">
            <a:avLst/>
          </a:prstGeom>
          <a:ln w="38100">
            <a:solidFill>
              <a:srgbClr val="36618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40E4F1D-3978-2ED2-2069-0CA870B7D9E3}"/>
              </a:ext>
            </a:extLst>
          </p:cNvPr>
          <p:cNvCxnSpPr>
            <a:cxnSpLocks/>
          </p:cNvCxnSpPr>
          <p:nvPr/>
        </p:nvCxnSpPr>
        <p:spPr>
          <a:xfrm>
            <a:off x="8589465" y="5081918"/>
            <a:ext cx="0" cy="3928754"/>
          </a:xfrm>
          <a:prstGeom prst="line">
            <a:avLst/>
          </a:prstGeom>
          <a:ln w="38100">
            <a:solidFill>
              <a:srgbClr val="36618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4E546B-2273-5602-AD87-F07A4E8AAD4B}"/>
              </a:ext>
            </a:extLst>
          </p:cNvPr>
          <p:cNvCxnSpPr>
            <a:cxnSpLocks/>
          </p:cNvCxnSpPr>
          <p:nvPr/>
        </p:nvCxnSpPr>
        <p:spPr>
          <a:xfrm>
            <a:off x="2131274" y="5081918"/>
            <a:ext cx="0" cy="3096000"/>
          </a:xfrm>
          <a:prstGeom prst="line">
            <a:avLst/>
          </a:prstGeom>
          <a:ln w="38100">
            <a:solidFill>
              <a:srgbClr val="36618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126342F-7862-F263-8E64-1EA9CCB89EB2}"/>
              </a:ext>
            </a:extLst>
          </p:cNvPr>
          <p:cNvCxnSpPr>
            <a:cxnSpLocks/>
          </p:cNvCxnSpPr>
          <p:nvPr/>
        </p:nvCxnSpPr>
        <p:spPr>
          <a:xfrm>
            <a:off x="2483565" y="5081918"/>
            <a:ext cx="0" cy="3096000"/>
          </a:xfrm>
          <a:prstGeom prst="line">
            <a:avLst/>
          </a:prstGeom>
          <a:ln w="38100">
            <a:solidFill>
              <a:srgbClr val="36618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Pentagon 103">
            <a:extLst>
              <a:ext uri="{FF2B5EF4-FFF2-40B4-BE49-F238E27FC236}">
                <a16:creationId xmlns:a16="http://schemas.microsoft.com/office/drawing/2014/main" id="{1CC0A371-5262-0C5A-60EA-93CED14653C7}"/>
              </a:ext>
            </a:extLst>
          </p:cNvPr>
          <p:cNvSpPr/>
          <p:nvPr/>
        </p:nvSpPr>
        <p:spPr>
          <a:xfrm rot="10800000">
            <a:off x="2255963" y="7760729"/>
            <a:ext cx="437739" cy="173042"/>
          </a:xfrm>
          <a:prstGeom prst="homePlate">
            <a:avLst/>
          </a:prstGeom>
          <a:solidFill>
            <a:srgbClr val="7097D9"/>
          </a:solidFill>
          <a:ln w="38100">
            <a:solidFill>
              <a:srgbClr val="366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Pentagon 104">
            <a:extLst>
              <a:ext uri="{FF2B5EF4-FFF2-40B4-BE49-F238E27FC236}">
                <a16:creationId xmlns:a16="http://schemas.microsoft.com/office/drawing/2014/main" id="{5288FEAF-D96B-EC8F-5C81-E0B6355E9607}"/>
              </a:ext>
            </a:extLst>
          </p:cNvPr>
          <p:cNvSpPr/>
          <p:nvPr/>
        </p:nvSpPr>
        <p:spPr>
          <a:xfrm rot="10800000">
            <a:off x="4455642" y="7986029"/>
            <a:ext cx="437739" cy="173042"/>
          </a:xfrm>
          <a:prstGeom prst="homePlate">
            <a:avLst/>
          </a:prstGeom>
          <a:solidFill>
            <a:srgbClr val="7097D9"/>
          </a:solidFill>
          <a:ln w="38100">
            <a:solidFill>
              <a:srgbClr val="366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Pentagon 105">
            <a:extLst>
              <a:ext uri="{FF2B5EF4-FFF2-40B4-BE49-F238E27FC236}">
                <a16:creationId xmlns:a16="http://schemas.microsoft.com/office/drawing/2014/main" id="{2059D72A-7FFB-334C-C38A-E09C2A2406F4}"/>
              </a:ext>
            </a:extLst>
          </p:cNvPr>
          <p:cNvSpPr/>
          <p:nvPr/>
        </p:nvSpPr>
        <p:spPr>
          <a:xfrm rot="10800000">
            <a:off x="6614202" y="8246494"/>
            <a:ext cx="437739" cy="173042"/>
          </a:xfrm>
          <a:prstGeom prst="homePlate">
            <a:avLst/>
          </a:prstGeom>
          <a:solidFill>
            <a:srgbClr val="7097D9"/>
          </a:solidFill>
          <a:ln w="38100">
            <a:solidFill>
              <a:srgbClr val="366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Pentagon 106">
            <a:extLst>
              <a:ext uri="{FF2B5EF4-FFF2-40B4-BE49-F238E27FC236}">
                <a16:creationId xmlns:a16="http://schemas.microsoft.com/office/drawing/2014/main" id="{F75E4BC2-61E9-97AA-ECDC-B0E9DCB434B6}"/>
              </a:ext>
            </a:extLst>
          </p:cNvPr>
          <p:cNvSpPr/>
          <p:nvPr/>
        </p:nvSpPr>
        <p:spPr>
          <a:xfrm rot="10800000">
            <a:off x="8340210" y="8417390"/>
            <a:ext cx="437739" cy="173042"/>
          </a:xfrm>
          <a:prstGeom prst="homePlate">
            <a:avLst/>
          </a:prstGeom>
          <a:solidFill>
            <a:srgbClr val="7097D9"/>
          </a:solidFill>
          <a:ln w="38100">
            <a:solidFill>
              <a:srgbClr val="366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AF05C6-7C6A-2E8C-2045-3174130F6F64}"/>
              </a:ext>
            </a:extLst>
          </p:cNvPr>
          <p:cNvSpPr txBox="1"/>
          <p:nvPr/>
        </p:nvSpPr>
        <p:spPr>
          <a:xfrm>
            <a:off x="5540336" y="7749105"/>
            <a:ext cx="2505814" cy="369332"/>
          </a:xfrm>
          <a:prstGeom prst="rect">
            <a:avLst/>
          </a:prstGeom>
          <a:solidFill>
            <a:srgbClr val="36618F">
              <a:alpha val="52982"/>
            </a:srgbClr>
          </a:solidFill>
          <a:ln>
            <a:solidFill>
              <a:srgbClr val="36618F">
                <a:alpha val="1800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reverse spacer</a:t>
            </a:r>
            <a:r>
              <a:rPr lang="en-US" altLang="ja-JP" dirty="0"/>
              <a:t>(s)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3589CFE-07DB-2F78-67F3-8F95B67DCE8A}"/>
              </a:ext>
            </a:extLst>
          </p:cNvPr>
          <p:cNvSpPr txBox="1"/>
          <p:nvPr/>
        </p:nvSpPr>
        <p:spPr>
          <a:xfrm>
            <a:off x="5509456" y="5300409"/>
            <a:ext cx="2377574" cy="369332"/>
          </a:xfrm>
          <a:prstGeom prst="rect">
            <a:avLst/>
          </a:prstGeom>
          <a:solidFill>
            <a:srgbClr val="36618F">
              <a:alpha val="52982"/>
            </a:srgbClr>
          </a:solidFill>
          <a:ln>
            <a:solidFill>
              <a:srgbClr val="36618F">
                <a:alpha val="1800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Deletion length range</a:t>
            </a:r>
          </a:p>
        </p:txBody>
      </p:sp>
    </p:spTree>
    <p:extLst>
      <p:ext uri="{BB962C8B-B14F-4D97-AF65-F5344CB8AC3E}">
        <p14:creationId xmlns:p14="http://schemas.microsoft.com/office/powerpoint/2010/main" val="352590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A77033-B58E-D14F-897E-43F671EDB978}"/>
              </a:ext>
            </a:extLst>
          </p:cNvPr>
          <p:cNvCxnSpPr>
            <a:cxnSpLocks/>
          </p:cNvCxnSpPr>
          <p:nvPr/>
        </p:nvCxnSpPr>
        <p:spPr>
          <a:xfrm flipV="1">
            <a:off x="-550279" y="5813869"/>
            <a:ext cx="11594" cy="5990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9598CF2-5E9B-7C4F-9F0D-F6D43663BCAE}"/>
              </a:ext>
            </a:extLst>
          </p:cNvPr>
          <p:cNvCxnSpPr>
            <a:cxnSpLocks/>
          </p:cNvCxnSpPr>
          <p:nvPr/>
        </p:nvCxnSpPr>
        <p:spPr>
          <a:xfrm flipH="1" flipV="1">
            <a:off x="-389911" y="5787846"/>
            <a:ext cx="127725" cy="8574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D80A5D-60DF-DA45-801B-A2A1E3D3A925}"/>
              </a:ext>
            </a:extLst>
          </p:cNvPr>
          <p:cNvCxnSpPr>
            <a:cxnSpLocks/>
          </p:cNvCxnSpPr>
          <p:nvPr/>
        </p:nvCxnSpPr>
        <p:spPr>
          <a:xfrm flipV="1">
            <a:off x="349091" y="6325848"/>
            <a:ext cx="605682" cy="489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8D2B868-90F8-2C4D-A850-3CBA6C978CFF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1186572" y="6361141"/>
            <a:ext cx="8855" cy="7375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273440A-92F6-3C47-A2C2-03281B8829B8}"/>
              </a:ext>
            </a:extLst>
          </p:cNvPr>
          <p:cNvCxnSpPr>
            <a:cxnSpLocks/>
          </p:cNvCxnSpPr>
          <p:nvPr/>
        </p:nvCxnSpPr>
        <p:spPr>
          <a:xfrm flipH="1" flipV="1">
            <a:off x="1371599" y="6355824"/>
            <a:ext cx="609258" cy="9387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2CCC0F9-CF91-B34A-8319-9A31F55A6360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-1340723" y="5629203"/>
            <a:ext cx="263326" cy="756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5D95D7F-70E6-F246-90A0-3F6A3C4F7F46}"/>
              </a:ext>
            </a:extLst>
          </p:cNvPr>
          <p:cNvCxnSpPr>
            <a:cxnSpLocks/>
          </p:cNvCxnSpPr>
          <p:nvPr/>
        </p:nvCxnSpPr>
        <p:spPr>
          <a:xfrm flipV="1">
            <a:off x="-1091708" y="5803905"/>
            <a:ext cx="144409" cy="1379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466060A-61BB-084F-A466-0EC8B943240A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-812937" y="5813869"/>
            <a:ext cx="117424" cy="3506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Block Arc 95">
            <a:extLst>
              <a:ext uri="{FF2B5EF4-FFF2-40B4-BE49-F238E27FC236}">
                <a16:creationId xmlns:a16="http://schemas.microsoft.com/office/drawing/2014/main" id="{F3E79489-5E55-564B-BEA5-59D91DB84E42}"/>
              </a:ext>
            </a:extLst>
          </p:cNvPr>
          <p:cNvSpPr/>
          <p:nvPr/>
        </p:nvSpPr>
        <p:spPr>
          <a:xfrm>
            <a:off x="-1223095" y="5948458"/>
            <a:ext cx="236707" cy="192680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solidFill>
            <a:schemeClr val="accent2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Block Arc 96">
            <a:extLst>
              <a:ext uri="{FF2B5EF4-FFF2-40B4-BE49-F238E27FC236}">
                <a16:creationId xmlns:a16="http://schemas.microsoft.com/office/drawing/2014/main" id="{3787F589-FC0A-8C47-801C-7197E4472312}"/>
              </a:ext>
            </a:extLst>
          </p:cNvPr>
          <p:cNvSpPr/>
          <p:nvPr/>
        </p:nvSpPr>
        <p:spPr>
          <a:xfrm>
            <a:off x="-954582" y="6173428"/>
            <a:ext cx="236707" cy="192680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solidFill>
            <a:schemeClr val="accent2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Block Arc 97">
            <a:extLst>
              <a:ext uri="{FF2B5EF4-FFF2-40B4-BE49-F238E27FC236}">
                <a16:creationId xmlns:a16="http://schemas.microsoft.com/office/drawing/2014/main" id="{5C9E177B-4413-2040-AEEE-005C4C62426B}"/>
              </a:ext>
            </a:extLst>
          </p:cNvPr>
          <p:cNvSpPr/>
          <p:nvPr/>
        </p:nvSpPr>
        <p:spPr>
          <a:xfrm>
            <a:off x="-657038" y="6412912"/>
            <a:ext cx="236707" cy="192680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solidFill>
            <a:schemeClr val="accent2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Block Arc 98">
            <a:extLst>
              <a:ext uri="{FF2B5EF4-FFF2-40B4-BE49-F238E27FC236}">
                <a16:creationId xmlns:a16="http://schemas.microsoft.com/office/drawing/2014/main" id="{DE91C169-299F-DD45-AFF4-66B18DBB820A}"/>
              </a:ext>
            </a:extLst>
          </p:cNvPr>
          <p:cNvSpPr/>
          <p:nvPr/>
        </p:nvSpPr>
        <p:spPr>
          <a:xfrm>
            <a:off x="-388524" y="6637882"/>
            <a:ext cx="236707" cy="192680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solidFill>
            <a:schemeClr val="accent2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Block Arc 80">
            <a:extLst>
              <a:ext uri="{FF2B5EF4-FFF2-40B4-BE49-F238E27FC236}">
                <a16:creationId xmlns:a16="http://schemas.microsoft.com/office/drawing/2014/main" id="{A1AB6C18-DBE7-D14A-84A2-C1BFF3025D70}"/>
              </a:ext>
            </a:extLst>
          </p:cNvPr>
          <p:cNvSpPr/>
          <p:nvPr/>
        </p:nvSpPr>
        <p:spPr>
          <a:xfrm>
            <a:off x="-1448065" y="5708974"/>
            <a:ext cx="236707" cy="192680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solidFill>
            <a:schemeClr val="accent2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A7A6FF97-6680-F043-8878-390F64CA23A6}"/>
              </a:ext>
            </a:extLst>
          </p:cNvPr>
          <p:cNvSpPr/>
          <p:nvPr/>
        </p:nvSpPr>
        <p:spPr>
          <a:xfrm>
            <a:off x="-84712" y="6843581"/>
            <a:ext cx="797455" cy="341021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solidFill>
            <a:schemeClr val="accent2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0BC01051-7D48-FD4E-9BE2-43D54A42B5C8}"/>
              </a:ext>
            </a:extLst>
          </p:cNvPr>
          <p:cNvSpPr/>
          <p:nvPr/>
        </p:nvSpPr>
        <p:spPr>
          <a:xfrm>
            <a:off x="742098" y="7098712"/>
            <a:ext cx="829181" cy="315848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solidFill>
            <a:schemeClr val="accent2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Block Arc 79">
            <a:extLst>
              <a:ext uri="{FF2B5EF4-FFF2-40B4-BE49-F238E27FC236}">
                <a16:creationId xmlns:a16="http://schemas.microsoft.com/office/drawing/2014/main" id="{4FB85234-7196-E74B-B108-D9BD9E068C7C}"/>
              </a:ext>
            </a:extLst>
          </p:cNvPr>
          <p:cNvSpPr/>
          <p:nvPr/>
        </p:nvSpPr>
        <p:spPr>
          <a:xfrm>
            <a:off x="1578819" y="7298175"/>
            <a:ext cx="804076" cy="359625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solidFill>
            <a:schemeClr val="accent2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Block Arc 74">
            <a:extLst>
              <a:ext uri="{FF2B5EF4-FFF2-40B4-BE49-F238E27FC236}">
                <a16:creationId xmlns:a16="http://schemas.microsoft.com/office/drawing/2014/main" id="{D354A455-184D-EA40-9CA2-FBFD0020DC93}"/>
              </a:ext>
            </a:extLst>
          </p:cNvPr>
          <p:cNvSpPr/>
          <p:nvPr/>
        </p:nvSpPr>
        <p:spPr>
          <a:xfrm>
            <a:off x="2372892" y="7422499"/>
            <a:ext cx="2174220" cy="463729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solidFill>
            <a:schemeClr val="accent2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498CB61D-CEEB-9E48-9F9B-0C2D4758EF70}"/>
              </a:ext>
            </a:extLst>
          </p:cNvPr>
          <p:cNvSpPr/>
          <p:nvPr/>
        </p:nvSpPr>
        <p:spPr>
          <a:xfrm>
            <a:off x="4583489" y="7693958"/>
            <a:ext cx="2153040" cy="426419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solidFill>
            <a:schemeClr val="accent2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Block Arc 76">
            <a:extLst>
              <a:ext uri="{FF2B5EF4-FFF2-40B4-BE49-F238E27FC236}">
                <a16:creationId xmlns:a16="http://schemas.microsoft.com/office/drawing/2014/main" id="{94E53356-F2C2-BA48-BF52-8B4A79A4BF17}"/>
              </a:ext>
            </a:extLst>
          </p:cNvPr>
          <p:cNvSpPr/>
          <p:nvPr/>
        </p:nvSpPr>
        <p:spPr>
          <a:xfrm>
            <a:off x="6747553" y="7925900"/>
            <a:ext cx="2079455" cy="469582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solidFill>
            <a:schemeClr val="accent2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79DAB5-E55B-5144-A043-7A353879EC6D}"/>
              </a:ext>
            </a:extLst>
          </p:cNvPr>
          <p:cNvCxnSpPr>
            <a:cxnSpLocks/>
            <a:endCxn id="29" idx="2"/>
          </p:cNvCxnSpPr>
          <p:nvPr/>
        </p:nvCxnSpPr>
        <p:spPr>
          <a:xfrm flipH="1">
            <a:off x="35552" y="-1597087"/>
            <a:ext cx="0" cy="247575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25C679-AC2F-1849-B3B8-1BEE1B219C1E}"/>
              </a:ext>
            </a:extLst>
          </p:cNvPr>
          <p:cNvCxnSpPr>
            <a:cxnSpLocks/>
          </p:cNvCxnSpPr>
          <p:nvPr/>
        </p:nvCxnSpPr>
        <p:spPr>
          <a:xfrm>
            <a:off x="-1311693" y="-1574546"/>
            <a:ext cx="0" cy="2145892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966163-401F-414D-BF34-E79E5C72F1AF}"/>
              </a:ext>
            </a:extLst>
          </p:cNvPr>
          <p:cNvCxnSpPr>
            <a:cxnSpLocks/>
          </p:cNvCxnSpPr>
          <p:nvPr/>
        </p:nvCxnSpPr>
        <p:spPr>
          <a:xfrm flipH="1">
            <a:off x="2494553" y="-1597087"/>
            <a:ext cx="0" cy="324690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entagon 3">
            <a:extLst>
              <a:ext uri="{FF2B5EF4-FFF2-40B4-BE49-F238E27FC236}">
                <a16:creationId xmlns:a16="http://schemas.microsoft.com/office/drawing/2014/main" id="{8BB29705-B9E8-BC47-9678-AAB48096B622}"/>
              </a:ext>
            </a:extLst>
          </p:cNvPr>
          <p:cNvSpPr/>
          <p:nvPr/>
        </p:nvSpPr>
        <p:spPr>
          <a:xfrm>
            <a:off x="-2084295" y="-1361829"/>
            <a:ext cx="11026589" cy="251012"/>
          </a:xfrm>
          <a:prstGeom prst="homePlate">
            <a:avLst/>
          </a:prstGeom>
          <a:solidFill>
            <a:srgbClr val="C45D66"/>
          </a:solidFill>
          <a:ln w="1905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Fasta</a:t>
            </a:r>
            <a:r>
              <a:rPr lang="en-US" dirty="0"/>
              <a:t> sequence (forward strand)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53490291-AA4A-D944-AD81-F467CF4374AA}"/>
              </a:ext>
            </a:extLst>
          </p:cNvPr>
          <p:cNvSpPr/>
          <p:nvPr/>
        </p:nvSpPr>
        <p:spPr>
          <a:xfrm rot="10800000" flipV="1">
            <a:off x="-2084295" y="-1065991"/>
            <a:ext cx="11026589" cy="251012"/>
          </a:xfrm>
          <a:prstGeom prst="homePlate">
            <a:avLst/>
          </a:prstGeom>
          <a:solidFill>
            <a:srgbClr val="6386C1"/>
          </a:solidFill>
          <a:ln w="19050">
            <a:solidFill>
              <a:srgbClr val="366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Reverse strand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36F37C-32ED-3341-9D4F-D1D7278FE533}"/>
              </a:ext>
            </a:extLst>
          </p:cNvPr>
          <p:cNvCxnSpPr>
            <a:cxnSpLocks/>
          </p:cNvCxnSpPr>
          <p:nvPr/>
        </p:nvCxnSpPr>
        <p:spPr>
          <a:xfrm>
            <a:off x="-3486375" y="-1253162"/>
            <a:ext cx="0" cy="367389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926B9F-3D27-B549-B7A4-42E0179D9E8A}"/>
              </a:ext>
            </a:extLst>
          </p:cNvPr>
          <p:cNvCxnSpPr>
            <a:cxnSpLocks/>
          </p:cNvCxnSpPr>
          <p:nvPr/>
        </p:nvCxnSpPr>
        <p:spPr>
          <a:xfrm>
            <a:off x="10222454" y="-1613064"/>
            <a:ext cx="0" cy="367389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F619A9A-2CFC-9945-8993-A993858E65FE}"/>
              </a:ext>
            </a:extLst>
          </p:cNvPr>
          <p:cNvSpPr/>
          <p:nvPr/>
        </p:nvSpPr>
        <p:spPr>
          <a:xfrm>
            <a:off x="-1950719" y="-629920"/>
            <a:ext cx="620730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Scissors with solid fill">
            <a:extLst>
              <a:ext uri="{FF2B5EF4-FFF2-40B4-BE49-F238E27FC236}">
                <a16:creationId xmlns:a16="http://schemas.microsoft.com/office/drawing/2014/main" id="{FF70AEFE-5717-BD41-89C9-16DCFDEF4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-1873272" y="-830121"/>
            <a:ext cx="465836" cy="465836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230E25-64E1-B741-9CFF-3BA127C826E5}"/>
              </a:ext>
            </a:extLst>
          </p:cNvPr>
          <p:cNvSpPr/>
          <p:nvPr/>
        </p:nvSpPr>
        <p:spPr>
          <a:xfrm>
            <a:off x="-1950720" y="-397979"/>
            <a:ext cx="862628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7ED067-55AE-D640-9EE3-2EA35B4559A0}"/>
              </a:ext>
            </a:extLst>
          </p:cNvPr>
          <p:cNvSpPr/>
          <p:nvPr/>
        </p:nvSpPr>
        <p:spPr>
          <a:xfrm>
            <a:off x="-1950721" y="-166038"/>
            <a:ext cx="1048971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2E765-2581-A645-8E83-E51538655ACE}"/>
              </a:ext>
            </a:extLst>
          </p:cNvPr>
          <p:cNvSpPr/>
          <p:nvPr/>
        </p:nvSpPr>
        <p:spPr>
          <a:xfrm>
            <a:off x="-1950721" y="65903"/>
            <a:ext cx="1359336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ADEDD-AB92-CC44-B9A9-7D5829A766B7}"/>
              </a:ext>
            </a:extLst>
          </p:cNvPr>
          <p:cNvSpPr/>
          <p:nvPr/>
        </p:nvSpPr>
        <p:spPr>
          <a:xfrm>
            <a:off x="-1950721" y="297844"/>
            <a:ext cx="1666238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A905E-D458-4B43-ADB9-9E36C6883950}"/>
              </a:ext>
            </a:extLst>
          </p:cNvPr>
          <p:cNvSpPr/>
          <p:nvPr/>
        </p:nvSpPr>
        <p:spPr>
          <a:xfrm>
            <a:off x="-1950721" y="529785"/>
            <a:ext cx="1950721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04D2A2-D636-9640-8CE9-420EF598AB04}"/>
              </a:ext>
            </a:extLst>
          </p:cNvPr>
          <p:cNvSpPr/>
          <p:nvPr/>
        </p:nvSpPr>
        <p:spPr>
          <a:xfrm>
            <a:off x="-1950720" y="761726"/>
            <a:ext cx="2783840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723F1-2942-0B4A-8555-54D2F53F3F3E}"/>
              </a:ext>
            </a:extLst>
          </p:cNvPr>
          <p:cNvSpPr/>
          <p:nvPr/>
        </p:nvSpPr>
        <p:spPr>
          <a:xfrm>
            <a:off x="-1950721" y="993667"/>
            <a:ext cx="363727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CF6EAD-2C3F-0141-968F-60A367A77D93}"/>
              </a:ext>
            </a:extLst>
          </p:cNvPr>
          <p:cNvSpPr/>
          <p:nvPr/>
        </p:nvSpPr>
        <p:spPr>
          <a:xfrm>
            <a:off x="-1950721" y="1225608"/>
            <a:ext cx="4470383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C5E90E-C165-9C42-A536-DFE0E079AA40}"/>
              </a:ext>
            </a:extLst>
          </p:cNvPr>
          <p:cNvSpPr/>
          <p:nvPr/>
        </p:nvSpPr>
        <p:spPr>
          <a:xfrm>
            <a:off x="-1950721" y="1457549"/>
            <a:ext cx="6644642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B27D7E-422F-A148-99B4-330350EF44C4}"/>
              </a:ext>
            </a:extLst>
          </p:cNvPr>
          <p:cNvSpPr/>
          <p:nvPr/>
        </p:nvSpPr>
        <p:spPr>
          <a:xfrm>
            <a:off x="-1950724" y="1689490"/>
            <a:ext cx="880870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2C7907-6D0B-B846-8DC2-4744CA333148}"/>
              </a:ext>
            </a:extLst>
          </p:cNvPr>
          <p:cNvSpPr/>
          <p:nvPr/>
        </p:nvSpPr>
        <p:spPr>
          <a:xfrm>
            <a:off x="-1950715" y="1921430"/>
            <a:ext cx="10892998" cy="1075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9" descr="Scissors with solid fill">
            <a:extLst>
              <a:ext uri="{FF2B5EF4-FFF2-40B4-BE49-F238E27FC236}">
                <a16:creationId xmlns:a16="http://schemas.microsoft.com/office/drawing/2014/main" id="{CF46C9EA-8B5D-C643-8B28-E9414E1C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-1729522" y="-573917"/>
            <a:ext cx="465836" cy="465836"/>
          </a:xfrm>
          <a:prstGeom prst="rect">
            <a:avLst/>
          </a:prstGeom>
        </p:spPr>
      </p:pic>
      <p:pic>
        <p:nvPicPr>
          <p:cNvPr id="24" name="Content Placeholder 9" descr="Scissors with solid fill">
            <a:extLst>
              <a:ext uri="{FF2B5EF4-FFF2-40B4-BE49-F238E27FC236}">
                <a16:creationId xmlns:a16="http://schemas.microsoft.com/office/drawing/2014/main" id="{DB3D9271-9B3B-E542-B3B9-528128821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-1617329" y="-338378"/>
            <a:ext cx="465836" cy="465836"/>
          </a:xfrm>
          <a:prstGeom prst="rect">
            <a:avLst/>
          </a:prstGeom>
        </p:spPr>
      </p:pic>
      <p:pic>
        <p:nvPicPr>
          <p:cNvPr id="25" name="Content Placeholder 9" descr="Scissors with solid fill">
            <a:extLst>
              <a:ext uri="{FF2B5EF4-FFF2-40B4-BE49-F238E27FC236}">
                <a16:creationId xmlns:a16="http://schemas.microsoft.com/office/drawing/2014/main" id="{94715991-4CFD-B143-B4E6-796F1F87B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-1483755" y="-105725"/>
            <a:ext cx="465836" cy="465836"/>
          </a:xfrm>
          <a:prstGeom prst="rect">
            <a:avLst/>
          </a:prstGeom>
        </p:spPr>
      </p:pic>
      <p:pic>
        <p:nvPicPr>
          <p:cNvPr id="26" name="Content Placeholder 9" descr="Scissors with solid fill">
            <a:extLst>
              <a:ext uri="{FF2B5EF4-FFF2-40B4-BE49-F238E27FC236}">
                <a16:creationId xmlns:a16="http://schemas.microsoft.com/office/drawing/2014/main" id="{82EB8E40-E15A-4D4A-AEF2-37AA36C9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-1350521" y="126928"/>
            <a:ext cx="465836" cy="465836"/>
          </a:xfrm>
          <a:prstGeom prst="rect">
            <a:avLst/>
          </a:prstGeom>
        </p:spPr>
      </p:pic>
      <p:pic>
        <p:nvPicPr>
          <p:cNvPr id="27" name="Content Placeholder 9" descr="Scissors with solid fill">
            <a:extLst>
              <a:ext uri="{FF2B5EF4-FFF2-40B4-BE49-F238E27FC236}">
                <a16:creationId xmlns:a16="http://schemas.microsoft.com/office/drawing/2014/main" id="{E445A63A-AF24-AE42-A4D7-B70C0AD9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-1217286" y="362466"/>
            <a:ext cx="465836" cy="465836"/>
          </a:xfrm>
          <a:prstGeom prst="rect">
            <a:avLst/>
          </a:prstGeom>
        </p:spPr>
      </p:pic>
      <p:pic>
        <p:nvPicPr>
          <p:cNvPr id="28" name="Content Placeholder 9" descr="Scissors with solid fill">
            <a:extLst>
              <a:ext uri="{FF2B5EF4-FFF2-40B4-BE49-F238E27FC236}">
                <a16:creationId xmlns:a16="http://schemas.microsoft.com/office/drawing/2014/main" id="{92BB9746-6AFB-C84F-A3B2-17F21C6BE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-846746" y="595118"/>
            <a:ext cx="465836" cy="465836"/>
          </a:xfrm>
          <a:prstGeom prst="rect">
            <a:avLst/>
          </a:prstGeom>
        </p:spPr>
      </p:pic>
      <p:pic>
        <p:nvPicPr>
          <p:cNvPr id="29" name="Content Placeholder 9" descr="Scissors with solid fill">
            <a:extLst>
              <a:ext uri="{FF2B5EF4-FFF2-40B4-BE49-F238E27FC236}">
                <a16:creationId xmlns:a16="http://schemas.microsoft.com/office/drawing/2014/main" id="{5CE3D4B9-4305-134C-BA63-BE3CA4A0B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-365001" y="807458"/>
            <a:ext cx="465836" cy="465836"/>
          </a:xfrm>
          <a:prstGeom prst="rect">
            <a:avLst/>
          </a:prstGeom>
        </p:spPr>
      </p:pic>
      <p:pic>
        <p:nvPicPr>
          <p:cNvPr id="30" name="Content Placeholder 9" descr="Scissors with solid fill">
            <a:extLst>
              <a:ext uri="{FF2B5EF4-FFF2-40B4-BE49-F238E27FC236}">
                <a16:creationId xmlns:a16="http://schemas.microsoft.com/office/drawing/2014/main" id="{B6324088-3F88-BD49-9898-97E72756C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51552" y="1063331"/>
            <a:ext cx="465836" cy="465836"/>
          </a:xfrm>
          <a:prstGeom prst="rect">
            <a:avLst/>
          </a:prstGeom>
        </p:spPr>
      </p:pic>
      <p:pic>
        <p:nvPicPr>
          <p:cNvPr id="31" name="Content Placeholder 9" descr="Scissors with solid fill">
            <a:extLst>
              <a:ext uri="{FF2B5EF4-FFF2-40B4-BE49-F238E27FC236}">
                <a16:creationId xmlns:a16="http://schemas.microsoft.com/office/drawing/2014/main" id="{8C702B2D-DD77-024F-B0EC-F05A202B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1138681" y="1274899"/>
            <a:ext cx="465836" cy="465836"/>
          </a:xfrm>
          <a:prstGeom prst="rect">
            <a:avLst/>
          </a:prstGeom>
        </p:spPr>
      </p:pic>
      <p:pic>
        <p:nvPicPr>
          <p:cNvPr id="32" name="Content Placeholder 9" descr="Scissors with solid fill">
            <a:extLst>
              <a:ext uri="{FF2B5EF4-FFF2-40B4-BE49-F238E27FC236}">
                <a16:creationId xmlns:a16="http://schemas.microsoft.com/office/drawing/2014/main" id="{148C44AA-B7BA-6F45-AA56-2E5BB1B32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2225810" y="1553974"/>
            <a:ext cx="465836" cy="465836"/>
          </a:xfrm>
          <a:prstGeom prst="rect">
            <a:avLst/>
          </a:prstGeom>
        </p:spPr>
      </p:pic>
      <p:pic>
        <p:nvPicPr>
          <p:cNvPr id="33" name="Content Placeholder 9" descr="Scissors with solid fill">
            <a:extLst>
              <a:ext uri="{FF2B5EF4-FFF2-40B4-BE49-F238E27FC236}">
                <a16:creationId xmlns:a16="http://schemas.microsoft.com/office/drawing/2014/main" id="{3F64B17B-C543-3F45-AE7A-A2F119D80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61859">
            <a:off x="3190995" y="1749803"/>
            <a:ext cx="465836" cy="4658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ECAF52F-9753-0F4D-B4A2-6A3A440B2F70}"/>
              </a:ext>
            </a:extLst>
          </p:cNvPr>
          <p:cNvSpPr txBox="1"/>
          <p:nvPr/>
        </p:nvSpPr>
        <p:spPr>
          <a:xfrm>
            <a:off x="-2629672" y="4583904"/>
            <a:ext cx="5545108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Extending the deletion lengths by user-defined steps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13C25732-79D2-F74A-B0B2-EEE3201B204C}"/>
              </a:ext>
            </a:extLst>
          </p:cNvPr>
          <p:cNvSpPr/>
          <p:nvPr/>
        </p:nvSpPr>
        <p:spPr>
          <a:xfrm rot="18822713">
            <a:off x="3475032" y="2902525"/>
            <a:ext cx="590222" cy="698610"/>
          </a:xfrm>
          <a:prstGeom prst="arc">
            <a:avLst>
              <a:gd name="adj1" fmla="val 16200000"/>
              <a:gd name="adj2" fmla="val 21308425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lock Arc 50">
            <a:extLst>
              <a:ext uri="{FF2B5EF4-FFF2-40B4-BE49-F238E27FC236}">
                <a16:creationId xmlns:a16="http://schemas.microsoft.com/office/drawing/2014/main" id="{F893C039-0B1C-8B44-B16B-4DE35D9B7998}"/>
              </a:ext>
            </a:extLst>
          </p:cNvPr>
          <p:cNvSpPr/>
          <p:nvPr/>
        </p:nvSpPr>
        <p:spPr>
          <a:xfrm>
            <a:off x="2519662" y="-1607205"/>
            <a:ext cx="2174220" cy="463729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A0425398-F81E-4547-8775-B984D44688D4}"/>
              </a:ext>
            </a:extLst>
          </p:cNvPr>
          <p:cNvSpPr/>
          <p:nvPr/>
        </p:nvSpPr>
        <p:spPr>
          <a:xfrm>
            <a:off x="4730259" y="-1605282"/>
            <a:ext cx="2174220" cy="463729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id="{B05F3C6E-1A97-724F-A752-4788E41323C8}"/>
              </a:ext>
            </a:extLst>
          </p:cNvPr>
          <p:cNvSpPr/>
          <p:nvPr/>
        </p:nvSpPr>
        <p:spPr>
          <a:xfrm>
            <a:off x="6914833" y="-1574546"/>
            <a:ext cx="2174220" cy="463729"/>
          </a:xfrm>
          <a:prstGeom prst="blockArc">
            <a:avLst>
              <a:gd name="adj1" fmla="val 10800000"/>
              <a:gd name="adj2" fmla="val 77317"/>
              <a:gd name="adj3" fmla="val 954"/>
            </a:avLst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A350A0-13B5-D64D-A311-AFD64827B702}"/>
              </a:ext>
            </a:extLst>
          </p:cNvPr>
          <p:cNvCxnSpPr>
            <a:cxnSpLocks/>
          </p:cNvCxnSpPr>
          <p:nvPr/>
        </p:nvCxnSpPr>
        <p:spPr>
          <a:xfrm>
            <a:off x="-79723" y="4944898"/>
            <a:ext cx="0" cy="2126637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3A716B-5345-9844-9C2B-9E813E161511}"/>
              </a:ext>
            </a:extLst>
          </p:cNvPr>
          <p:cNvCxnSpPr>
            <a:cxnSpLocks/>
          </p:cNvCxnSpPr>
          <p:nvPr/>
        </p:nvCxnSpPr>
        <p:spPr>
          <a:xfrm>
            <a:off x="-1426968" y="4944898"/>
            <a:ext cx="0" cy="181931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393C0F-434D-CD45-9D4D-0FD25A121F33}"/>
              </a:ext>
            </a:extLst>
          </p:cNvPr>
          <p:cNvCxnSpPr>
            <a:cxnSpLocks/>
          </p:cNvCxnSpPr>
          <p:nvPr/>
        </p:nvCxnSpPr>
        <p:spPr>
          <a:xfrm>
            <a:off x="2379278" y="4912239"/>
            <a:ext cx="0" cy="2930447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entagon 45">
            <a:extLst>
              <a:ext uri="{FF2B5EF4-FFF2-40B4-BE49-F238E27FC236}">
                <a16:creationId xmlns:a16="http://schemas.microsoft.com/office/drawing/2014/main" id="{B12A9E40-F36F-2047-BDDE-4B24C38FF45E}"/>
              </a:ext>
            </a:extLst>
          </p:cNvPr>
          <p:cNvSpPr/>
          <p:nvPr/>
        </p:nvSpPr>
        <p:spPr>
          <a:xfrm>
            <a:off x="-2199570" y="5157615"/>
            <a:ext cx="11026589" cy="249401"/>
          </a:xfrm>
          <a:prstGeom prst="homePlate">
            <a:avLst/>
          </a:prstGeom>
          <a:solidFill>
            <a:srgbClr val="C45D66"/>
          </a:solidFill>
          <a:ln w="19050">
            <a:solidFill>
              <a:srgbClr val="8F3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DNA sequence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58B40B-7D5F-DB40-AB59-4F49C8DC2134}"/>
              </a:ext>
            </a:extLst>
          </p:cNvPr>
          <p:cNvSpPr/>
          <p:nvPr/>
        </p:nvSpPr>
        <p:spPr>
          <a:xfrm>
            <a:off x="-2065994" y="5562947"/>
            <a:ext cx="620730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122E92-A8DB-3C48-B392-149C8DDDC61D}"/>
              </a:ext>
            </a:extLst>
          </p:cNvPr>
          <p:cNvSpPr/>
          <p:nvPr/>
        </p:nvSpPr>
        <p:spPr>
          <a:xfrm>
            <a:off x="-2065995" y="5794888"/>
            <a:ext cx="862628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1E6C5C-A817-8E41-9431-DEF0394CB501}"/>
              </a:ext>
            </a:extLst>
          </p:cNvPr>
          <p:cNvSpPr/>
          <p:nvPr/>
        </p:nvSpPr>
        <p:spPr>
          <a:xfrm>
            <a:off x="-2065996" y="6026829"/>
            <a:ext cx="1100191" cy="109932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7C7317-D02B-404D-A57C-C0E8EE8CC7D0}"/>
              </a:ext>
            </a:extLst>
          </p:cNvPr>
          <p:cNvSpPr/>
          <p:nvPr/>
        </p:nvSpPr>
        <p:spPr>
          <a:xfrm>
            <a:off x="-2065996" y="6258770"/>
            <a:ext cx="1359336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40E28-680C-2848-9332-B246B352BB35}"/>
              </a:ext>
            </a:extLst>
          </p:cNvPr>
          <p:cNvSpPr/>
          <p:nvPr/>
        </p:nvSpPr>
        <p:spPr>
          <a:xfrm>
            <a:off x="-2065996" y="6490711"/>
            <a:ext cx="1666238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FEE8C5-39C0-A64C-91F0-1D7CE71A7706}"/>
              </a:ext>
            </a:extLst>
          </p:cNvPr>
          <p:cNvSpPr/>
          <p:nvPr/>
        </p:nvSpPr>
        <p:spPr>
          <a:xfrm>
            <a:off x="-2065996" y="6722652"/>
            <a:ext cx="1950721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F4E551-D31A-F240-AC9E-B574072B3685}"/>
              </a:ext>
            </a:extLst>
          </p:cNvPr>
          <p:cNvSpPr/>
          <p:nvPr/>
        </p:nvSpPr>
        <p:spPr>
          <a:xfrm>
            <a:off x="-2065995" y="6954593"/>
            <a:ext cx="2783840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5D5B12-B1E4-CF4B-8461-16F2135157AE}"/>
              </a:ext>
            </a:extLst>
          </p:cNvPr>
          <p:cNvSpPr/>
          <p:nvPr/>
        </p:nvSpPr>
        <p:spPr>
          <a:xfrm>
            <a:off x="-2065996" y="7186534"/>
            <a:ext cx="363727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C644D57-F0A9-1C4F-98F8-465DCEDC6F49}"/>
              </a:ext>
            </a:extLst>
          </p:cNvPr>
          <p:cNvSpPr/>
          <p:nvPr/>
        </p:nvSpPr>
        <p:spPr>
          <a:xfrm>
            <a:off x="-2065996" y="7418475"/>
            <a:ext cx="4470383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173478-4495-7B43-9121-155ECADAA845}"/>
              </a:ext>
            </a:extLst>
          </p:cNvPr>
          <p:cNvSpPr/>
          <p:nvPr/>
        </p:nvSpPr>
        <p:spPr>
          <a:xfrm>
            <a:off x="-2065996" y="7650416"/>
            <a:ext cx="6644642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9B9E3C-954A-3249-AAE8-AEE4017F5FB6}"/>
              </a:ext>
            </a:extLst>
          </p:cNvPr>
          <p:cNvSpPr/>
          <p:nvPr/>
        </p:nvSpPr>
        <p:spPr>
          <a:xfrm>
            <a:off x="-2065999" y="7882357"/>
            <a:ext cx="8808709" cy="1080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C2EBD5-1E84-F34A-94A5-3BCA4F459F1F}"/>
              </a:ext>
            </a:extLst>
          </p:cNvPr>
          <p:cNvSpPr/>
          <p:nvPr/>
        </p:nvSpPr>
        <p:spPr>
          <a:xfrm>
            <a:off x="-2065990" y="8114297"/>
            <a:ext cx="10892998" cy="107500"/>
          </a:xfrm>
          <a:prstGeom prst="rect">
            <a:avLst/>
          </a:prstGeom>
          <a:solidFill>
            <a:srgbClr val="93A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5238DF-4D69-244B-A138-F20B21DCF12D}"/>
              </a:ext>
            </a:extLst>
          </p:cNvPr>
          <p:cNvSpPr txBox="1"/>
          <p:nvPr/>
        </p:nvSpPr>
        <p:spPr>
          <a:xfrm rot="16200000">
            <a:off x="-3517867" y="6706303"/>
            <a:ext cx="2069862" cy="369332"/>
          </a:xfrm>
          <a:prstGeom prst="rect">
            <a:avLst/>
          </a:prstGeom>
          <a:solidFill>
            <a:srgbClr val="93A571">
              <a:alpha val="52982"/>
            </a:srgb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Targeted deletions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AF1FC5-52D3-D241-B18F-F44436012B7B}"/>
              </a:ext>
            </a:extLst>
          </p:cNvPr>
          <p:cNvSpPr txBox="1"/>
          <p:nvPr/>
        </p:nvSpPr>
        <p:spPr>
          <a:xfrm>
            <a:off x="764617" y="5991809"/>
            <a:ext cx="843910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 M </a:t>
            </a:r>
            <a:r>
              <a:rPr lang="en-US" dirty="0" err="1"/>
              <a:t>nt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B9CC31-0208-BA46-AEF7-1E83203453F7}"/>
              </a:ext>
            </a:extLst>
          </p:cNvPr>
          <p:cNvSpPr txBox="1"/>
          <p:nvPr/>
        </p:nvSpPr>
        <p:spPr>
          <a:xfrm>
            <a:off x="2986261" y="6929184"/>
            <a:ext cx="811102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 N </a:t>
            </a:r>
            <a:r>
              <a:rPr lang="en-US" dirty="0" err="1"/>
              <a:t>nt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D1CB65-8AA5-6740-9F1D-075B3CB5AA42}"/>
              </a:ext>
            </a:extLst>
          </p:cNvPr>
          <p:cNvSpPr txBox="1"/>
          <p:nvPr/>
        </p:nvSpPr>
        <p:spPr>
          <a:xfrm>
            <a:off x="5254458" y="7209336"/>
            <a:ext cx="811102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 N </a:t>
            </a:r>
            <a:r>
              <a:rPr lang="en-US" dirty="0" err="1"/>
              <a:t>nt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31EE639-B9AF-1547-8379-1110F4E3057A}"/>
              </a:ext>
            </a:extLst>
          </p:cNvPr>
          <p:cNvSpPr txBox="1"/>
          <p:nvPr/>
        </p:nvSpPr>
        <p:spPr>
          <a:xfrm>
            <a:off x="7418675" y="7462370"/>
            <a:ext cx="811102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 N </a:t>
            </a:r>
            <a:r>
              <a:rPr lang="en-US" dirty="0" err="1"/>
              <a:t>nt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6EEC00-696E-7D48-A165-573BFAD22C88}"/>
              </a:ext>
            </a:extLst>
          </p:cNvPr>
          <p:cNvSpPr txBox="1"/>
          <p:nvPr/>
        </p:nvSpPr>
        <p:spPr>
          <a:xfrm>
            <a:off x="-1077397" y="5444537"/>
            <a:ext cx="763768" cy="369332"/>
          </a:xfrm>
          <a:prstGeom prst="rect">
            <a:avLst/>
          </a:prstGeom>
          <a:solidFill>
            <a:schemeClr val="accent2">
              <a:alpha val="52982"/>
            </a:schemeClr>
          </a:solidFill>
          <a:ln>
            <a:solidFill>
              <a:schemeClr val="bg1">
                <a:lumMod val="50000"/>
                <a:alpha val="18115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 L </a:t>
            </a:r>
            <a:r>
              <a:rPr lang="en-US" dirty="0" err="1"/>
              <a:t>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4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8982</TotalTime>
  <Words>1134</Words>
  <Application>Microsoft Macintosh PowerPoint</Application>
  <PresentationFormat>A4 Paper (210x297 mm)</PresentationFormat>
  <Paragraphs>225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t074812</dc:creator>
  <cp:lastModifiedBy>t074812</cp:lastModifiedBy>
  <cp:revision>91</cp:revision>
  <dcterms:created xsi:type="dcterms:W3CDTF">2022-02-09T11:07:29Z</dcterms:created>
  <dcterms:modified xsi:type="dcterms:W3CDTF">2022-05-21T01:15:00Z</dcterms:modified>
</cp:coreProperties>
</file>