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D047E-5135-4F8E-A0D9-D0F1253AB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A8E17D-4E8D-4C42-BC80-DC6E2B08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18CE0-7887-4AF1-87B2-2EB12C15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2B840-196C-418D-B487-66AB3409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0ED63C-99FC-4E7D-946A-3A11E83D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0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F80F4-8CFC-48B5-B4A0-072727F3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DA45EE-E96D-4A25-BFE0-9AF04124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CC09A-4224-4AA2-B635-89E34EA7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402F8F-F0DE-4034-8A16-E5A5A9B2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47DD38-2A97-4B3A-9CE4-587AD807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66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CA808-CC39-4217-A5A8-E5039FD05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9EF3AA-04E7-4FA7-AE34-E00EE5929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0B8FF-F828-45CD-A0A4-14B4A287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8DC7E-EE38-4E9C-AB6C-49BBE5E2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ACFCF-376F-4F14-926E-68273B25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91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15AFB-C51D-4FF2-ADF4-A7E1AAB0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3FE2B-3AA5-4E46-85F8-276D318A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DAD9C-CC19-414D-8801-525FCF29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DC3B5-C2D7-4969-A496-A64502D8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096DC-CF5A-4C4E-85AA-F5655B2D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2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3089A-AF6E-4F25-A73C-C5531E2F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15F8E-6281-4CE3-B734-D89FCBD7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3086A4-6D69-49FD-ABF1-2111C34E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6DABAF-598D-44B1-9B55-7BB3B0F6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610ED-95AF-40E2-BAA8-FBCC0D15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5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5929C-4B91-4B39-8D1C-5B649C9E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F208B-F181-4023-A592-57D457E7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359BD3-E5DB-4FB6-8DD4-24768A62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64EE6A-746A-4C14-BAF6-B72F9BFC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FAF1B-4301-46AB-9C6D-9D451471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E6B817-7700-422A-8C0E-3ED879B5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F1B1E-24FB-42F1-9FFB-C8A8AF7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84D9C7-2A08-49F9-8EF8-81CD89A4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34C496-E5D0-4A3A-8E1F-BC3E5A6C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C2633E-A895-440E-A848-1ED74C289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D6C146-9F22-4E5F-B7A8-88C6FD92F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ECA145-B288-4C6E-BB75-7702348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35A9EC-79DB-4118-A890-451FB03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1841DF-F720-474C-9792-8FB427C9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8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3E1A0-F80E-4AB6-908A-DED4C6F4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2E899A-5E81-4322-B1B3-BD75EE77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6C05B1-01E9-44AF-8B0E-3FF1B5C5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884E25-6687-4DFC-9DC7-E2C5E76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7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E3C605-BC1C-45A1-B0AF-EC1C2B33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BCDFEB-D2B1-4E0F-B613-41FACC04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635E06-15DB-494F-BE1F-B1B2C997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1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FB1CB-213C-4071-9EB2-52B42B29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F85C5-FED8-4122-8247-D3F7C4F4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CB7551-D1C1-481B-AF60-04343CCE0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13513E-A033-4C67-B0CC-98C15EA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471BF0-C6C1-4777-9F70-E141A1CC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FE68E4-FC69-40A1-B29D-2B9C0582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7920-3250-4837-B2DB-138CCE2A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813D4A-0285-41B8-9038-224061DE8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986D7D-5E50-4BE3-94AD-48404DAF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9A6C8-C96A-41BC-8A65-5E9E9A25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DC057B-BB4A-4026-98EC-88F1DE8B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A7DCA5-77E4-450C-8CC5-CED0C94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8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4F05F-86E1-4862-A316-F3D514E9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543DFE-7E71-4A67-A810-A3DA43D0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D20A96-A83B-4605-A12E-AC3DEBC4F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C124-B5A3-4E71-BBBA-6F4A31D5BEC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7B4E0C-3927-43BD-9A34-844195F32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A5772-4361-410D-8452-02E39766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029B-6B0E-45CF-957D-1F359BE68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105196" r="29312" b="-614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6226" r="62784"/>
          <a:stretch>
            <a:fillRect/>
          </a:stretch>
        </p:blipFill>
        <p:spPr>
          <a:xfrm rot="5400000">
            <a:off x="2628900" y="-2628898"/>
            <a:ext cx="6934200" cy="121919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85800" y="2518304"/>
            <a:ext cx="7035800" cy="226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02"/>
              </a:lnSpc>
            </a:pPr>
            <a:r>
              <a:rPr lang="ru-RU" sz="6502" spc="97" dirty="0">
                <a:solidFill>
                  <a:srgbClr val="000000"/>
                </a:solidFill>
                <a:latin typeface="Palatino Linotype" panose="02040502050505030304" pitchFamily="18" charset="0"/>
              </a:rPr>
              <a:t>Автоматический полив растений</a:t>
            </a:r>
            <a:endParaRPr lang="en-US" sz="6502" spc="97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890195"/>
            <a:ext cx="4953000" cy="422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30"/>
              </a:lnSpc>
            </a:pPr>
            <a:r>
              <a:rPr lang="ru-RU" sz="2521" spc="50" dirty="0">
                <a:solidFill>
                  <a:srgbClr val="000000"/>
                </a:solidFill>
                <a:latin typeface="Palatino Linotype" panose="02040502050505030304" pitchFamily="18" charset="0"/>
              </a:rPr>
              <a:t>Презентация макета</a:t>
            </a:r>
            <a:endParaRPr lang="en-US" sz="2521" spc="5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5800" y="5054601"/>
            <a:ext cx="6883400" cy="195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73"/>
              </a:lnSpc>
            </a:pPr>
            <a:r>
              <a:rPr lang="ru-RU" sz="1867" spc="57" dirty="0">
                <a:solidFill>
                  <a:srgbClr val="343434"/>
                </a:solidFill>
                <a:latin typeface="Lato"/>
              </a:rPr>
              <a:t>Группа: Б03-102 	Студент: Сериков Василий  </a:t>
            </a:r>
            <a:endParaRPr lang="en-US" sz="1867" spc="57" dirty="0">
              <a:solidFill>
                <a:srgbClr val="343434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76862" r="29312" b="-33112"/>
          <a:stretch>
            <a:fillRect/>
          </a:stretch>
        </p:blipFill>
        <p:spPr>
          <a:xfrm>
            <a:off x="0" y="-7620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2367324"/>
            <a:ext cx="11315700" cy="53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33"/>
              </a:lnSpc>
              <a:spcBef>
                <a:spcPct val="0"/>
              </a:spcBef>
            </a:pPr>
            <a:r>
              <a:rPr lang="ru-RU" sz="5334" spc="39" dirty="0">
                <a:solidFill>
                  <a:srgbClr val="000000"/>
                </a:solidFill>
                <a:latin typeface="Palatino Linotype" panose="02040502050505030304" pitchFamily="18" charset="0"/>
                <a:ea typeface="NSimSun" panose="02010609030101010101" pitchFamily="49" charset="-122"/>
              </a:rPr>
              <a:t>Выполненные задачи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85800" y="4251295"/>
            <a:ext cx="3567654" cy="807566"/>
            <a:chOff x="0" y="-57150"/>
            <a:chExt cx="5611967" cy="1615135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0398"/>
              <a:ext cx="5611967" cy="5475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  <a:spcBef>
                  <a:spcPct val="0"/>
                </a:spcBef>
              </a:pPr>
              <a:r>
                <a:rPr lang="ru-RU" sz="2667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Разработка прошивки</a:t>
              </a:r>
              <a:endParaRPr lang="en-US" sz="2667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654285" cy="692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7"/>
                </a:lnSpc>
                <a:spcBef>
                  <a:spcPct val="0"/>
                </a:spcBef>
              </a:pPr>
              <a:r>
                <a:rPr lang="en-US" sz="2667" spc="39" dirty="0">
                  <a:solidFill>
                    <a:srgbClr val="000000"/>
                  </a:solidFill>
                  <a:latin typeface="Lato Hairline Bold"/>
                </a:rPr>
                <a:t>1</a:t>
              </a:r>
              <a:r>
                <a:rPr lang="en-US" sz="1933" spc="39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C83D5BC8-287D-4C6C-BE36-72521D0E5C5B}"/>
              </a:ext>
            </a:extLst>
          </p:cNvPr>
          <p:cNvGrpSpPr/>
          <p:nvPr/>
        </p:nvGrpSpPr>
        <p:grpSpPr>
          <a:xfrm>
            <a:off x="4568075" y="4251295"/>
            <a:ext cx="3370473" cy="807566"/>
            <a:chOff x="0" y="-57150"/>
            <a:chExt cx="5301799" cy="1615135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90D7AE30-7488-479C-96D2-439D2F841203}"/>
                </a:ext>
              </a:extLst>
            </p:cNvPr>
            <p:cNvSpPr txBox="1"/>
            <p:nvPr/>
          </p:nvSpPr>
          <p:spPr>
            <a:xfrm>
              <a:off x="0" y="1010398"/>
              <a:ext cx="5301799" cy="54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  <a:spcBef>
                  <a:spcPct val="0"/>
                </a:spcBef>
              </a:pPr>
              <a:r>
                <a:rPr lang="ru-RU" sz="2667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Создание корпуса</a:t>
              </a:r>
              <a:endParaRPr lang="en-US" sz="2667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3969222-22B8-49D6-93F3-1D80C6BFD13C}"/>
                </a:ext>
              </a:extLst>
            </p:cNvPr>
            <p:cNvSpPr txBox="1"/>
            <p:nvPr/>
          </p:nvSpPr>
          <p:spPr>
            <a:xfrm>
              <a:off x="0" y="-57150"/>
              <a:ext cx="3654285" cy="692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7"/>
                </a:lnSpc>
                <a:spcBef>
                  <a:spcPct val="0"/>
                </a:spcBef>
              </a:pPr>
              <a:r>
                <a:rPr lang="ru-RU" sz="2667" spc="39" dirty="0">
                  <a:solidFill>
                    <a:srgbClr val="000000"/>
                  </a:solidFill>
                  <a:latin typeface="Lato Hairline Bold"/>
                </a:rPr>
                <a:t>2</a:t>
              </a:r>
              <a:r>
                <a:rPr lang="en-US" sz="1933" spc="39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F8F931A3-E035-4B15-BD4C-2A027DF294E3}"/>
              </a:ext>
            </a:extLst>
          </p:cNvPr>
          <p:cNvGrpSpPr/>
          <p:nvPr/>
        </p:nvGrpSpPr>
        <p:grpSpPr>
          <a:xfrm>
            <a:off x="7821107" y="4251295"/>
            <a:ext cx="3370473" cy="807566"/>
            <a:chOff x="0" y="-57150"/>
            <a:chExt cx="5301799" cy="1615135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D2AD733-3F3A-4195-8027-9A60937F9CCC}"/>
                </a:ext>
              </a:extLst>
            </p:cNvPr>
            <p:cNvSpPr txBox="1"/>
            <p:nvPr/>
          </p:nvSpPr>
          <p:spPr>
            <a:xfrm>
              <a:off x="0" y="1010398"/>
              <a:ext cx="5301799" cy="54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  <a:spcBef>
                  <a:spcPct val="0"/>
                </a:spcBef>
              </a:pPr>
              <a:r>
                <a:rPr lang="ru-RU" sz="2667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Сборка схемы</a:t>
              </a:r>
              <a:endParaRPr lang="en-US" sz="2667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B7324C26-0364-491B-847F-1D932703D88E}"/>
                </a:ext>
              </a:extLst>
            </p:cNvPr>
            <p:cNvSpPr txBox="1"/>
            <p:nvPr/>
          </p:nvSpPr>
          <p:spPr>
            <a:xfrm>
              <a:off x="0" y="-57150"/>
              <a:ext cx="3654285" cy="692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7"/>
                </a:lnSpc>
                <a:spcBef>
                  <a:spcPct val="0"/>
                </a:spcBef>
              </a:pPr>
              <a:r>
                <a:rPr lang="ru-RU" sz="2667" spc="39" dirty="0">
                  <a:solidFill>
                    <a:srgbClr val="000000"/>
                  </a:solidFill>
                  <a:latin typeface="Lato Hairline Bold"/>
                </a:rPr>
                <a:t>3</a:t>
              </a:r>
              <a:r>
                <a:rPr lang="en-US" sz="1933" spc="39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76862" r="29312" b="-33112"/>
          <a:stretch>
            <a:fillRect/>
          </a:stretch>
        </p:blipFill>
        <p:spPr>
          <a:xfrm>
            <a:off x="0" y="-7620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2367324"/>
            <a:ext cx="11315700" cy="53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33"/>
              </a:lnSpc>
              <a:spcBef>
                <a:spcPct val="0"/>
              </a:spcBef>
            </a:pPr>
            <a:r>
              <a:rPr lang="ru-RU" sz="5334" spc="39" dirty="0">
                <a:solidFill>
                  <a:srgbClr val="000000"/>
                </a:solidFill>
                <a:latin typeface="Palatino Linotype" panose="02040502050505030304" pitchFamily="18" charset="0"/>
                <a:ea typeface="NSimSun" panose="02010609030101010101" pitchFamily="49" charset="-122"/>
              </a:rPr>
              <a:t>Оставшиеся задачи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85800" y="4251295"/>
            <a:ext cx="3370473" cy="807566"/>
            <a:chOff x="0" y="-57150"/>
            <a:chExt cx="5301799" cy="1615135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0398"/>
              <a:ext cx="5301799" cy="54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  <a:spcBef>
                  <a:spcPct val="0"/>
                </a:spcBef>
              </a:pPr>
              <a:r>
                <a:rPr lang="ru-RU" sz="2667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Доработка корпуса</a:t>
              </a:r>
              <a:endParaRPr lang="en-US" sz="2667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654285" cy="692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7"/>
                </a:lnSpc>
                <a:spcBef>
                  <a:spcPct val="0"/>
                </a:spcBef>
              </a:pPr>
              <a:r>
                <a:rPr lang="en-US" sz="2667" spc="39" dirty="0">
                  <a:solidFill>
                    <a:srgbClr val="000000"/>
                  </a:solidFill>
                  <a:latin typeface="Lato Hairline Bold"/>
                </a:rPr>
                <a:t>1</a:t>
              </a:r>
              <a:r>
                <a:rPr lang="en-US" sz="1933" spc="39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C83D5BC8-287D-4C6C-BE36-72521D0E5C5B}"/>
              </a:ext>
            </a:extLst>
          </p:cNvPr>
          <p:cNvGrpSpPr/>
          <p:nvPr/>
        </p:nvGrpSpPr>
        <p:grpSpPr>
          <a:xfrm>
            <a:off x="4253454" y="4251295"/>
            <a:ext cx="3882275" cy="807566"/>
            <a:chOff x="0" y="-57150"/>
            <a:chExt cx="6106870" cy="1615135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90D7AE30-7488-479C-96D2-439D2F841203}"/>
                </a:ext>
              </a:extLst>
            </p:cNvPr>
            <p:cNvSpPr txBox="1"/>
            <p:nvPr/>
          </p:nvSpPr>
          <p:spPr>
            <a:xfrm>
              <a:off x="0" y="1010398"/>
              <a:ext cx="6106870" cy="5475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  <a:spcBef>
                  <a:spcPct val="0"/>
                </a:spcBef>
              </a:pPr>
              <a:r>
                <a:rPr lang="ru-RU" sz="2667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Написание инструкции</a:t>
              </a:r>
              <a:endParaRPr lang="en-US" sz="2667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3969222-22B8-49D6-93F3-1D80C6BFD13C}"/>
                </a:ext>
              </a:extLst>
            </p:cNvPr>
            <p:cNvSpPr txBox="1"/>
            <p:nvPr/>
          </p:nvSpPr>
          <p:spPr>
            <a:xfrm>
              <a:off x="0" y="-57150"/>
              <a:ext cx="3654285" cy="692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7"/>
                </a:lnSpc>
                <a:spcBef>
                  <a:spcPct val="0"/>
                </a:spcBef>
              </a:pPr>
              <a:r>
                <a:rPr lang="ru-RU" sz="2667" spc="39" dirty="0">
                  <a:solidFill>
                    <a:srgbClr val="000000"/>
                  </a:solidFill>
                  <a:latin typeface="Lato Hairline Bold"/>
                </a:rPr>
                <a:t>2</a:t>
              </a:r>
              <a:r>
                <a:rPr lang="en-US" sz="1933" spc="39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F8F931A3-E035-4B15-BD4C-2A027DF294E3}"/>
              </a:ext>
            </a:extLst>
          </p:cNvPr>
          <p:cNvGrpSpPr/>
          <p:nvPr/>
        </p:nvGrpSpPr>
        <p:grpSpPr>
          <a:xfrm>
            <a:off x="8551985" y="4251295"/>
            <a:ext cx="3370473" cy="807566"/>
            <a:chOff x="0" y="-57150"/>
            <a:chExt cx="5301799" cy="1615135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D2AD733-3F3A-4195-8027-9A60937F9CCC}"/>
                </a:ext>
              </a:extLst>
            </p:cNvPr>
            <p:cNvSpPr txBox="1"/>
            <p:nvPr/>
          </p:nvSpPr>
          <p:spPr>
            <a:xfrm>
              <a:off x="0" y="1010398"/>
              <a:ext cx="5301799" cy="54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  <a:spcBef>
                  <a:spcPct val="0"/>
                </a:spcBef>
              </a:pPr>
              <a:r>
                <a:rPr lang="ru-RU" sz="2667" dirty="0">
                  <a:solidFill>
                    <a:srgbClr val="272727"/>
                  </a:solidFill>
                  <a:latin typeface="Palatino Linotype" panose="02040502050505030304" pitchFamily="18" charset="0"/>
                </a:rPr>
                <a:t>Тестирование</a:t>
              </a:r>
              <a:endParaRPr lang="en-US" sz="2667" dirty="0">
                <a:solidFill>
                  <a:srgbClr val="272727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B7324C26-0364-491B-847F-1D932703D88E}"/>
                </a:ext>
              </a:extLst>
            </p:cNvPr>
            <p:cNvSpPr txBox="1"/>
            <p:nvPr/>
          </p:nvSpPr>
          <p:spPr>
            <a:xfrm>
              <a:off x="0" y="-57150"/>
              <a:ext cx="3654285" cy="692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7"/>
                </a:lnSpc>
                <a:spcBef>
                  <a:spcPct val="0"/>
                </a:spcBef>
              </a:pPr>
              <a:r>
                <a:rPr lang="ru-RU" sz="2667" spc="39" dirty="0">
                  <a:solidFill>
                    <a:srgbClr val="000000"/>
                  </a:solidFill>
                  <a:latin typeface="Lato Hairline Bold"/>
                </a:rPr>
                <a:t>3</a:t>
              </a:r>
              <a:r>
                <a:rPr lang="en-US" sz="1933" spc="39" dirty="0">
                  <a:solidFill>
                    <a:srgbClr val="000000"/>
                  </a:solidFill>
                  <a:latin typeface="Lato Hairline Bold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7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58056" r="29312" b="-143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172422" y="2541647"/>
            <a:ext cx="4306385" cy="143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ru-RU" sz="5334" spc="59" dirty="0">
                <a:solidFill>
                  <a:srgbClr val="000000"/>
                </a:solidFill>
                <a:latin typeface="Palatino Linotype" panose="02040502050505030304" pitchFamily="18" charset="0"/>
              </a:rPr>
              <a:t>Спасибо за внимание</a:t>
            </a:r>
            <a:endParaRPr lang="en-US" sz="5334" spc="59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1" y="4752458"/>
            <a:ext cx="2877923" cy="316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7"/>
              </a:lnSpc>
              <a:spcBef>
                <a:spcPct val="0"/>
              </a:spcBef>
            </a:pPr>
            <a:r>
              <a:rPr lang="ru-RU" sz="1933" spc="39" dirty="0">
                <a:solidFill>
                  <a:srgbClr val="000000"/>
                </a:solidFill>
                <a:latin typeface="Lato Hairline Bold"/>
              </a:rPr>
              <a:t>Ссылка на репозиторий</a:t>
            </a:r>
            <a:endParaRPr lang="en-US" sz="1933" spc="39" dirty="0">
              <a:solidFill>
                <a:srgbClr val="000000"/>
              </a:solidFill>
              <a:latin typeface="Lato Hairline Bold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07103-ED80-4B1B-A8DF-39A588421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5243645"/>
            <a:ext cx="1438855" cy="1438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Lato Hairline Bold</vt:lpstr>
      <vt:lpstr>Palatino Linotype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2023-04-13T15:49:29Z</dcterms:created>
  <dcterms:modified xsi:type="dcterms:W3CDTF">2023-04-13T16:00:29Z</dcterms:modified>
</cp:coreProperties>
</file>