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1736" y="451407"/>
            <a:ext cx="9930449" cy="1222119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</a:rPr>
              <a:t>Korolev Sergey Pavlovich is a great scientist</a:t>
            </a:r>
            <a:endParaRPr lang="ru-RU" sz="48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94275" y="4754245"/>
            <a:ext cx="8045373" cy="1715566"/>
          </a:xfrm>
        </p:spPr>
        <p:txBody>
          <a:bodyPr/>
          <a:lstStyle/>
          <a:p>
            <a:r>
              <a:rPr lang="en-US" dirty="0" smtClean="0"/>
              <a:t>Author</a:t>
            </a:r>
            <a:r>
              <a:rPr lang="ru-RU" dirty="0" smtClean="0"/>
              <a:t>: </a:t>
            </a:r>
            <a:r>
              <a:rPr lang="en-US" dirty="0" smtClean="0"/>
              <a:t>SERIKOV VASILY</a:t>
            </a:r>
          </a:p>
          <a:p>
            <a:pPr algn="l"/>
            <a:r>
              <a:rPr lang="en-US" dirty="0" smtClean="0"/>
              <a:t>              GROUP</a:t>
            </a:r>
            <a:r>
              <a:rPr lang="ru-RU" dirty="0" smtClean="0"/>
              <a:t>: </a:t>
            </a:r>
            <a:r>
              <a:rPr lang="ru-RU" sz="2400" dirty="0"/>
              <a:t>б</a:t>
            </a:r>
            <a:r>
              <a:rPr lang="ru-RU" sz="2800" dirty="0" smtClean="0"/>
              <a:t>03-102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210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plan: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1) B</a:t>
            </a:r>
            <a:r>
              <a:rPr lang="en-US" sz="5400" dirty="0" smtClean="0"/>
              <a:t>iography</a:t>
            </a:r>
            <a:r>
              <a:rPr lang="ru-RU" sz="5400" dirty="0" smtClean="0"/>
              <a:t> </a:t>
            </a:r>
            <a:r>
              <a:rPr lang="en-US" sz="5400" dirty="0"/>
              <a:t>of the </a:t>
            </a:r>
            <a:r>
              <a:rPr lang="en-US" sz="5400" dirty="0" smtClean="0"/>
              <a:t>scientist</a:t>
            </a:r>
            <a:r>
              <a:rPr lang="ru-RU" sz="5400" dirty="0" smtClean="0"/>
              <a:t>.</a:t>
            </a:r>
          </a:p>
          <a:p>
            <a:r>
              <a:rPr lang="ru-RU" sz="5400" dirty="0" smtClean="0"/>
              <a:t>2)</a:t>
            </a:r>
            <a:r>
              <a:rPr lang="en-US" sz="5400" dirty="0" smtClean="0"/>
              <a:t> His contribution </a:t>
            </a:r>
            <a:r>
              <a:rPr lang="en-US" sz="5400" dirty="0"/>
              <a:t>to </a:t>
            </a:r>
            <a:r>
              <a:rPr lang="en-US" sz="5400" dirty="0" smtClean="0"/>
              <a:t>science</a:t>
            </a:r>
            <a:r>
              <a:rPr lang="ru-RU" sz="5400" dirty="0" smtClean="0"/>
              <a:t>.</a:t>
            </a:r>
          </a:p>
          <a:p>
            <a:r>
              <a:rPr lang="ru-RU" sz="5400" dirty="0" smtClean="0"/>
              <a:t>3) </a:t>
            </a:r>
            <a:r>
              <a:rPr lang="en-US" sz="5400" dirty="0"/>
              <a:t>M</a:t>
            </a:r>
            <a:r>
              <a:rPr lang="en-US" sz="5400" dirty="0" smtClean="0"/>
              <a:t>emory of the scientist.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7687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The </a:t>
            </a:r>
            <a:r>
              <a:rPr lang="en-US" dirty="0"/>
              <a:t>scientist </a:t>
            </a:r>
            <a:r>
              <a:rPr lang="en-US" dirty="0" smtClean="0"/>
              <a:t>house</a:t>
            </a:r>
            <a:endParaRPr lang="ru-RU" dirty="0"/>
          </a:p>
        </p:txBody>
      </p:sp>
      <p:pic>
        <p:nvPicPr>
          <p:cNvPr id="1026" name="Picture 2" descr="https://upload.wikimedia.org/wikipedia/ru/thumb/3/33/%D0%92%D0%BF_%D0%B4%D0%BE%D0%BC_%D0%9A%D0%BE%D1%80%D0%BE%D0%BB%D1%91%D0%B2%D0%B0_%D0%96%D0%B8%D1%82%D0%BE%D0%BC%D0%B8%D1%80.jpg/1920px-%D0%92%D0%BF_%D0%B4%D0%BE%D0%BC_%D0%9A%D0%BE%D1%80%D0%BE%D0%BB%D1%91%D0%B2%D0%B0_%D0%96%D0%B8%D1%82%D0%BE%D0%BC%D0%B8%D1%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6" y="1371601"/>
            <a:ext cx="8143566" cy="50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Early career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612" y="1104984"/>
            <a:ext cx="3153056" cy="4576709"/>
          </a:xfrm>
          <a:prstGeom prst="rect">
            <a:avLst/>
          </a:prstGeom>
        </p:spPr>
      </p:pic>
      <p:pic>
        <p:nvPicPr>
          <p:cNvPr id="1026" name="Picture 2" descr="https://upload.wikimedia.org/wikipedia/commons/thumb/7/72/RIAN_archive_470895_Aircraft_model_designed_by_Sergei_Korolyov.jpg/220px-RIAN_archive_470895_Aircraft_model_designed_by_Sergei_Koroly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0" y="1946456"/>
            <a:ext cx="5590151" cy="37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81358" y="5722008"/>
            <a:ext cx="3252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Korolev in 1920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1704" y="5722008"/>
            <a:ext cx="3066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Korolev's</a:t>
            </a:r>
            <a:r>
              <a:rPr lang="en-US" sz="2800" dirty="0" smtClean="0"/>
              <a:t> plane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51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arrest </a:t>
            </a:r>
            <a:r>
              <a:rPr lang="en-US" dirty="0"/>
              <a:t>and live </a:t>
            </a:r>
            <a:r>
              <a:rPr lang="en-US" dirty="0" smtClean="0"/>
              <a:t>in prison</a:t>
            </a:r>
            <a:endParaRPr lang="ru-RU" dirty="0"/>
          </a:p>
        </p:txBody>
      </p:sp>
      <p:pic>
        <p:nvPicPr>
          <p:cNvPr id="2052" name="Picture 4" descr="https://upload.wikimedia.org/wikipedia/commons/thumb/6/6a/Korolev_posle_aresta_1938.jpg/220px-Korolev_posle_aresta_19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3" y="1965773"/>
            <a:ext cx="4549919" cy="30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2/21/Bw1940-02-29-KorolevSP.jpg/220px-Bw1940-02-29-KorolevS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54" y="1965772"/>
            <a:ext cx="4632087" cy="30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80566" y="5005945"/>
            <a:ext cx="216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Before prison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90397" y="5005945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After prison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57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achievements</a:t>
            </a:r>
            <a:endParaRPr lang="ru-RU" dirty="0"/>
          </a:p>
        </p:txBody>
      </p:sp>
      <p:pic>
        <p:nvPicPr>
          <p:cNvPr id="3074" name="Picture 2" descr="https://upload.wikimedia.org/wikipedia/commons/thumb/b/be/Sputnik_asm.jpg/200px-Sputnik_as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13" y="1637058"/>
            <a:ext cx="457200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7/79/Semyorka_Rocket_R7_by_Sergei_Korolyov_in_VDNH_Ostankino_RAF0540.jpg/250px-Semyorka_Rocket_R7_by_Sergei_Korolyov_in_VDNH_Ostankino_RAF05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95" y="1305622"/>
            <a:ext cx="3312245" cy="44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63370" y="5452697"/>
            <a:ext cx="38691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The first artificial </a:t>
            </a:r>
            <a:r>
              <a:rPr lang="en-US" sz="2800" dirty="0" smtClean="0"/>
              <a:t>satellite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/>
              <a:t>of the Earth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97192" y="5717534"/>
            <a:ext cx="33034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/>
              <a:t>first manned </a:t>
            </a:r>
            <a:endParaRPr lang="en-US" sz="2800" dirty="0" smtClean="0"/>
          </a:p>
          <a:p>
            <a:pPr algn="ctr"/>
            <a:r>
              <a:rPr lang="en-US" sz="2800" dirty="0" smtClean="0"/>
              <a:t>spacecraft </a:t>
            </a:r>
            <a:r>
              <a:rPr lang="en-US" sz="2800" dirty="0"/>
              <a:t>"Vostok-1"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02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achievements</a:t>
            </a:r>
            <a:endParaRPr lang="ru-RU" dirty="0"/>
          </a:p>
        </p:txBody>
      </p:sp>
      <p:pic>
        <p:nvPicPr>
          <p:cNvPr id="4098" name="Picture 2" descr="https://upload.wikimedia.org/wikipedia/commons/thumb/5/5c/%D0%93%D0%B0%D0%B3%D0%B0%D1%80%D0%B8%D0%BD_%D0%BF%D0%B5%D1%80%D0%B5%D0%B4_%D0%BF%D0%BE%D0%BB%D1%91%D1%82%D0%BE%D0%BC.jpg/300px-%D0%93%D0%B0%D0%B3%D0%B0%D1%80%D0%B8%D0%BD_%D0%BF%D0%B5%D1%80%D0%B5%D0%B4_%D0%BF%D0%BE%D0%BB%D1%91%D1%82%D0%BE%D0%B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44" y="1221324"/>
            <a:ext cx="4620583" cy="4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48604" y="5728741"/>
            <a:ext cx="5569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Gagarin and Korolev before the start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733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of the scientist</a:t>
            </a:r>
            <a:endParaRPr lang="ru-RU" dirty="0"/>
          </a:p>
        </p:txBody>
      </p:sp>
      <p:pic>
        <p:nvPicPr>
          <p:cNvPr id="5122" name="Picture 2" descr="https://upload.wikimedia.org/wikipedia/commons/thumb/d/d5/%D0%9F%D0%B0%D0%BC%D1%8F%D1%82%D0%BD%D0%B8%D0%BA_%D0%A1%D0%B5%D1%80%D0%B3%D0%B5%D1%8E_%D0%9F%D0%B0%D0%B2%D0%BB%D0%BE%D0%B2%D0%B8%D1%87%D1%83_%D0%9A%D0%BE%D1%80%D0%BE%D0%BB%D0%B5%D0%B2%D1%83_%D0%BD%D0%B0_%D0%90%D0%BB%D0%BB%D0%B5%D0%B5_%D0%BA%D0%BE%D1%81%D0%BC%D0%BE%D0%BD%D0%B0%D0%B2%D1%82%D0%BE%D0%B2_%D0%B2_%D0%9C%D0%BE%D1%81%D0%BA%D0%B2%D0%B5.jpg/180px-%D0%9F%D0%B0%D0%BC%D1%8F%D1%82%D0%BD%D0%B8%D0%BA_%D0%A1%D0%B5%D1%80%D0%B3%D0%B5%D1%8E_%D0%9F%D0%B0%D0%B2%D0%BB%D0%BE%D0%B2%D0%B8%D1%87%D1%83_%D0%9A%D0%BE%D1%80%D0%BE%D0%BB%D0%B5%D0%B2%D1%83_%D0%BD%D0%B0_%D0%90%D0%BB%D0%BB%D0%B5%D0%B5_%D0%BA%D0%BE%D1%81%D0%BC%D0%BE%D0%BD%D0%B0%D0%B2%D1%82%D0%BE%D0%B2_%D0%B2_%D0%9C%D0%BE%D1%81%D0%BA%D0%B2%D0%B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8" y="1128451"/>
            <a:ext cx="2660111" cy="47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tatic.caos.ru/uploads/image/file/140750/pano_7773_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71" y="1696587"/>
            <a:ext cx="6387222" cy="35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00009" y="5857537"/>
            <a:ext cx="3452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Monument in Moscow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80201" y="5334317"/>
            <a:ext cx="4168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kademika </a:t>
            </a:r>
            <a:r>
              <a:rPr lang="en-US" sz="2800" dirty="0"/>
              <a:t>Koroleva Street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00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041" y="2375087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thanks for </a:t>
            </a:r>
            <a:r>
              <a:rPr lang="en-US" sz="8800" dirty="0"/>
              <a:t>your attention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56049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809</TotalTime>
  <Words>99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Badge</vt:lpstr>
      <vt:lpstr>Korolev Sergey Pavlovich is a great scientist</vt:lpstr>
      <vt:lpstr>plan:</vt:lpstr>
      <vt:lpstr>           The scientist house</vt:lpstr>
      <vt:lpstr>Early career</vt:lpstr>
      <vt:lpstr>        arrest and live in prison</vt:lpstr>
      <vt:lpstr>scientific achievements</vt:lpstr>
      <vt:lpstr>scientific achievements</vt:lpstr>
      <vt:lpstr>Memory of the scientist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Korolev Sergey Pavlovich is a great scientist</dc:title>
  <dc:creator>Василий Сериков</dc:creator>
  <cp:lastModifiedBy>Василий Сериков</cp:lastModifiedBy>
  <cp:revision>15</cp:revision>
  <dcterms:created xsi:type="dcterms:W3CDTF">2021-10-26T18:03:52Z</dcterms:created>
  <dcterms:modified xsi:type="dcterms:W3CDTF">2022-03-25T16:56:45Z</dcterms:modified>
</cp:coreProperties>
</file>