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9EB1-06F5-4AD0-B952-DFD8FCF04D1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99B-8C69-420B-B481-D38BABB9C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82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9EB1-06F5-4AD0-B952-DFD8FCF04D1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99B-8C69-420B-B481-D38BABB9C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02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9EB1-06F5-4AD0-B952-DFD8FCF04D1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99B-8C69-420B-B481-D38BABB9C17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514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9EB1-06F5-4AD0-B952-DFD8FCF04D1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99B-8C69-420B-B481-D38BABB9C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560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9EB1-06F5-4AD0-B952-DFD8FCF04D1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99B-8C69-420B-B481-D38BABB9C17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392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9EB1-06F5-4AD0-B952-DFD8FCF04D1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99B-8C69-420B-B481-D38BABB9C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635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9EB1-06F5-4AD0-B952-DFD8FCF04D1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99B-8C69-420B-B481-D38BABB9C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147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9EB1-06F5-4AD0-B952-DFD8FCF04D1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99B-8C69-420B-B481-D38BABB9C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92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9EB1-06F5-4AD0-B952-DFD8FCF04D1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99B-8C69-420B-B481-D38BABB9C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74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9EB1-06F5-4AD0-B952-DFD8FCF04D1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99B-8C69-420B-B481-D38BABB9C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82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9EB1-06F5-4AD0-B952-DFD8FCF04D1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99B-8C69-420B-B481-D38BABB9C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27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9EB1-06F5-4AD0-B952-DFD8FCF04D1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99B-8C69-420B-B481-D38BABB9C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60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9EB1-06F5-4AD0-B952-DFD8FCF04D1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99B-8C69-420B-B481-D38BABB9C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63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9EB1-06F5-4AD0-B952-DFD8FCF04D1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99B-8C69-420B-B481-D38BABB9C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31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9EB1-06F5-4AD0-B952-DFD8FCF04D1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99B-8C69-420B-B481-D38BABB9C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1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9EB1-06F5-4AD0-B952-DFD8FCF04D1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499B-8C69-420B-B481-D38BABB9C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50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9EB1-06F5-4AD0-B952-DFD8FCF04D1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58499B-8C69-420B-B481-D38BABB9C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49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10C71-3B82-4D8F-8295-33B7F9FB4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842" y="887117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Innovational Project</a:t>
            </a:r>
            <a:br>
              <a:rPr lang="en-US" dirty="0"/>
            </a:br>
            <a:r>
              <a:rPr lang="en-US" dirty="0"/>
              <a:t>for MIPT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156128-67F3-4A88-9A4F-BCE1CD57F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Serikov </a:t>
            </a:r>
            <a:r>
              <a:rPr lang="en-US" sz="2400" dirty="0" err="1"/>
              <a:t>Vasily</a:t>
            </a:r>
            <a:r>
              <a:rPr lang="en-US" sz="2400" dirty="0"/>
              <a:t> B03-102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1458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D9343-C556-4A83-91EE-48BBFE23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F87341-9A64-4171-8B8F-90CE987C8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</a:t>
            </a:r>
          </a:p>
          <a:p>
            <a:r>
              <a:rPr lang="en-US" dirty="0"/>
              <a:t>What I realized </a:t>
            </a:r>
          </a:p>
          <a:p>
            <a:r>
              <a:rPr lang="en-US" dirty="0"/>
              <a:t>Situations where it is using</a:t>
            </a:r>
          </a:p>
          <a:p>
            <a:r>
              <a:rPr lang="en-US" dirty="0"/>
              <a:t>It allows</a:t>
            </a:r>
          </a:p>
          <a:p>
            <a:r>
              <a:rPr lang="en-US" dirty="0"/>
              <a:t>The goal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03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C97F0-0EB8-4601-AA80-0B1D33FC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- MIPT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CB45E75-A88F-4BF3-8FE6-0FBD02ABE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353" y="609600"/>
            <a:ext cx="4202047" cy="5611397"/>
          </a:xfrm>
        </p:spPr>
      </p:pic>
    </p:spTree>
    <p:extLst>
      <p:ext uri="{BB962C8B-B14F-4D97-AF65-F5344CB8AC3E}">
        <p14:creationId xmlns:p14="http://schemas.microsoft.com/office/powerpoint/2010/main" val="40235900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25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Аспект</vt:lpstr>
      <vt:lpstr>Innovational Project for MIPT</vt:lpstr>
      <vt:lpstr>Plan</vt:lpstr>
      <vt:lpstr>Robot - MIPT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Innovational Project for MIPT</dc:title>
  <dc:creator>Пользователь</dc:creator>
  <cp:lastModifiedBy>Пользователь</cp:lastModifiedBy>
  <cp:revision>1</cp:revision>
  <dcterms:created xsi:type="dcterms:W3CDTF">2022-10-26T11:01:14Z</dcterms:created>
  <dcterms:modified xsi:type="dcterms:W3CDTF">2022-10-26T11:08:51Z</dcterms:modified>
</cp:coreProperties>
</file>