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49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6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2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007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67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225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5EB6FA-3A64-4BB1-9882-874CA89678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4DE908-9FC7-4F84-AE94-AB6D478BFC6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12217-2E50-4B30-A963-1C502BDC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Mnemonic technique</a:t>
            </a:r>
            <a:br>
              <a:rPr lang="en-US" sz="4000" dirty="0"/>
            </a:br>
            <a:r>
              <a:rPr lang="en-US" sz="9600" dirty="0"/>
              <a:t>visual imagery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3FFF42-A6C7-4251-958E-5B0809D7C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Serikov Vasiliy b03-102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4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CE00-3A13-4569-A39D-BA0CDD3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78" y="687185"/>
            <a:ext cx="4072797" cy="913015"/>
          </a:xfrm>
        </p:spPr>
        <p:txBody>
          <a:bodyPr>
            <a:noAutofit/>
          </a:bodyPr>
          <a:lstStyle/>
          <a:p>
            <a:r>
              <a:rPr lang="en-US" sz="6600" dirty="0"/>
              <a:t>Plan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76920-A9C5-473C-B7D9-9E42E3A0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678" y="2286002"/>
            <a:ext cx="10178322" cy="2828924"/>
          </a:xfrm>
        </p:spPr>
        <p:txBody>
          <a:bodyPr>
            <a:normAutofit fontScale="92500" lnSpcReduction="20000"/>
          </a:bodyPr>
          <a:lstStyle/>
          <a:p>
            <a:r>
              <a:rPr lang="en-US" sz="6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sz="6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Benefits</a:t>
            </a:r>
          </a:p>
          <a:p>
            <a:r>
              <a:rPr lang="en-US" sz="6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Disadvantages</a:t>
            </a:r>
          </a:p>
          <a:p>
            <a:pPr marL="0" indent="0">
              <a:buNone/>
            </a:pP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F7FF0-D974-43E6-947C-64F4A8A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78" y="782435"/>
            <a:ext cx="10178322" cy="893965"/>
          </a:xfrm>
        </p:spPr>
        <p:txBody>
          <a:bodyPr>
            <a:noAutofit/>
          </a:bodyPr>
          <a:lstStyle/>
          <a:p>
            <a:r>
              <a:rPr lang="en-US" sz="6600" dirty="0"/>
              <a:t>introduction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0C341-ED33-4827-B91D-C0E3E61A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851" y="2233613"/>
            <a:ext cx="2739297" cy="239077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1BC7-5B83-4B5D-A936-120D511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28" y="715760"/>
            <a:ext cx="3815622" cy="913015"/>
          </a:xfrm>
        </p:spPr>
        <p:txBody>
          <a:bodyPr>
            <a:noAutofit/>
          </a:bodyPr>
          <a:lstStyle/>
          <a:p>
            <a:r>
              <a:rPr lang="en-US" sz="6600" dirty="0"/>
              <a:t>Benefits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F1941-3C61-421B-AAF6-19A17244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 to use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Rapid for remember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Enjoyable for learning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0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1BC7-5B83-4B5D-A936-120D511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27" y="715760"/>
            <a:ext cx="6358797" cy="913015"/>
          </a:xfrm>
        </p:spPr>
        <p:txBody>
          <a:bodyPr>
            <a:noAutofit/>
          </a:bodyPr>
          <a:lstStyle/>
          <a:p>
            <a:r>
              <a:rPr lang="en-US" sz="6600" dirty="0"/>
              <a:t>disadvantages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F1941-3C61-421B-AAF6-19A17244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for all people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for all information</a:t>
            </a:r>
          </a:p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Need time for practices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5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1BC7-5B83-4B5D-A936-120D511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27" y="715760"/>
            <a:ext cx="6358797" cy="913015"/>
          </a:xfrm>
        </p:spPr>
        <p:txBody>
          <a:bodyPr>
            <a:noAutofit/>
          </a:bodyPr>
          <a:lstStyle/>
          <a:p>
            <a:r>
              <a:rPr lang="en-US" sz="6600" dirty="0"/>
              <a:t>Conclusion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F1941-3C61-421B-AAF6-19A17244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would I memorize something when I can easily look it up in a book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ru-RU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A.Einstein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8973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41</TotalTime>
  <Words>59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Эмблема</vt:lpstr>
      <vt:lpstr>Mnemonic technique visual imagery</vt:lpstr>
      <vt:lpstr>Plan</vt:lpstr>
      <vt:lpstr>introduction</vt:lpstr>
      <vt:lpstr>Benefits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Mnemonic technique visual imagery</dc:title>
  <dc:creator>Пользователь</dc:creator>
  <cp:lastModifiedBy>Пользователь</cp:lastModifiedBy>
  <cp:revision>5</cp:revision>
  <dcterms:created xsi:type="dcterms:W3CDTF">2023-05-03T20:30:58Z</dcterms:created>
  <dcterms:modified xsi:type="dcterms:W3CDTF">2023-05-03T21:12:37Z</dcterms:modified>
</cp:coreProperties>
</file>