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63" r:id="rId3"/>
    <p:sldId id="262" r:id="rId4"/>
    <p:sldId id="260" r:id="rId5"/>
    <p:sldId id="264" r:id="rId6"/>
    <p:sldId id="265" r:id="rId7"/>
    <p:sldId id="266" r:id="rId8"/>
  </p:sldIdLst>
  <p:sldSz cx="9144000" cy="6858000" type="screen4x3"/>
  <p:notesSz cx="6858000" cy="9144000"/>
  <p:custDataLst>
    <p:tags r:id="rId11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  <a:srgbClr val="666699"/>
    <a:srgbClr val="04374A"/>
    <a:srgbClr val="E590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604" autoAdjust="0"/>
  </p:normalViewPr>
  <p:slideViewPr>
    <p:cSldViewPr>
      <p:cViewPr varScale="1">
        <p:scale>
          <a:sx n="56" d="100"/>
          <a:sy n="56" d="100"/>
        </p:scale>
        <p:origin x="1580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-349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6663A1-BE93-4F19-BCAE-33E954C20B2B}" type="datetimeFigureOut">
              <a:rPr lang="ru-RU" smtClean="0"/>
              <a:t>01.04.2023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0DF26E-F902-4582-B614-0C9EE35F21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32833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0C0431-2448-4DC3-AF70-2785FBE2C445}" type="datetimeFigureOut">
              <a:rPr lang="ru-RU" smtClean="0"/>
              <a:t>01.04.2023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4341FE-AE5C-47F1-8FD8-47C4A673A8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6119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resentation-creation.ru/powerpoint-templates.html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dirty="0"/>
              <a:t>Оригинальные шаблоны для презентаций: </a:t>
            </a:r>
            <a:r>
              <a:rPr lang="ru-RU" sz="1200" dirty="0">
                <a:hlinkClick r:id="rId3"/>
              </a:rPr>
              <a:t>https://presentation-creation.ru/powerpoint-templates.html</a:t>
            </a:r>
            <a:r>
              <a:rPr lang="en-US" sz="1200" dirty="0"/>
              <a:t> </a:t>
            </a:r>
            <a:endParaRPr lang="ru-RU" sz="1200" dirty="0"/>
          </a:p>
          <a:p>
            <a:r>
              <a:rPr lang="ru-RU" sz="1200" dirty="0"/>
              <a:t>Бесплатно и без регистрации.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341FE-AE5C-47F1-8FD8-47C4A673A80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1614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63688" y="5373216"/>
            <a:ext cx="6301208" cy="1102022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01.04.2023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5642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>
                <a:solidFill>
                  <a:schemeClr val="accent2">
                    <a:lumMod val="50000"/>
                  </a:schemeClr>
                </a:solidFill>
              </a:defRPr>
            </a:lvl2pPr>
            <a:lvl3pPr>
              <a:defRPr>
                <a:solidFill>
                  <a:schemeClr val="accent2">
                    <a:lumMod val="50000"/>
                  </a:schemeClr>
                </a:solidFill>
              </a:defRPr>
            </a:lvl3pPr>
            <a:lvl4pP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01.04.2023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8804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>
                <a:solidFill>
                  <a:schemeClr val="accent2">
                    <a:lumMod val="50000"/>
                  </a:schemeClr>
                </a:solidFill>
              </a:defRPr>
            </a:lvl2pPr>
            <a:lvl3pPr>
              <a:defRPr>
                <a:solidFill>
                  <a:schemeClr val="accent2">
                    <a:lumMod val="50000"/>
                  </a:schemeClr>
                </a:solidFill>
              </a:defRPr>
            </a:lvl3pPr>
            <a:lvl4pP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01.04.2023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3695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01.04.2023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Дата 3"/>
          <p:cNvSpPr txBox="1">
            <a:spLocks/>
          </p:cNvSpPr>
          <p:nvPr userDrawn="1"/>
        </p:nvSpPr>
        <p:spPr>
          <a:xfrm>
            <a:off x="609600" y="65087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rgbClr val="3399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5E48A96-E1BB-4C8F-80B2-32A47A48A9D5}" type="datetimeFigureOut">
              <a:rPr lang="ru-RU" smtClean="0">
                <a:solidFill>
                  <a:schemeClr val="accent2">
                    <a:lumMod val="50000"/>
                  </a:schemeClr>
                </a:solidFill>
              </a:rPr>
              <a:pPr/>
              <a:t>01.04.2023</a:t>
            </a:fld>
            <a:endParaRPr lang="ru-RU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" name="Номер слайда 5"/>
          <p:cNvSpPr txBox="1">
            <a:spLocks/>
          </p:cNvSpPr>
          <p:nvPr userDrawn="1"/>
        </p:nvSpPr>
        <p:spPr>
          <a:xfrm>
            <a:off x="6705600" y="65087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rgbClr val="3399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44A1F6A-164B-43BA-A19E-4AE6BB502A21}" type="slidenum">
              <a:rPr lang="ru-RU" smtClean="0">
                <a:solidFill>
                  <a:schemeClr val="accent2">
                    <a:lumMod val="50000"/>
                  </a:schemeClr>
                </a:solidFill>
              </a:rPr>
              <a:pPr/>
              <a:t>‹#›</a:t>
            </a:fld>
            <a:endParaRPr lang="ru-RU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" name="Заголовок 1"/>
          <p:cNvSpPr>
            <a:spLocks noGrp="1"/>
          </p:cNvSpPr>
          <p:nvPr>
            <p:ph type="title"/>
          </p:nvPr>
        </p:nvSpPr>
        <p:spPr>
          <a:xfrm>
            <a:off x="2447256" y="45855"/>
            <a:ext cx="6696744" cy="11852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0" name="Текст 2"/>
          <p:cNvSpPr>
            <a:spLocks noGrp="1"/>
          </p:cNvSpPr>
          <p:nvPr>
            <p:ph idx="1"/>
          </p:nvPr>
        </p:nvSpPr>
        <p:spPr>
          <a:xfrm>
            <a:off x="2411760" y="1484784"/>
            <a:ext cx="6552728" cy="48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>
                <a:solidFill>
                  <a:schemeClr val="accent2">
                    <a:lumMod val="50000"/>
                  </a:schemeClr>
                </a:solidFill>
              </a:defRPr>
            </a:lvl2pPr>
            <a:lvl3pPr>
              <a:defRPr>
                <a:solidFill>
                  <a:schemeClr val="accent2">
                    <a:lumMod val="50000"/>
                  </a:schemeClr>
                </a:solidFill>
              </a:defRPr>
            </a:lvl3pPr>
            <a:lvl4pP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543014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71799" y="4406900"/>
            <a:ext cx="5722913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771799" y="2906713"/>
            <a:ext cx="5722913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01.04.2023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6654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79512" y="2060848"/>
            <a:ext cx="4320480" cy="4093915"/>
          </a:xfrm>
        </p:spPr>
        <p:txBody>
          <a:bodyPr/>
          <a:lstStyle>
            <a:lvl1pPr>
              <a:defRPr sz="2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2400">
                <a:solidFill>
                  <a:schemeClr val="accent2">
                    <a:lumMod val="50000"/>
                  </a:schemeClr>
                </a:solidFill>
              </a:defRPr>
            </a:lvl2pPr>
            <a:lvl3pPr>
              <a:defRPr sz="2000">
                <a:solidFill>
                  <a:schemeClr val="accent2">
                    <a:lumMod val="50000"/>
                  </a:schemeClr>
                </a:solidFill>
              </a:defRPr>
            </a:lvl3pPr>
            <a:lvl4pPr>
              <a:defRPr sz="1800">
                <a:solidFill>
                  <a:schemeClr val="accent2">
                    <a:lumMod val="50000"/>
                  </a:schemeClr>
                </a:solidFill>
              </a:defRPr>
            </a:lvl4pPr>
            <a:lvl5pPr>
              <a:defRPr sz="1800">
                <a:solidFill>
                  <a:schemeClr val="accent2">
                    <a:lumMod val="50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4008" y="2071389"/>
            <a:ext cx="4320480" cy="4093915"/>
          </a:xfrm>
        </p:spPr>
        <p:txBody>
          <a:bodyPr/>
          <a:lstStyle>
            <a:lvl1pPr>
              <a:defRPr sz="2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2400">
                <a:solidFill>
                  <a:schemeClr val="accent2">
                    <a:lumMod val="50000"/>
                  </a:schemeClr>
                </a:solidFill>
              </a:defRPr>
            </a:lvl2pPr>
            <a:lvl3pPr>
              <a:defRPr sz="2000">
                <a:solidFill>
                  <a:schemeClr val="accent2">
                    <a:lumMod val="50000"/>
                  </a:schemeClr>
                </a:solidFill>
              </a:defRPr>
            </a:lvl3pPr>
            <a:lvl4pPr>
              <a:defRPr sz="1800">
                <a:solidFill>
                  <a:schemeClr val="accent2">
                    <a:lumMod val="50000"/>
                  </a:schemeClr>
                </a:solidFill>
              </a:defRPr>
            </a:lvl4pPr>
            <a:lvl5pPr>
              <a:defRPr sz="1800">
                <a:solidFill>
                  <a:schemeClr val="accent2">
                    <a:lumMod val="50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01.04.2023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1339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1520" y="1916832"/>
            <a:ext cx="4176464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251520" y="2556594"/>
            <a:ext cx="4176464" cy="3951288"/>
          </a:xfrm>
        </p:spPr>
        <p:txBody>
          <a:bodyPr/>
          <a:lstStyle>
            <a:lvl1pPr>
              <a:defRPr sz="24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2000">
                <a:solidFill>
                  <a:schemeClr val="accent2">
                    <a:lumMod val="50000"/>
                  </a:schemeClr>
                </a:solidFill>
              </a:defRPr>
            </a:lvl2pPr>
            <a:lvl3pPr>
              <a:defRPr sz="1800">
                <a:solidFill>
                  <a:schemeClr val="accent2">
                    <a:lumMod val="50000"/>
                  </a:schemeClr>
                </a:solidFill>
              </a:defRPr>
            </a:lvl3pPr>
            <a:lvl4pPr>
              <a:defRPr sz="1600">
                <a:solidFill>
                  <a:schemeClr val="accent2">
                    <a:lumMod val="50000"/>
                  </a:schemeClr>
                </a:solidFill>
              </a:defRPr>
            </a:lvl4pPr>
            <a:lvl5pPr>
              <a:defRPr sz="1600">
                <a:solidFill>
                  <a:schemeClr val="accent2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716016" y="1934294"/>
            <a:ext cx="4248472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716016" y="2574056"/>
            <a:ext cx="4248472" cy="3951288"/>
          </a:xfrm>
        </p:spPr>
        <p:txBody>
          <a:bodyPr/>
          <a:lstStyle>
            <a:lvl1pPr>
              <a:defRPr sz="24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2000">
                <a:solidFill>
                  <a:schemeClr val="accent2">
                    <a:lumMod val="50000"/>
                  </a:schemeClr>
                </a:solidFill>
              </a:defRPr>
            </a:lvl2pPr>
            <a:lvl3pPr>
              <a:defRPr sz="1800">
                <a:solidFill>
                  <a:schemeClr val="accent2">
                    <a:lumMod val="50000"/>
                  </a:schemeClr>
                </a:solidFill>
              </a:defRPr>
            </a:lvl3pPr>
            <a:lvl4pPr>
              <a:defRPr sz="1600">
                <a:solidFill>
                  <a:schemeClr val="accent2">
                    <a:lumMod val="50000"/>
                  </a:schemeClr>
                </a:solidFill>
              </a:defRPr>
            </a:lvl4pPr>
            <a:lvl5pPr>
              <a:defRPr sz="1600">
                <a:solidFill>
                  <a:schemeClr val="accent2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1375310" y="6410896"/>
            <a:ext cx="1215489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01.04.2023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4154184" y="6356350"/>
            <a:ext cx="1649592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7471310" y="6356350"/>
            <a:ext cx="1215489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9933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01.04.2023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2457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01.04.2023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595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3622"/>
            <a:ext cx="3008313" cy="921478"/>
          </a:xfrm>
        </p:spPr>
        <p:txBody>
          <a:bodyPr anchor="b"/>
          <a:lstStyle>
            <a:lvl1pPr algn="l">
              <a:defRPr sz="2000" b="1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63888" y="1916832"/>
            <a:ext cx="5111750" cy="4353347"/>
          </a:xfrm>
        </p:spPr>
        <p:txBody>
          <a:bodyPr/>
          <a:lstStyle>
            <a:lvl1pPr>
              <a:defRPr sz="32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2800">
                <a:solidFill>
                  <a:schemeClr val="accent2">
                    <a:lumMod val="50000"/>
                  </a:schemeClr>
                </a:solidFill>
              </a:defRPr>
            </a:lvl2pPr>
            <a:lvl3pPr>
              <a:defRPr sz="2400">
                <a:solidFill>
                  <a:schemeClr val="accent2">
                    <a:lumMod val="50000"/>
                  </a:schemeClr>
                </a:solidFill>
              </a:defRPr>
            </a:lvl3pPr>
            <a:lvl4pPr>
              <a:defRPr sz="2000">
                <a:solidFill>
                  <a:schemeClr val="accent2">
                    <a:lumMod val="50000"/>
                  </a:schemeClr>
                </a:solidFill>
              </a:defRPr>
            </a:lvl4pPr>
            <a:lvl5pPr>
              <a:defRPr sz="2000">
                <a:solidFill>
                  <a:schemeClr val="accent2">
                    <a:lumMod val="50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01.04.2023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489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01.04.2023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8605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s://presentation-creation.ru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47256" y="45855"/>
            <a:ext cx="6696744" cy="11852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411760" y="1484784"/>
            <a:ext cx="6552728" cy="48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01.04.2023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7" name="Рисунок 6">
            <a:hlinkClick r:id="rId14"/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0688" y="45855"/>
            <a:ext cx="757762" cy="75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272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2">
              <a:lumMod val="5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95536" y="1772816"/>
            <a:ext cx="6301208" cy="1102022"/>
          </a:xfrm>
        </p:spPr>
        <p:txBody>
          <a:bodyPr>
            <a:noAutofit/>
          </a:bodyPr>
          <a:lstStyle/>
          <a:p>
            <a:r>
              <a:rPr lang="en-US" sz="5400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Pollution from heavy industry </a:t>
            </a:r>
            <a:endParaRPr lang="ru-RU" sz="54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793C28-EF0A-47CC-A919-03D8153FD91E}"/>
              </a:ext>
            </a:extLst>
          </p:cNvPr>
          <p:cNvSpPr txBox="1"/>
          <p:nvPr/>
        </p:nvSpPr>
        <p:spPr>
          <a:xfrm>
            <a:off x="1160647" y="5517232"/>
            <a:ext cx="4891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Serikov Vasiliy  B03-102</a:t>
            </a:r>
            <a:endParaRPr lang="ru-RU" sz="2800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49C292-9181-4133-B929-2FB4AB87EDC3}"/>
              </a:ext>
            </a:extLst>
          </p:cNvPr>
          <p:cNvSpPr txBox="1"/>
          <p:nvPr/>
        </p:nvSpPr>
        <p:spPr>
          <a:xfrm>
            <a:off x="2771728" y="6237312"/>
            <a:ext cx="16690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MIPT 2023</a:t>
            </a:r>
            <a:endParaRPr lang="ru-RU" sz="2000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870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2063665" y="291600"/>
            <a:ext cx="6696744" cy="1185223"/>
          </a:xfrm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Plan</a:t>
            </a:r>
            <a:endParaRPr lang="ru-RU" dirty="0">
              <a:latin typeface="Arial Black" panose="020B0A04020102020204" pitchFamily="34" charset="0"/>
            </a:endParaRPr>
          </a:p>
        </p:txBody>
      </p:sp>
      <p:sp>
        <p:nvSpPr>
          <p:cNvPr id="24" name="Line 253"/>
          <p:cNvSpPr>
            <a:spLocks noChangeShapeType="1"/>
          </p:cNvSpPr>
          <p:nvPr/>
        </p:nvSpPr>
        <p:spPr bwMode="gray">
          <a:xfrm>
            <a:off x="3227784" y="5162206"/>
            <a:ext cx="4800600" cy="0"/>
          </a:xfrm>
          <a:prstGeom prst="line">
            <a:avLst/>
          </a:prstGeom>
          <a:noFill/>
          <a:ln w="25400">
            <a:solidFill>
              <a:srgbClr val="007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5" name="Rectangle 254"/>
          <p:cNvSpPr>
            <a:spLocks noChangeArrowheads="1"/>
          </p:cNvSpPr>
          <p:nvPr/>
        </p:nvSpPr>
        <p:spPr bwMode="gray">
          <a:xfrm rot="3419336">
            <a:off x="2943621" y="4585944"/>
            <a:ext cx="479425" cy="520700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wrap="none" anchor="ctr">
            <a:flatTx/>
          </a:bodyPr>
          <a:lstStyle/>
          <a:p>
            <a:endParaRPr lang="ru-RU"/>
          </a:p>
        </p:txBody>
      </p:sp>
      <p:sp>
        <p:nvSpPr>
          <p:cNvPr id="26" name="Text Box 255"/>
          <p:cNvSpPr txBox="1">
            <a:spLocks noChangeArrowheads="1"/>
          </p:cNvSpPr>
          <p:nvPr/>
        </p:nvSpPr>
        <p:spPr bwMode="gray">
          <a:xfrm>
            <a:off x="2999184" y="4628806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FFFF"/>
                </a:solidFill>
                <a:latin typeface="Arial" charset="0"/>
              </a:rPr>
              <a:t>4</a:t>
            </a:r>
          </a:p>
        </p:txBody>
      </p:sp>
      <p:sp>
        <p:nvSpPr>
          <p:cNvPr id="27" name="Line 256"/>
          <p:cNvSpPr>
            <a:spLocks noChangeShapeType="1"/>
          </p:cNvSpPr>
          <p:nvPr/>
        </p:nvSpPr>
        <p:spPr bwMode="gray">
          <a:xfrm>
            <a:off x="3227784" y="2647606"/>
            <a:ext cx="4800600" cy="0"/>
          </a:xfrm>
          <a:prstGeom prst="line">
            <a:avLst/>
          </a:prstGeom>
          <a:noFill/>
          <a:ln w="25400">
            <a:solidFill>
              <a:srgbClr val="007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8" name="Rectangle 257"/>
          <p:cNvSpPr>
            <a:spLocks noChangeArrowheads="1"/>
          </p:cNvSpPr>
          <p:nvPr/>
        </p:nvSpPr>
        <p:spPr bwMode="gray">
          <a:xfrm rot="3419336">
            <a:off x="2943621" y="2071344"/>
            <a:ext cx="479425" cy="5207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ru-RU"/>
          </a:p>
        </p:txBody>
      </p:sp>
      <p:sp>
        <p:nvSpPr>
          <p:cNvPr id="29" name="Text Box 258"/>
          <p:cNvSpPr txBox="1">
            <a:spLocks noChangeArrowheads="1"/>
          </p:cNvSpPr>
          <p:nvPr/>
        </p:nvSpPr>
        <p:spPr bwMode="gray">
          <a:xfrm>
            <a:off x="4294584" y="2158656"/>
            <a:ext cx="2234907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</a:rPr>
              <a:t>Air pollution</a:t>
            </a:r>
          </a:p>
        </p:txBody>
      </p:sp>
      <p:sp>
        <p:nvSpPr>
          <p:cNvPr id="30" name="Text Box 259"/>
          <p:cNvSpPr txBox="1">
            <a:spLocks noChangeArrowheads="1"/>
          </p:cNvSpPr>
          <p:nvPr/>
        </p:nvSpPr>
        <p:spPr bwMode="gray">
          <a:xfrm>
            <a:off x="2999184" y="2114206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FFFF"/>
                </a:solidFill>
                <a:latin typeface="Arial" charset="0"/>
              </a:rPr>
              <a:t>1</a:t>
            </a:r>
          </a:p>
        </p:txBody>
      </p:sp>
      <p:sp>
        <p:nvSpPr>
          <p:cNvPr id="31" name="Line 260"/>
          <p:cNvSpPr>
            <a:spLocks noChangeShapeType="1"/>
          </p:cNvSpPr>
          <p:nvPr/>
        </p:nvSpPr>
        <p:spPr bwMode="gray">
          <a:xfrm>
            <a:off x="3227784" y="3485806"/>
            <a:ext cx="4800600" cy="0"/>
          </a:xfrm>
          <a:prstGeom prst="line">
            <a:avLst/>
          </a:prstGeom>
          <a:noFill/>
          <a:ln w="25400">
            <a:solidFill>
              <a:srgbClr val="007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32" name="Rectangle 261"/>
          <p:cNvSpPr>
            <a:spLocks noChangeArrowheads="1"/>
          </p:cNvSpPr>
          <p:nvPr/>
        </p:nvSpPr>
        <p:spPr bwMode="gray">
          <a:xfrm rot="3419336">
            <a:off x="2943621" y="2909544"/>
            <a:ext cx="479425" cy="52070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 wrap="none" anchor="ctr">
            <a:flatTx/>
          </a:bodyPr>
          <a:lstStyle/>
          <a:p>
            <a:endParaRPr lang="ru-RU"/>
          </a:p>
        </p:txBody>
      </p:sp>
      <p:sp>
        <p:nvSpPr>
          <p:cNvPr id="33" name="Text Box 262"/>
          <p:cNvSpPr txBox="1">
            <a:spLocks noChangeArrowheads="1"/>
          </p:cNvSpPr>
          <p:nvPr/>
        </p:nvSpPr>
        <p:spPr bwMode="gray">
          <a:xfrm>
            <a:off x="2999184" y="2952406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FFFF"/>
                </a:solidFill>
                <a:latin typeface="Arial" charset="0"/>
              </a:rPr>
              <a:t>2</a:t>
            </a:r>
          </a:p>
        </p:txBody>
      </p:sp>
      <p:sp>
        <p:nvSpPr>
          <p:cNvPr id="34" name="Line 263"/>
          <p:cNvSpPr>
            <a:spLocks noChangeShapeType="1"/>
          </p:cNvSpPr>
          <p:nvPr/>
        </p:nvSpPr>
        <p:spPr bwMode="gray">
          <a:xfrm>
            <a:off x="3229372" y="4322419"/>
            <a:ext cx="4799012" cy="1587"/>
          </a:xfrm>
          <a:prstGeom prst="line">
            <a:avLst/>
          </a:prstGeom>
          <a:noFill/>
          <a:ln w="25400">
            <a:solidFill>
              <a:srgbClr val="007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35" name="Rectangle 264"/>
          <p:cNvSpPr>
            <a:spLocks noChangeArrowheads="1"/>
          </p:cNvSpPr>
          <p:nvPr/>
        </p:nvSpPr>
        <p:spPr bwMode="gray">
          <a:xfrm rot="3419336">
            <a:off x="2943621" y="3747744"/>
            <a:ext cx="479425" cy="520700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endParaRPr lang="ru-RU"/>
          </a:p>
        </p:txBody>
      </p:sp>
      <p:sp>
        <p:nvSpPr>
          <p:cNvPr id="36" name="Text Box 265"/>
          <p:cNvSpPr txBox="1">
            <a:spLocks noChangeArrowheads="1"/>
          </p:cNvSpPr>
          <p:nvPr/>
        </p:nvSpPr>
        <p:spPr bwMode="gray">
          <a:xfrm>
            <a:off x="2999184" y="3790606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FFFF"/>
                </a:solidFill>
                <a:latin typeface="Arial" charset="0"/>
              </a:rPr>
              <a:t>3</a:t>
            </a:r>
          </a:p>
        </p:txBody>
      </p:sp>
      <p:sp>
        <p:nvSpPr>
          <p:cNvPr id="40" name="Text Box 269"/>
          <p:cNvSpPr txBox="1">
            <a:spLocks noChangeArrowheads="1"/>
          </p:cNvSpPr>
          <p:nvPr/>
        </p:nvSpPr>
        <p:spPr bwMode="gray">
          <a:xfrm>
            <a:off x="4294584" y="3020669"/>
            <a:ext cx="2737352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</a:rPr>
              <a:t>Water pollution</a:t>
            </a:r>
          </a:p>
        </p:txBody>
      </p:sp>
      <p:sp>
        <p:nvSpPr>
          <p:cNvPr id="41" name="Text Box 270"/>
          <p:cNvSpPr txBox="1">
            <a:spLocks noChangeArrowheads="1"/>
          </p:cNvSpPr>
          <p:nvPr/>
        </p:nvSpPr>
        <p:spPr bwMode="gray">
          <a:xfrm>
            <a:off x="4294584" y="3860456"/>
            <a:ext cx="239039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</a:rPr>
              <a:t>Soil pollution</a:t>
            </a:r>
          </a:p>
        </p:txBody>
      </p:sp>
      <p:sp>
        <p:nvSpPr>
          <p:cNvPr id="42" name="Text Box 271"/>
          <p:cNvSpPr txBox="1">
            <a:spLocks noChangeArrowheads="1"/>
          </p:cNvSpPr>
          <p:nvPr/>
        </p:nvSpPr>
        <p:spPr bwMode="gray">
          <a:xfrm>
            <a:off x="4294584" y="4697068"/>
            <a:ext cx="1877694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</a:rPr>
              <a:t>Summary </a:t>
            </a:r>
          </a:p>
        </p:txBody>
      </p:sp>
    </p:spTree>
    <p:extLst>
      <p:ext uri="{BB962C8B-B14F-4D97-AF65-F5344CB8AC3E}">
        <p14:creationId xmlns:p14="http://schemas.microsoft.com/office/powerpoint/2010/main" val="1343024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Air pollution</a:t>
            </a:r>
            <a:endParaRPr lang="ru-RU" dirty="0">
              <a:latin typeface="Arial Black" panose="020B0A04020102020204" pitchFamily="34" charset="0"/>
            </a:endParaRP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Problems:</a:t>
            </a:r>
          </a:p>
          <a:p>
            <a:r>
              <a:rPr lang="en-US" dirty="0"/>
              <a:t>Climate change</a:t>
            </a:r>
          </a:p>
          <a:p>
            <a:r>
              <a:rPr lang="en-US" dirty="0"/>
              <a:t>Health issues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Solution:</a:t>
            </a:r>
          </a:p>
          <a:p>
            <a:r>
              <a:rPr lang="en-US" dirty="0"/>
              <a:t>Clean energy sources</a:t>
            </a:r>
          </a:p>
          <a:p>
            <a:r>
              <a:rPr lang="en-US" dirty="0"/>
              <a:t>Emission control technologies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822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Water pollution</a:t>
            </a:r>
            <a:endParaRPr lang="ru-RU" dirty="0">
              <a:latin typeface="Arial Black" panose="020B0A04020102020204" pitchFamily="34" charset="0"/>
            </a:endParaRPr>
          </a:p>
        </p:txBody>
      </p:sp>
      <p:sp>
        <p:nvSpPr>
          <p:cNvPr id="4" name="Объект 1">
            <a:extLst>
              <a:ext uri="{FF2B5EF4-FFF2-40B4-BE49-F238E27FC236}">
                <a16:creationId xmlns:a16="http://schemas.microsoft.com/office/drawing/2014/main" id="{A6C687AD-A3B6-4BA0-9CEB-EF08AC9F8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9028" y="1231078"/>
            <a:ext cx="6553200" cy="532859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Problems:</a:t>
            </a:r>
          </a:p>
          <a:p>
            <a:r>
              <a:rPr lang="en-US" dirty="0"/>
              <a:t>Discharging of wastewater</a:t>
            </a:r>
          </a:p>
          <a:p>
            <a:r>
              <a:rPr lang="en-US" dirty="0"/>
              <a:t>Harming aquatic life and human health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Solution:</a:t>
            </a:r>
          </a:p>
          <a:p>
            <a:r>
              <a:rPr lang="en-US" dirty="0"/>
              <a:t>Adopting proper waste dumping practices</a:t>
            </a:r>
          </a:p>
          <a:p>
            <a:r>
              <a:rPr lang="en-US" dirty="0"/>
              <a:t>Implementing water treatment technologies</a:t>
            </a:r>
          </a:p>
        </p:txBody>
      </p:sp>
    </p:spTree>
    <p:extLst>
      <p:ext uri="{BB962C8B-B14F-4D97-AF65-F5344CB8AC3E}">
        <p14:creationId xmlns:p14="http://schemas.microsoft.com/office/powerpoint/2010/main" val="2400859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2EB895-F64E-4B86-947B-C73B9425B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Soil pollution</a:t>
            </a:r>
            <a:endParaRPr lang="ru-RU" dirty="0">
              <a:latin typeface="Arial Black" panose="020B0A0402010202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7C9B6C-EA31-4E5B-AEBA-54FB5888F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Problems:</a:t>
            </a:r>
          </a:p>
          <a:p>
            <a:r>
              <a:rPr lang="en-US" dirty="0"/>
              <a:t>Contaminating soil through the disposal of unsafe waste materials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Solution:</a:t>
            </a:r>
          </a:p>
          <a:p>
            <a:r>
              <a:rPr lang="en-US" dirty="0"/>
              <a:t>recycling or disposing in special  area</a:t>
            </a:r>
          </a:p>
          <a:p>
            <a:r>
              <a:rPr lang="en-US" dirty="0"/>
              <a:t>Using environmentally-friendly materials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25507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B768B2-F1CF-42A5-BFB8-384513885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25509D-0583-4725-BD27-05636D501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9264" y="2204864"/>
            <a:ext cx="6552728" cy="4896544"/>
          </a:xfrm>
        </p:spPr>
        <p:txBody>
          <a:bodyPr/>
          <a:lstStyle/>
          <a:p>
            <a:r>
              <a:rPr lang="en-US" dirty="0"/>
              <a:t>Heavy industry pollute main spheres of environment</a:t>
            </a:r>
          </a:p>
          <a:p>
            <a:r>
              <a:rPr lang="en-US" dirty="0"/>
              <a:t>Heavy industry can reduce yourself impact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5059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02850CA-16C7-46A6-BD8B-764A9144B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9752" y="2636912"/>
            <a:ext cx="6084168" cy="79208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Arial Black" panose="020B0A04020102020204" pitchFamily="34" charset="0"/>
              </a:rPr>
              <a:t>Thank you for listening</a:t>
            </a:r>
            <a:endParaRPr lang="ru-RU" sz="4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042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b3bfed7ae06ab8f19779c495d445c24a269c4a4"/>
</p:tagLst>
</file>

<file path=ppt/theme/theme1.xml><?xml version="1.0" encoding="utf-8"?>
<a:theme xmlns:a="http://schemas.openxmlformats.org/drawingml/2006/main" name="Тема Office">
  <a:themeElements>
    <a:clrScheme name="Модульная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1697</TotalTime>
  <Words>123</Words>
  <Application>Microsoft Office PowerPoint</Application>
  <PresentationFormat>Экран (4:3)</PresentationFormat>
  <Paragraphs>42</Paragraphs>
  <Slides>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Arial Black</vt:lpstr>
      <vt:lpstr>Calibri</vt:lpstr>
      <vt:lpstr>Тема Office</vt:lpstr>
      <vt:lpstr>Pollution from heavy industry </vt:lpstr>
      <vt:lpstr>Plan</vt:lpstr>
      <vt:lpstr>Air pollution</vt:lpstr>
      <vt:lpstr>Water pollution</vt:lpstr>
      <vt:lpstr>Soil pollution</vt:lpstr>
      <vt:lpstr>Summary</vt:lpstr>
      <vt:lpstr>Презентация PowerPoint</vt:lpstr>
    </vt:vector>
  </TitlesOfParts>
  <Company>presentation-creation.ru</Company>
  <LinksUpToDate>false</LinksUpToDate>
  <SharedDoc>false</SharedDoc>
  <HyperlinkBase>https://presentation-creation.ru/powerpoint-templates.html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Выбросы промышленных предприятий</dc:title>
  <dc:creator>obstinate</dc:creator>
  <dc:description>Шаблон презентации с сайта https://presentation-creation.ru/</dc:description>
  <cp:lastModifiedBy>Пользователь</cp:lastModifiedBy>
  <cp:revision>570</cp:revision>
  <dcterms:created xsi:type="dcterms:W3CDTF">2018-02-25T09:09:03Z</dcterms:created>
  <dcterms:modified xsi:type="dcterms:W3CDTF">2023-04-01T13:20:59Z</dcterms:modified>
</cp:coreProperties>
</file>