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9D8B2-62CF-4F77-AE3B-320ED989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F7A733-DFB1-428C-ADB0-8E9D53DB6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63969-1862-42AC-A0BB-4E0DA746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65245-7A8C-466A-B50B-C7B2EF0D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9FDFF-A0B7-4E66-B201-F4635E48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6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AEB6-89D0-48F1-BE49-72A5D6A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2CB74-1F96-414E-A630-DBD10E82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BC923-F6A0-48E2-9092-7FCEF5F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4EC4E-C07B-4602-A80A-3295BA9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C5FBE-F350-4165-A2F5-4D15F3F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0941A5-5604-46A1-BE4F-F56119E1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AE21FC-4214-485A-A38C-53EBCB1E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C4C7B-2D6C-4AC2-931B-2FB6950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C620B-AE5F-478E-B76F-7E277E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DE5FB-E3B1-4CEB-A7DE-93D49705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0454-2A17-48A9-BAF5-349DC02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612B-7CC5-4103-8DE6-DE6D83C3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350B7-FC40-4B13-8373-74817B6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B63E6-03B0-49FC-8A67-E406AC1A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87A10-C864-4B95-A24F-51EE1727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9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2C650-F497-4DDB-8893-8A5347D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12123-B3F3-4792-919A-DD22A4FA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7C7BB-B8F7-4DBD-A784-82C9CAE7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91471-00A2-4ADD-8CB9-ACE3476D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33680-94FA-40AF-B397-2FA65C4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AB211-2103-486D-BCAD-542299A4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A4DCE-FEB1-43BC-AA3E-53F9CD7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E6ABC-6D15-4A98-9230-2FEAC32A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9DCF4-D792-4E05-957D-9E24B9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6BDA7C-ECED-4538-AEF4-0C1E40CA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F81684-256C-47B6-8585-400993B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0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A3EE9-1A7E-4E35-A367-4479BC1E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3A654-7326-4591-B8A9-8D47FAED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0B735-8695-4C79-96EC-9F7CABCE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50A27F-02F2-4981-B365-F8E23F62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BE598C-884B-4C8F-A5FD-7AAF5CA2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437D0A-2D0E-4AAC-AC10-15DCF4E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7D1503-1B41-4204-B4B9-539645CD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79C323-BD88-4539-A162-FC0810A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B2853-2AB0-411E-A55E-EA99D7D8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E6A6E2-078C-4D4B-92A1-32584F5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419061-B08F-4A2B-9613-F38AD56D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9DD35A-B0E4-4828-B4B5-912D91B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05374-849C-47E9-B5F9-2ECB8B84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985F80-E290-495C-841C-03DA98DD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1481EC-9EA8-4CFF-A23C-E8906CAA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148B4-C0CF-4881-8688-1398E5B1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5C269-440B-404D-9D1D-9F4E5844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929617-ABB7-4B04-A522-C38C5166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14AD5-FC65-4DAD-94DF-C686FEB5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C3058F-F9FA-4887-B77C-27691534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A300B-3DEF-482E-A1F2-0A8CF63C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9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648E8-27B8-47CD-A434-D96C0C10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5CE2F3-F804-45B3-AB4B-09AADA7F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69771F-A07A-4549-B982-0EA73E16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CCE42-75FB-4494-B2FB-D18C58C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54DB40-BD59-4276-8271-7CECEDB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2EF64-9611-40E5-BFA8-6741460F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7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95D7-0CD3-437D-97B9-5F8D6780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52A08-6551-449E-A985-F4559ECF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4E9C9-7696-4CEB-9528-D7C7AC09E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6076-1263-436A-9AED-1D0B43D4D05B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96644-463D-44B3-816B-DD7D55D48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B577A-BC83-431A-B2F3-5D419D69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15A0-0163-4F28-84BE-6156D8F6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40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 задача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7D480-160B-44B9-91CB-4DFA721D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Сериков Василий Романович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67D9-E9C7-4EA9-84A4-E6FA6489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постановка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FF37B-1D67-498B-A071-7B4428AE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технологий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Польза для общества и научной области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Кибербезопасность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0080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4A2BD-99F1-4DCA-9F77-325138B5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54" y="338492"/>
            <a:ext cx="10853691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задачи работы и 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10266-276C-4B7E-AF98-A84E2D6B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Решение задачи бинарной классификации</a:t>
            </a:r>
          </a:p>
          <a:p>
            <a:r>
              <a:rPr lang="ru-RU" dirty="0"/>
              <a:t>Построить алгоритм </a:t>
            </a:r>
            <a:r>
              <a:rPr lang="en-US" dirty="0" err="1"/>
              <a:t>kNN</a:t>
            </a:r>
            <a:endParaRPr lang="en-US" dirty="0"/>
          </a:p>
          <a:p>
            <a:r>
              <a:rPr lang="ru-RU" dirty="0"/>
              <a:t>Построить алгоритм </a:t>
            </a:r>
            <a:r>
              <a:rPr lang="en-US" dirty="0" err="1"/>
              <a:t>DecisonTree</a:t>
            </a:r>
            <a:endParaRPr lang="ru-RU" dirty="0"/>
          </a:p>
          <a:p>
            <a:r>
              <a:rPr lang="ru-RU" dirty="0"/>
              <a:t>Определить превышение порога целевой переменной в </a:t>
            </a:r>
            <a:r>
              <a:rPr lang="ru-RU" dirty="0" err="1"/>
              <a:t>датасете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4B99F-0D56-4D69-B99F-D34B4BD4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алгоритмы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940A30-733D-47B4-97AA-8333B28E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864"/>
            <a:ext cx="4322773" cy="3436604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2DFBEB-DEFD-4B92-A13C-2AF5F6CFE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9" y="1784864"/>
            <a:ext cx="4213527" cy="328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F6703-2919-4626-9FEC-E895C0376CB2}"/>
              </a:ext>
            </a:extLst>
          </p:cNvPr>
          <p:cNvSpPr txBox="1"/>
          <p:nvPr/>
        </p:nvSpPr>
        <p:spPr>
          <a:xfrm>
            <a:off x="2657184" y="507113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3AD9F-EA34-4814-B4CF-BEC59B9D3C6C}"/>
              </a:ext>
            </a:extLst>
          </p:cNvPr>
          <p:cNvSpPr txBox="1"/>
          <p:nvPr/>
        </p:nvSpPr>
        <p:spPr>
          <a:xfrm>
            <a:off x="7729413" y="5071132"/>
            <a:ext cx="148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DecisonTree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65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Комплексная задача</vt:lpstr>
      <vt:lpstr>Актуальность и постановка проблемы</vt:lpstr>
      <vt:lpstr>Цели, задачи работы и практическая значимость</vt:lpstr>
      <vt:lpstr>Методы и алгоритмы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Комплексная задача</dc:title>
  <dc:creator>Василий</dc:creator>
  <cp:lastModifiedBy>Василий</cp:lastModifiedBy>
  <cp:revision>5</cp:revision>
  <dcterms:created xsi:type="dcterms:W3CDTF">2024-11-14T12:27:14Z</dcterms:created>
  <dcterms:modified xsi:type="dcterms:W3CDTF">2024-11-14T20:30:00Z</dcterms:modified>
</cp:coreProperties>
</file>