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74053A-EFFE-4785-ACA2-91A2F721EF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2EDBF-5FE1-4128-AC19-85FE35F09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387EBE-3C77-4F27-A5EB-0807FB2C7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BF49CF-71E2-44D9-97A2-435766F92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AB4-5A34-45DA-881E-8871F0569530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FF2872-47BA-492F-977D-1D126364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713322-5C09-4ADB-9DF4-9038698B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D871-A323-49A0-B240-915A147D7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63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5D0B7-B196-49A5-9C3E-9A8FCCDF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51D564-975B-48AF-BA36-943BD83C2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197249-3CCB-4827-BD69-D4C309A5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AB4-5A34-45DA-881E-8871F0569530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E61D7B-5910-4CA3-9DBB-BE30AE733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99CAAE-CBF5-4C97-9CCD-13A738C2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D871-A323-49A0-B240-915A147D7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98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0EA2297-DB7D-4E6E-A910-934B949D3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A25A14-A041-42BD-821B-D7F26182A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BC4EFD-1E05-41F3-B029-6E16CC1C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AB4-5A34-45DA-881E-8871F0569530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7B961A-12D9-4876-A3BF-5A1A089E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6A5A0F-3EB0-4019-B789-69E0CC7A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D871-A323-49A0-B240-915A147D7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69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BE4B0-63B1-4E5F-B172-45473DA4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9570F1-8D4E-4E33-8B5E-C86303602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04431E-A399-4352-83D4-CC48D38E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AB4-5A34-45DA-881E-8871F0569530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06F9E2-9F1F-40F2-B9C0-CFB99CC9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731B21-3648-49EE-8740-2811EF32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D871-A323-49A0-B240-915A147D7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40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95D19-5243-4BAF-902C-B388C97A4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4ADDD5-A366-4F81-A270-6B2EFFF4F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045E4A-A09D-440F-9567-0D5B1EA7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AB4-5A34-45DA-881E-8871F0569530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1BAF44-7B8D-4788-A633-7635E6C6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0DE184-C936-48E5-9077-6FE1E129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D871-A323-49A0-B240-915A147D7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67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69864-4D7C-4AAE-98CA-57509FAD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F9A554-9C47-4D73-8E93-3EF43DA4E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04FD83-5520-4EAD-99CF-642214B5B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356C4E-25E9-4AED-920F-F21787E3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AB4-5A34-45DA-881E-8871F0569530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6D66A3-D741-4A0B-B51B-5DAAC988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EFD6AA-30B5-489C-B5FD-3FE847CC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D871-A323-49A0-B240-915A147D7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2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EF953-CED1-43A8-9AA9-A0A586EF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4E8C0F-5A5C-4958-B4CE-6C59A5BEF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04000E-7683-4D83-ADBC-26C5D1F19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A9F5D3C-C5C3-4597-B260-5A810F9E3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6D71D3C-BDEB-45B6-8854-3C5FE406D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8EA93AB-0DE2-483E-9AEF-87B74BA1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AB4-5A34-45DA-881E-8871F0569530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C68F831-3ADA-410E-88BD-89D220D9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F710E89-F3C1-42D2-8C59-242F5DAA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D871-A323-49A0-B240-915A147D7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59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2AF9C-64A8-47FF-81BB-F86C0C4A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A584B26-A413-4BFB-A11A-DC574FC9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AB4-5A34-45DA-881E-8871F0569530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484368-0430-4CD7-A665-16EB49C7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266529D-D70A-4337-93D0-FBC46611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D871-A323-49A0-B240-915A147D7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64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88D6B3C-BFDC-464D-A724-F94418DE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AB4-5A34-45DA-881E-8871F0569530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B853FCA-8D7C-464C-B7DD-386E1699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D8F216-9FF0-4D81-884B-DED254EE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D871-A323-49A0-B240-915A147D7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6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7A045-B552-4B6A-AC57-0C139063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F132E9-D78D-415A-AE3A-080DADF6F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499E43-C469-4BC1-A0F9-499B5DEB3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2432AE-CCF5-4E81-8F1D-94A68AA9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AB4-5A34-45DA-881E-8871F0569530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C42B8A-A53C-43A9-AA04-BCEE7844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3B06DF-017C-4EAB-AE02-CFDF50A3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D871-A323-49A0-B240-915A147D7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827B44-F7EB-45F3-BECA-20ADAD5E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FB95B9A-316A-42BA-BDF3-1FDBC9659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D49016-88E8-49F0-AC09-6A9E8BE37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650627-3E37-4799-9C1C-013A2BB3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AB4-5A34-45DA-881E-8871F0569530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6D41F7-7B7E-489B-9D52-93688499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9FCBFB-B15C-4F6B-A89C-3A4D2308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D871-A323-49A0-B240-915A147D7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26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D7802DD-41BA-47E3-B16B-E1690811FD2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C17EE-9CF3-4933-B499-984563DC5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5B9B5C-DB19-4EF6-8B19-147538F78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03AC98-C8FF-4F1B-9B81-8F87E664C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B0AB4-5A34-45DA-881E-8871F0569530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CE245-723F-49F2-A6AB-4651FFC53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684C39-6FB0-4F0B-88D8-4BC767650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AD871-A323-49A0-B240-915A147D7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07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5606EB-6700-4D4E-8C11-E7C78C8F9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1009075"/>
            <a:ext cx="9144000" cy="2387600"/>
          </a:xfrm>
        </p:spPr>
        <p:txBody>
          <a:bodyPr>
            <a:normAutofit/>
          </a:bodyPr>
          <a:lstStyle/>
          <a:p>
            <a:r>
              <a:rPr lang="ru-RU" sz="6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Вопрос по выбору</a:t>
            </a:r>
            <a:br>
              <a:rPr lang="ru-RU" sz="6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ru-RU" sz="6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Опыт Милликена</a:t>
            </a:r>
            <a:endParaRPr lang="ru-RU" sz="6600" dirty="0">
              <a:solidFill>
                <a:schemeClr val="bg1"/>
              </a:solidFill>
              <a:latin typeface="+mn-lt"/>
              <a:cs typeface="Aharoni" panose="02010803020104030203" pitchFamily="2" charset="-79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5DBBD4-7C3D-40FB-A742-4C5529D70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3625" y="444081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ru-RU" sz="2800" dirty="0">
                <a:solidFill>
                  <a:schemeClr val="bg1"/>
                </a:solidFill>
              </a:rPr>
              <a:t>Выполнили:</a:t>
            </a:r>
          </a:p>
          <a:p>
            <a:pPr algn="l"/>
            <a:r>
              <a:rPr lang="ru-RU" sz="2800" dirty="0">
                <a:solidFill>
                  <a:schemeClr val="bg1"/>
                </a:solidFill>
              </a:rPr>
              <a:t>Сериков Василий Б03-102</a:t>
            </a:r>
          </a:p>
          <a:p>
            <a:pPr algn="l"/>
            <a:r>
              <a:rPr lang="ru-RU" sz="2800" dirty="0">
                <a:solidFill>
                  <a:schemeClr val="bg1"/>
                </a:solidFill>
              </a:rPr>
              <a:t>Сериков Алексей Б03-103</a:t>
            </a:r>
          </a:p>
        </p:txBody>
      </p:sp>
    </p:spTree>
    <p:extLst>
      <p:ext uri="{BB962C8B-B14F-4D97-AF65-F5344CB8AC3E}">
        <p14:creationId xmlns:p14="http://schemas.microsoft.com/office/powerpoint/2010/main" val="31646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D3DC9-BC3B-45B7-86BB-16D12384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dirty="0">
                <a:solidFill>
                  <a:schemeClr val="bg1"/>
                </a:solidFill>
                <a:latin typeface="+mn-lt"/>
                <a:cs typeface="Aharoni" panose="02010803020104030203" pitchFamily="2" charset="-79"/>
              </a:rPr>
              <a:t>Цель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81B0F-AB37-443C-8E6D-944E7FD5AB9E}"/>
              </a:ext>
            </a:extLst>
          </p:cNvPr>
          <p:cNvSpPr txBox="1"/>
          <p:nvPr/>
        </p:nvSpPr>
        <p:spPr>
          <a:xfrm>
            <a:off x="838200" y="1895475"/>
            <a:ext cx="96995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cs typeface="Aharoni" panose="02010803020104030203" pitchFamily="2" charset="-79"/>
              </a:rPr>
              <a:t>Определить элементарный заряд методом </a:t>
            </a:r>
          </a:p>
          <a:p>
            <a:r>
              <a:rPr lang="ru-RU" sz="4000" dirty="0">
                <a:solidFill>
                  <a:schemeClr val="bg1"/>
                </a:solidFill>
                <a:cs typeface="Aharoni" panose="02010803020104030203" pitchFamily="2" charset="-79"/>
              </a:rPr>
              <a:t>масляных капель</a:t>
            </a:r>
          </a:p>
        </p:txBody>
      </p:sp>
    </p:spTree>
    <p:extLst>
      <p:ext uri="{BB962C8B-B14F-4D97-AF65-F5344CB8AC3E}">
        <p14:creationId xmlns:p14="http://schemas.microsoft.com/office/powerpoint/2010/main" val="263868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268D2-EB03-44ED-83E6-6DA095A3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dirty="0">
                <a:solidFill>
                  <a:schemeClr val="bg1"/>
                </a:solidFill>
                <a:latin typeface="+mn-lt"/>
                <a:cs typeface="Aharoni" panose="02010803020104030203" pitchFamily="2" charset="-79"/>
              </a:rPr>
              <a:t>Теория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226325-2D0D-450F-9A0A-2820C300A0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074" y="1511300"/>
            <a:ext cx="743590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77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9AB8A-C54D-4120-8248-567DDEA2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solidFill>
                  <a:schemeClr val="bg1"/>
                </a:solidFill>
                <a:latin typeface="+mn-lt"/>
                <a:cs typeface="Aharoni" panose="02010803020104030203" pitchFamily="2" charset="-79"/>
              </a:rPr>
              <a:t>Установка и методика измерения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60C4935-5A7D-40F5-9553-4A7790F47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699" y="1772157"/>
            <a:ext cx="7001852" cy="4115374"/>
          </a:xfrm>
        </p:spPr>
      </p:pic>
    </p:spTree>
    <p:extLst>
      <p:ext uri="{BB962C8B-B14F-4D97-AF65-F5344CB8AC3E}">
        <p14:creationId xmlns:p14="http://schemas.microsoft.com/office/powerpoint/2010/main" val="382652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CB8D1-65B0-4237-8209-83567E61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dirty="0">
                <a:solidFill>
                  <a:schemeClr val="bg1"/>
                </a:solidFill>
                <a:latin typeface="+mn-lt"/>
              </a:rPr>
              <a:t>Результаты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BFE94B2-02AD-4F76-849D-478768EF4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4" y="4933586"/>
            <a:ext cx="8029571" cy="14120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4DB154-C56D-4539-AF54-252F9AEC9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3" y="1540816"/>
            <a:ext cx="8029572" cy="151054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428A04D-E6A0-4C94-A634-9A0BDFD4A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3" y="3237201"/>
            <a:ext cx="8029572" cy="151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6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60FEFB-2077-451B-9F5F-FCA0B200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dirty="0">
                <a:solidFill>
                  <a:schemeClr val="bg1"/>
                </a:solidFill>
                <a:latin typeface="+mn-lt"/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D78149-9F6A-402B-B521-71EA0B911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chemeClr val="bg1"/>
                </a:solidFill>
              </a:rPr>
              <a:t>Получилось определить элементарный заряд методом Милликена с абсолютной погрешностью </a:t>
            </a:r>
            <a:r>
              <a:rPr lang="el-GR" sz="4000" dirty="0">
                <a:solidFill>
                  <a:schemeClr val="bg1"/>
                </a:solidFill>
              </a:rPr>
              <a:t> ε</a:t>
            </a:r>
            <a:r>
              <a:rPr lang="en-US" sz="4000" dirty="0">
                <a:solidFill>
                  <a:schemeClr val="bg1"/>
                </a:solidFill>
              </a:rPr>
              <a:t>  ≈ 18 %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6452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41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Тема Office</vt:lpstr>
      <vt:lpstr>Вопрос по выбору Опыт Милликена</vt:lpstr>
      <vt:lpstr>Цель</vt:lpstr>
      <vt:lpstr>Теория</vt:lpstr>
      <vt:lpstr>Установка и методика измерения</vt:lpstr>
      <vt:lpstr>Результаты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Пользователь</cp:lastModifiedBy>
  <cp:revision>5</cp:revision>
  <dcterms:created xsi:type="dcterms:W3CDTF">2021-04-14T06:15:01Z</dcterms:created>
  <dcterms:modified xsi:type="dcterms:W3CDTF">2022-12-27T12:39:15Z</dcterms:modified>
</cp:coreProperties>
</file>