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E0A9213-7D86-4D8B-B1B0-326C329AB897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C51EAD9-6DA1-4ACC-A754-50C4FD837AD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714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9213-7D86-4D8B-B1B0-326C329AB897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EAD9-6DA1-4ACC-A754-50C4FD837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11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9213-7D86-4D8B-B1B0-326C329AB897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EAD9-6DA1-4ACC-A754-50C4FD837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10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9213-7D86-4D8B-B1B0-326C329AB897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EAD9-6DA1-4ACC-A754-50C4FD837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07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0A9213-7D86-4D8B-B1B0-326C329AB897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51EAD9-6DA1-4ACC-A754-50C4FD837AD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92383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9213-7D86-4D8B-B1B0-326C329AB897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EAD9-6DA1-4ACC-A754-50C4FD837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119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9213-7D86-4D8B-B1B0-326C329AB897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EAD9-6DA1-4ACC-A754-50C4FD837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826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9213-7D86-4D8B-B1B0-326C329AB897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EAD9-6DA1-4ACC-A754-50C4FD837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21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9213-7D86-4D8B-B1B0-326C329AB897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EAD9-6DA1-4ACC-A754-50C4FD837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64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E0A9213-7D86-4D8B-B1B0-326C329AB897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C51EAD9-6DA1-4ACC-A754-50C4FD837AD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983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E0A9213-7D86-4D8B-B1B0-326C329AB897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C51EAD9-6DA1-4ACC-A754-50C4FD837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45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E0A9213-7D86-4D8B-B1B0-326C329AB897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51EAD9-6DA1-4ACC-A754-50C4FD837AD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81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05CC2-F330-40E5-BC5A-D10653728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1298413"/>
            <a:ext cx="10318418" cy="4394988"/>
          </a:xfrm>
        </p:spPr>
        <p:txBody>
          <a:bodyPr/>
          <a:lstStyle/>
          <a:p>
            <a:r>
              <a:rPr lang="ru-RU" sz="3600" dirty="0"/>
              <a:t>Вопрос по выбору:</a:t>
            </a:r>
            <a:br>
              <a:rPr lang="ru-RU" sz="3600" dirty="0"/>
            </a:br>
            <a:r>
              <a:rPr lang="ru-RU" sz="3600" dirty="0"/>
              <a:t>измерение осмотического давления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915FFB-8E3A-4447-B4E9-D5D243D02A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Выполнил: Сериков Василий</a:t>
            </a:r>
          </a:p>
          <a:p>
            <a:r>
              <a:rPr lang="ru-RU" dirty="0"/>
              <a:t>Группа: б03 - 102</a:t>
            </a:r>
          </a:p>
        </p:txBody>
      </p:sp>
    </p:spTree>
    <p:extLst>
      <p:ext uri="{BB962C8B-B14F-4D97-AF65-F5344CB8AC3E}">
        <p14:creationId xmlns:p14="http://schemas.microsoft.com/office/powerpoint/2010/main" val="352311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78722-786F-474E-A154-3440C5FF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102C39-F8C0-4A2E-9467-FB07262DB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1) Измерение осмотического давления при разной концентрации желтой кровяной соли</a:t>
            </a:r>
          </a:p>
          <a:p>
            <a:r>
              <a:rPr lang="ru-RU" sz="3600" dirty="0"/>
              <a:t>2) Проверка закона Вант-Гоффа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5C6C5-0CAE-415F-A364-36F03232EDC6}"/>
              </a:ext>
            </a:extLst>
          </p:cNvPr>
          <p:cNvSpPr txBox="1"/>
          <p:nvPr/>
        </p:nvSpPr>
        <p:spPr>
          <a:xfrm>
            <a:off x="11285569" y="629094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460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DC9DF9-562B-4705-9D14-FFDA8C2F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Теория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A12A2F2-B020-4E91-8C56-3AD626B5E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243" y="1128451"/>
            <a:ext cx="7619514" cy="547355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0E7DB0-BB10-4736-B9C2-09705AE8EF48}"/>
              </a:ext>
            </a:extLst>
          </p:cNvPr>
          <p:cNvSpPr txBox="1"/>
          <p:nvPr/>
        </p:nvSpPr>
        <p:spPr>
          <a:xfrm>
            <a:off x="11278356" y="629094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4444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4005C-CE15-46CD-94C7-CCBD668F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Установка и методика измерений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E5DE31-E86F-478C-BEC9-DF294D710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062" y="1261801"/>
            <a:ext cx="7399876" cy="485512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9D933C-0CFB-4E39-B220-263500CEEE48}"/>
              </a:ext>
            </a:extLst>
          </p:cNvPr>
          <p:cNvSpPr txBox="1"/>
          <p:nvPr/>
        </p:nvSpPr>
        <p:spPr>
          <a:xfrm>
            <a:off x="11285569" y="629094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9977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7BCF7-6C70-46A3-AAC8-5C0CC1C5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Результаты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09A6424-7D89-4D2D-B00A-3A762589D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354" y="1128451"/>
            <a:ext cx="7117292" cy="533796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EF94DE-5F4B-4CCD-93E7-9708014699BA}"/>
              </a:ext>
            </a:extLst>
          </p:cNvPr>
          <p:cNvSpPr txBox="1"/>
          <p:nvPr/>
        </p:nvSpPr>
        <p:spPr>
          <a:xfrm>
            <a:off x="11278356" y="628175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3902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7051F-743D-466E-ACB0-79486EFA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результаты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F26A5D1-D265-4812-B621-E3C460ED2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24" y="1128451"/>
            <a:ext cx="7129551" cy="534716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0B3B62-1230-4190-81F5-7B91D9C9FE0A}"/>
              </a:ext>
            </a:extLst>
          </p:cNvPr>
          <p:cNvSpPr txBox="1"/>
          <p:nvPr/>
        </p:nvSpPr>
        <p:spPr>
          <a:xfrm>
            <a:off x="11282363" y="629094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6377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0AFC3-24BA-4D9A-BC96-89182477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C67CC2-87C8-4279-BF4F-04453DB83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1) Проведены измерения осмотического давление соли при разных концентрациях</a:t>
            </a:r>
          </a:p>
          <a:p>
            <a:r>
              <a:rPr lang="ru-RU" sz="3600" dirty="0"/>
              <a:t>2) На данной экспериментальной установке закон Вант-Гоффа не выполняется.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C0BA7-B7D3-4B96-9E22-7551A329CF40}"/>
              </a:ext>
            </a:extLst>
          </p:cNvPr>
          <p:cNvSpPr txBox="1"/>
          <p:nvPr/>
        </p:nvSpPr>
        <p:spPr>
          <a:xfrm>
            <a:off x="11276753" y="62910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0909154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100</TotalTime>
  <Words>69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Corbel</vt:lpstr>
      <vt:lpstr>Gill Sans MT</vt:lpstr>
      <vt:lpstr>Impact</vt:lpstr>
      <vt:lpstr>Эмблема</vt:lpstr>
      <vt:lpstr>Вопрос по выбору: измерение осмотического давления</vt:lpstr>
      <vt:lpstr>Цели</vt:lpstr>
      <vt:lpstr>Теория</vt:lpstr>
      <vt:lpstr>Установка и методика измерений</vt:lpstr>
      <vt:lpstr>Результаты</vt:lpstr>
      <vt:lpstr>результаты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Вопрос по выбору: измерение осмотического давления</dc:title>
  <dc:creator>Василий Сериков</dc:creator>
  <cp:lastModifiedBy>Пользователь</cp:lastModifiedBy>
  <cp:revision>6</cp:revision>
  <dcterms:created xsi:type="dcterms:W3CDTF">2022-05-06T08:45:42Z</dcterms:created>
  <dcterms:modified xsi:type="dcterms:W3CDTF">2022-06-09T06:48:29Z</dcterms:modified>
</cp:coreProperties>
</file>