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69"/>
  </p:normalViewPr>
  <p:slideViewPr>
    <p:cSldViewPr snapToGrid="0" snapToObjects="1">
      <p:cViewPr>
        <p:scale>
          <a:sx n="86" d="100"/>
          <a:sy n="86" d="100"/>
        </p:scale>
        <p:origin x="5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429D-8CC0-BB41-9BEF-37A87B9448C6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5834-0463-DA43-9889-620F048CBC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78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9B6379-BAE7-4A45-ABE9-3E88C2B5584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71C1CC-23F6-8A4A-9CE0-8369CDE0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0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26310" y="2639961"/>
            <a:ext cx="3982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Projet POO Java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3239" y="5810865"/>
            <a:ext cx="334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Wilfrid Kirgener de Planta</a:t>
            </a:r>
          </a:p>
          <a:p>
            <a:r>
              <a:rPr lang="fr-FR" dirty="0" smtClean="0"/>
              <a:t>Hugo </a:t>
            </a:r>
            <a:r>
              <a:rPr lang="fr-FR" dirty="0" err="1" smtClean="0"/>
              <a:t>Vandenbossche</a:t>
            </a:r>
            <a:endParaRPr lang="fr-FR" dirty="0" smtClean="0"/>
          </a:p>
          <a:p>
            <a:r>
              <a:rPr lang="fr-FR" dirty="0" smtClean="0"/>
              <a:t>Serina </a:t>
            </a:r>
            <a:r>
              <a:rPr lang="fr-FR" dirty="0" err="1" smtClean="0"/>
              <a:t>Chem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321845" y="6087864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TD05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05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993059"/>
            <a:ext cx="3252018" cy="806245"/>
          </a:xfrm>
        </p:spPr>
        <p:txBody>
          <a:bodyPr>
            <a:normAutofit fontScale="90000"/>
          </a:bodyPr>
          <a:lstStyle/>
          <a:p>
            <a:r>
              <a:rPr lang="fr-FR" sz="4000" cap="none" dirty="0" smtClean="0"/>
              <a:t>SOMMAIRE</a:t>
            </a:r>
            <a:endParaRPr lang="fr-FR" sz="4000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11810" y="2431566"/>
            <a:ext cx="7729728" cy="3101983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500" dirty="0" smtClean="0"/>
              <a:t>I - Diagramme de Classe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500" dirty="0" smtClean="0"/>
              <a:t>II - Conception Technique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500" dirty="0" smtClean="0"/>
              <a:t>III - Maquette de l’Interface </a:t>
            </a:r>
            <a:r>
              <a:rPr lang="fr-FR" sz="3500" dirty="0"/>
              <a:t>G</a:t>
            </a:r>
            <a:r>
              <a:rPr lang="fr-FR" sz="3500" dirty="0" smtClean="0"/>
              <a:t>raphique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500" dirty="0" smtClean="0"/>
              <a:t>IV - </a:t>
            </a:r>
            <a:r>
              <a:rPr lang="fr-FR" sz="3500" dirty="0" err="1" smtClean="0"/>
              <a:t>Versionning</a:t>
            </a:r>
            <a:r>
              <a:rPr lang="fr-FR" sz="3500" dirty="0" smtClean="0"/>
              <a:t> Git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35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500" dirty="0" smtClean="0"/>
              <a:t>Bilan Individuel, Collectif et Sources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8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8827" y="4999701"/>
            <a:ext cx="3878826" cy="1297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78827" y="1401718"/>
            <a:ext cx="3878825" cy="1297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78827" y="3170902"/>
            <a:ext cx="3878825" cy="1297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61387" y="1836174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Eleves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61387" y="5463964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Disciplines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61387" y="3635165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Enseignants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43300" y="261317"/>
            <a:ext cx="45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Choisissez la Catégorie dans laquelle </a:t>
            </a:r>
            <a:r>
              <a:rPr lang="fr-FR" smtClean="0"/>
              <a:t>vous voulez Naviguer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43300" y="261317"/>
            <a:ext cx="45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Liste Elèves</a:t>
            </a:r>
            <a:endParaRPr lang="fr-FR" sz="3600" dirty="0"/>
          </a:p>
        </p:txBody>
      </p:sp>
      <p:pic>
        <p:nvPicPr>
          <p:cNvPr id="1026" name="Picture 2" descr="Ã©sultat de recherche d'images pour &quot;image ajout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7" y="304800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14820" y="1971040"/>
            <a:ext cx="80627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Pierre Dupont			Terminale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Marine </a:t>
            </a:r>
            <a:r>
              <a:rPr lang="fr-FR" dirty="0" err="1" smtClean="0"/>
              <a:t>Bramart</a:t>
            </a:r>
            <a:r>
              <a:rPr lang="fr-FR" dirty="0" smtClean="0"/>
              <a:t>			Sixième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Francis </a:t>
            </a:r>
            <a:r>
              <a:rPr lang="fr-FR" dirty="0" err="1" smtClean="0"/>
              <a:t>Pelous</a:t>
            </a:r>
            <a:r>
              <a:rPr lang="fr-FR" dirty="0" smtClean="0"/>
              <a:t>			Seconde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Noel </a:t>
            </a:r>
            <a:r>
              <a:rPr lang="fr-FR" dirty="0" err="1" smtClean="0"/>
              <a:t>Flantier</a:t>
            </a:r>
            <a:r>
              <a:rPr lang="fr-FR" dirty="0" smtClean="0"/>
              <a:t>			Terminale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Yacine Lauda			Quatrième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Tamara </a:t>
            </a:r>
            <a:r>
              <a:rPr lang="fr-FR" dirty="0" err="1" smtClean="0"/>
              <a:t>Ngoty</a:t>
            </a:r>
            <a:r>
              <a:rPr lang="fr-FR" dirty="0" smtClean="0"/>
              <a:t>			Troisième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Lucienne Floc			Cinquième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3817" y="1971040"/>
            <a:ext cx="1632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</a:t>
            </a:r>
            <a:r>
              <a:rPr lang="fr-FR" sz="1400" dirty="0" err="1" smtClean="0"/>
              <a:t>Eleves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7228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48035" y="223575"/>
            <a:ext cx="454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Fiche Elève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3948035" y="1035542"/>
            <a:ext cx="45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Noel </a:t>
            </a:r>
            <a:r>
              <a:rPr lang="fr-FR" sz="2400" dirty="0" err="1" smtClean="0"/>
              <a:t>Flantier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1946284" y="5541501"/>
            <a:ext cx="3194032" cy="889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315261" y="5541501"/>
            <a:ext cx="3194032" cy="889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37338" y="5786085"/>
            <a:ext cx="454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Modifier Elève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268361" y="5786085"/>
            <a:ext cx="454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Supprimer Elève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006808" y="2661062"/>
            <a:ext cx="3072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 Elève de Terminale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 cours avec Mme </a:t>
            </a:r>
            <a:r>
              <a:rPr lang="fr-FR" dirty="0" err="1" smtClean="0"/>
              <a:t>Tran</a:t>
            </a:r>
            <a:r>
              <a:rPr lang="fr-FR" dirty="0" smtClean="0"/>
              <a:t>,  Mr </a:t>
            </a:r>
            <a:r>
              <a:rPr lang="fr-FR" dirty="0" err="1" smtClean="0"/>
              <a:t>Dloche</a:t>
            </a:r>
            <a:r>
              <a:rPr lang="fr-FR" dirty="0" smtClean="0"/>
              <a:t>, Mme Jones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375785" y="2430962"/>
            <a:ext cx="3072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Bulletin du Semestre 1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Bulletin du Semestre 2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Bulletin du Semestre 3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H="1">
            <a:off x="6069519" y="1933731"/>
            <a:ext cx="45719" cy="26832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32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48231" y="304800"/>
            <a:ext cx="45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Liste Enseignants</a:t>
            </a:r>
            <a:endParaRPr lang="fr-FR" sz="3600" dirty="0"/>
          </a:p>
        </p:txBody>
      </p:sp>
      <p:pic>
        <p:nvPicPr>
          <p:cNvPr id="1026" name="Picture 2" descr="Ã©sultat de recherche d'images pour &quot;image ajout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7" y="304800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14820" y="1971040"/>
            <a:ext cx="80627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Mme Jones			Mathématiques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Mr </a:t>
            </a:r>
            <a:r>
              <a:rPr lang="fr-FR" dirty="0" err="1" smtClean="0"/>
              <a:t>Dloche</a:t>
            </a:r>
            <a:r>
              <a:rPr lang="fr-FR" dirty="0" smtClean="0"/>
              <a:t>			Physique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Mme </a:t>
            </a:r>
            <a:r>
              <a:rPr lang="fr-FR" dirty="0" err="1" smtClean="0"/>
              <a:t>Tran</a:t>
            </a:r>
            <a:r>
              <a:rPr lang="fr-FR" dirty="0" smtClean="0"/>
              <a:t>			S.V.T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Mr </a:t>
            </a:r>
            <a:r>
              <a:rPr lang="fr-FR" dirty="0" err="1" smtClean="0"/>
              <a:t>Bouchereau</a:t>
            </a:r>
            <a:r>
              <a:rPr lang="fr-FR" dirty="0" smtClean="0"/>
              <a:t>			Anglais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Mme Roi			Espagnol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Mr Clair			Philosophie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Mme </a:t>
            </a:r>
            <a:r>
              <a:rPr lang="fr-FR" dirty="0" err="1" smtClean="0"/>
              <a:t>Letellier</a:t>
            </a:r>
            <a:r>
              <a:rPr lang="fr-FR" dirty="0" smtClean="0"/>
              <a:t>			Histoire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3817" y="1971040"/>
            <a:ext cx="1632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Enseignants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518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48035" y="223575"/>
            <a:ext cx="454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Fiche Enseignants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3948035" y="1035542"/>
            <a:ext cx="454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Mr </a:t>
            </a:r>
            <a:r>
              <a:rPr lang="fr-FR" sz="2400" dirty="0" err="1" smtClean="0"/>
              <a:t>Bouchereau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1946284" y="5541501"/>
            <a:ext cx="3194032" cy="889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315261" y="5541501"/>
            <a:ext cx="3194032" cy="889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37338" y="5786085"/>
            <a:ext cx="454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Modifier Enseignant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268361" y="5786085"/>
            <a:ext cx="454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Supprimer Enseignant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006808" y="2661062"/>
            <a:ext cx="3072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 Professeur d’Anglais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 poste depuis 8 ans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Emploi du Temps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375785" y="2430962"/>
            <a:ext cx="3072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Bulletin Terminale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Bulletin Seconde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Bulletin Quatrième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H="1">
            <a:off x="6069519" y="1933731"/>
            <a:ext cx="45719" cy="26832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96773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Expédition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Expédition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pédition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</TotalTime>
  <Words>121</Words>
  <Application>Microsoft Macintosh PowerPoint</Application>
  <PresentationFormat>Grand écran</PresentationFormat>
  <Paragraphs>80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Arial</vt:lpstr>
      <vt:lpstr>Expédition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Wilfrid Kirgener De Planta</dc:creator>
  <cp:lastModifiedBy>Wilfrid Kirgener De Planta</cp:lastModifiedBy>
  <cp:revision>6</cp:revision>
  <dcterms:created xsi:type="dcterms:W3CDTF">2019-06-04T09:09:52Z</dcterms:created>
  <dcterms:modified xsi:type="dcterms:W3CDTF">2019-06-05T17:23:13Z</dcterms:modified>
</cp:coreProperties>
</file>