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68BB-7CD9-4886-B4F6-63226EB8C6A4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D65E8-1D2E-4288-A3EC-10B7275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67AA-9B09-4E89-89A8-8D8894354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E3353-4164-46A5-87B9-ACA77623D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7D16-A755-44AF-9ABB-12A2F95B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1016-9C03-4050-A814-E83E7A1F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E0CF-0167-4EE8-8064-AE12935F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1F8F-20AB-4710-AE0C-2EE1EF0A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C7E01-2458-4573-A6C0-51B2D7B9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7770-8F88-4BB2-A754-E75B748C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0A6E-A0D0-4EF5-A8C2-7F5E601B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B67EF-FEDB-46E5-B04D-09FB768D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937B5-FBC6-4278-BE51-0E711C886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969-1DD2-4908-A548-879AD50E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22D8-75D3-4EB0-9348-C815EE3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0254-EC98-42AB-9C32-E4690F85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3924-985E-4887-948F-9843338A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9B8E-100A-4757-BD5E-A470966C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EFB6-CD99-4240-A9DE-2530001F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DDEA-8817-454C-BA9B-65B15457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E21A-E9EC-4BC4-AA46-286063E6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2E84-76F1-4420-A439-666FD9E5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55EF-36F0-420D-8FA1-29C9B2CE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50DE-B85B-4953-9A4A-589C761C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190F-4B46-41D8-8205-56F8ACA4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8EA8-FAD2-4CC5-A6BD-598FE90D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C8E7-9C71-4AD6-9AD3-686C1D67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78CE-B943-464C-93FB-FAFA40C7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9711-19A3-4608-84D9-F0445FD18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CED2F-091C-45CE-A7C6-4203DA5CF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8D373-D126-4FA0-A365-FC0835E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7AFB6-C085-402B-82E3-A3E085C3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E537E-B8FC-43AF-A043-8E62C480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613E-701C-4DBE-AE98-0FC7B1A5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2A97-81CE-4656-8E9A-5FA26BCF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2C6E7-156D-4E90-B757-7BFC04EFC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23E4D-8A57-4C3F-9DD3-9AC771C02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D7286-66E6-46F6-87EE-A70622D2F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7493B-AE4E-44D5-92C0-BAAB1CFA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87599-2EAC-4A5F-A076-8002E040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3DA24-1C01-4B31-8875-4E61A54A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2CFF-4455-4895-98FF-1FFE6466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13973-5EC0-4AC9-B900-4D748DA7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CF70B-791A-4869-B561-AEF86D36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E6C71-057F-450F-98B1-B4233BA5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1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7F200-EEE5-4DC9-AB2E-023675AE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C9CFE-39DD-4CEA-A7E1-5C64F69A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469D9-AF40-4A96-8EDF-75DF1216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720F-48C8-4878-855B-EA8980D3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B53-F58B-453A-936B-51E124E4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DFAE4-87F7-4BF4-891A-E76C7390A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6AFC9-4648-48B5-AD07-508B3461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CFF90-1197-42DA-ADC1-9B108F3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EC8C-7577-4C29-9D80-9D31391B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2835-BC01-4E9C-ADA0-FA8F2292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CD6F9-9D2D-4780-BBA3-C95DC233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EBA6A-AF1C-4A82-9DBB-C35C5B65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9AC5-94CE-462B-9679-FF37A11B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25EB9-9E19-4E1C-8C5F-2A4CE4D0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8CF3B-EC6E-4C6F-A03D-41EFF7D8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095D7-398B-4C3D-9FDA-485A4F64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B4F2-96A1-4701-B499-5C135DB7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5F30-B974-4908-B8C7-01EB205B0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BC9BC-5B87-48C7-B45F-F27A1F28B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08E4-C997-477D-900B-27D09605B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3AFF-37BC-4C99-9D74-98B73CE2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365125"/>
            <a:ext cx="11562735" cy="1325563"/>
          </a:xfrm>
        </p:spPr>
        <p:txBody>
          <a:bodyPr>
            <a:normAutofit/>
          </a:bodyPr>
          <a:lstStyle/>
          <a:p>
            <a:r>
              <a:rPr lang="en-US" sz="3800" dirty="0"/>
              <a:t>Machine learning to predict OleA temperature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E7D1-8141-4ED9-9314-FD46A92C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Goal: </a:t>
            </a:r>
            <a:r>
              <a:rPr lang="en-US" dirty="0"/>
              <a:t>Identify sequence signatures of OleA temperature preference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Dataset: </a:t>
            </a:r>
            <a:r>
              <a:rPr lang="en-US" dirty="0"/>
              <a:t>combination of 30 TARA sequences, 73 </a:t>
            </a:r>
            <a:r>
              <a:rPr lang="en-US" dirty="0" err="1"/>
              <a:t>OleAs</a:t>
            </a:r>
            <a:r>
              <a:rPr lang="en-US" dirty="0"/>
              <a:t> from previous studies, and 20 interesting psychrophiles and thermophiles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Prediction: </a:t>
            </a:r>
            <a:r>
              <a:rPr lang="en-US" dirty="0"/>
              <a:t>optimal growth temperatures (from literature)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Predictors: </a:t>
            </a:r>
            <a:r>
              <a:rPr lang="en-US" dirty="0"/>
              <a:t>OleA sequence features</a:t>
            </a:r>
          </a:p>
        </p:txBody>
      </p:sp>
    </p:spTree>
    <p:extLst>
      <p:ext uri="{BB962C8B-B14F-4D97-AF65-F5344CB8AC3E}">
        <p14:creationId xmlns:p14="http://schemas.microsoft.com/office/powerpoint/2010/main" val="148807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8158-D7AB-4A2A-B2DD-3921CFE6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7D4B54-72BD-4C1F-87B9-1BAA62504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8680"/>
            <a:ext cx="10169382" cy="2373141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4EB0E80-01C6-4299-84B2-2FB9A81AE520}"/>
              </a:ext>
            </a:extLst>
          </p:cNvPr>
          <p:cNvSpPr/>
          <p:nvPr/>
        </p:nvSpPr>
        <p:spPr>
          <a:xfrm>
            <a:off x="211664" y="4533099"/>
            <a:ext cx="516307" cy="2087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DF8D-FCDE-48EE-9F08-C46990E61097}"/>
              </a:ext>
            </a:extLst>
          </p:cNvPr>
          <p:cNvSpPr txBox="1"/>
          <p:nvPr/>
        </p:nvSpPr>
        <p:spPr>
          <a:xfrm>
            <a:off x="727971" y="1690688"/>
            <a:ext cx="555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feature set gives the best prediction?</a:t>
            </a:r>
          </a:p>
        </p:txBody>
      </p:sp>
    </p:spTree>
    <p:extLst>
      <p:ext uri="{BB962C8B-B14F-4D97-AF65-F5344CB8AC3E}">
        <p14:creationId xmlns:p14="http://schemas.microsoft.com/office/powerpoint/2010/main" val="190740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7E38-61CB-49E5-8AA4-FF967296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prediction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DB1B9-C369-472B-B08D-522677854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84" y="2015990"/>
            <a:ext cx="9354031" cy="3930852"/>
          </a:xfrm>
        </p:spPr>
      </p:pic>
    </p:spTree>
    <p:extLst>
      <p:ext uri="{BB962C8B-B14F-4D97-AF65-F5344CB8AC3E}">
        <p14:creationId xmlns:p14="http://schemas.microsoft.com/office/powerpoint/2010/main" val="203760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EB30-E51D-4CFE-AE28-BEB5E37D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Categorical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7D6B6A-A14F-477C-8173-6818BD511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7" y="2147455"/>
            <a:ext cx="10940726" cy="310946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7625A-4FAF-4A17-88CB-470E9C180A63}"/>
              </a:ext>
            </a:extLst>
          </p:cNvPr>
          <p:cNvSpPr txBox="1"/>
          <p:nvPr/>
        </p:nvSpPr>
        <p:spPr>
          <a:xfrm>
            <a:off x="35702" y="4227812"/>
            <a:ext cx="7669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*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2FA283-AB89-4D9D-B6C8-CB57EBB4F489}"/>
              </a:ext>
            </a:extLst>
          </p:cNvPr>
          <p:cNvSpPr/>
          <p:nvPr/>
        </p:nvSpPr>
        <p:spPr>
          <a:xfrm>
            <a:off x="72516" y="2630188"/>
            <a:ext cx="516307" cy="2087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F4150-8F9E-4978-AB5E-C4B9CC959D4B}"/>
              </a:ext>
            </a:extLst>
          </p:cNvPr>
          <p:cNvSpPr txBox="1"/>
          <p:nvPr/>
        </p:nvSpPr>
        <p:spPr>
          <a:xfrm>
            <a:off x="540026" y="1592173"/>
            <a:ext cx="555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threshold gives the best prediction?</a:t>
            </a:r>
          </a:p>
        </p:txBody>
      </p:sp>
    </p:spTree>
    <p:extLst>
      <p:ext uri="{BB962C8B-B14F-4D97-AF65-F5344CB8AC3E}">
        <p14:creationId xmlns:p14="http://schemas.microsoft.com/office/powerpoint/2010/main" val="399792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058E-FE68-4122-9D97-A84F3BDE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residues?</a:t>
            </a:r>
          </a:p>
        </p:txBody>
      </p:sp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F176AAFB-49BE-449D-B497-C5FFAEA2C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255" y="437740"/>
            <a:ext cx="6107014" cy="60551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1D15B-F978-477C-AE4C-05BF1449E208}"/>
              </a:ext>
            </a:extLst>
          </p:cNvPr>
          <p:cNvSpPr txBox="1"/>
          <p:nvPr/>
        </p:nvSpPr>
        <p:spPr>
          <a:xfrm>
            <a:off x="838200" y="1918252"/>
            <a:ext cx="355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</a:rPr>
              <a:t>In </a:t>
            </a:r>
            <a:r>
              <a:rPr lang="en-US" b="0" i="1" dirty="0">
                <a:solidFill>
                  <a:srgbClr val="000000"/>
                </a:solidFill>
                <a:effectLst/>
              </a:rPr>
              <a:t>Xanthomonas campestris</a:t>
            </a:r>
            <a:r>
              <a:rPr lang="en-US" b="0" dirty="0">
                <a:solidFill>
                  <a:srgbClr val="000000"/>
                </a:solidFill>
                <a:effectLst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112S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172T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176V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203L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258I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284I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291H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292T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4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60E9-0C63-4A85-8388-487ED294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796C-5391-497D-8D17-5E5D79EE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Possibly use mutant library for experiments</a:t>
            </a:r>
          </a:p>
          <a:p>
            <a:pPr>
              <a:lnSpc>
                <a:spcPct val="200000"/>
              </a:lnSpc>
            </a:pPr>
            <a:r>
              <a:rPr lang="en-US" dirty="0"/>
              <a:t>Test thermostability/activity at various temperatures</a:t>
            </a:r>
          </a:p>
          <a:p>
            <a:pPr>
              <a:lnSpc>
                <a:spcPct val="200000"/>
              </a:lnSpc>
            </a:pPr>
            <a:r>
              <a:rPr lang="en-US" dirty="0"/>
              <a:t>What else?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104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Machine learning to predict OleA temperature preferences</vt:lpstr>
      <vt:lpstr>Regression</vt:lpstr>
      <vt:lpstr>Example prediction plot</vt:lpstr>
      <vt:lpstr>Categorical</vt:lpstr>
      <vt:lpstr>Which residues?</vt:lpstr>
      <vt:lpstr>Next steps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OleA temperature adaptation</dc:title>
  <dc:creator>Troy Biernath</dc:creator>
  <cp:lastModifiedBy>Serina Robinson</cp:lastModifiedBy>
  <cp:revision>4</cp:revision>
  <dcterms:created xsi:type="dcterms:W3CDTF">2020-07-27T22:07:24Z</dcterms:created>
  <dcterms:modified xsi:type="dcterms:W3CDTF">2020-07-28T03:16:11Z</dcterms:modified>
</cp:coreProperties>
</file>