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8" r:id="rId4"/>
    <p:sldId id="257" r:id="rId5"/>
    <p:sldId id="259" r:id="rId6"/>
    <p:sldId id="261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701"/>
  </p:normalViewPr>
  <p:slideViewPr>
    <p:cSldViewPr snapToGrid="0" snapToObjects="1">
      <p:cViewPr varScale="1">
        <p:scale>
          <a:sx n="89" d="100"/>
          <a:sy n="89" d="100"/>
        </p:scale>
        <p:origin x="16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39A3-9070-E142-8689-6B8475202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A42D6-DAF2-8543-9AAF-2D88747E0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3A51D-9245-E34A-B614-D5007A1A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D5676-F4DA-024F-BA8B-B08BF3685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5BA2F-3BD2-F64D-9525-7402605A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7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1A9F-4361-8D4B-8062-F8CA51A8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722B5-6488-8C44-B9B3-CA866D1DE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A22BB-E07A-044E-A786-E781BE86D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0FEBD-B28D-2546-B3A0-0356871C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0343B-E787-864C-B35F-7BCBDC164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23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17F5BE-FD42-8C47-B090-11A42F36B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93DF-A8AD-3040-9EDE-D236AA907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C31E-627E-B54D-A909-7B62CEC5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326DE-3550-B548-88C5-2C46DBAE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4E92D-8042-3444-9146-02A0214A5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2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99EE1-FCFB-9C4D-AA2E-F993808BB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BAD3-6B6F-7041-8E7F-86E44B1B2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1DF6D-B5E3-C543-9183-13DDAEE2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99DC-FD38-474D-BE12-8AB61E8A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112C-8AF7-7B4D-958F-93DE541A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E632A-5914-2E47-B898-3BAF9F81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9F9A7-9DEE-8642-B685-FC6CCF948A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0A4AD-4101-204B-B1CF-24E4790CF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5AF7-00E9-D042-82CE-950137B43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857C-A964-B94A-A2F3-ED2AD4D63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8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6801-DB00-314E-B46A-98346629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FBED-30FC-B240-8031-36503E8BB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6B2360-E450-BB4A-B429-3693A3741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C0BE2-7545-944D-BD43-AA9505053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89435-34C2-C84F-8CBE-5173584C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548C6-0CFF-664E-8218-DC1913535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86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FFB61-244B-5D48-AACE-A8677FAA1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F2623-D21C-F54F-AB42-850587285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14DAC-9951-1F43-9CF3-ACF484C64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5899D-3F56-6848-88B5-D293C233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D0BB1-FEE4-9D41-B721-785BF49269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E5864-9337-E74B-94B4-60749B510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381CC0-588B-574F-A1FF-5C009361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B7A1E-3CB0-EB44-AE9F-AA22FDC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9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BBAC0-B669-6947-B68D-60A9E166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FBAB3-AC93-6748-891F-7D7A28804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0DB9-16B0-7444-B8C5-9D8B2220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6FF1-C82E-0445-96AC-C935C2ACF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804927-F2DF-4940-B0C2-A8510D3C9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4EF3E4-0547-2D4F-B96A-CD4F38771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56251-71B3-814E-B51B-23A72F98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273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FAAA-4389-E744-BBB2-383BB9393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34561-1B46-9346-BCDF-FA8324D96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2D8DD-B195-FC47-862A-BD13320C0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844238-91A0-2946-925D-A160EA84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258FC-AFC3-F546-AF1B-586BDCC7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B8F68-C356-6546-9E33-9CAB2B48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8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6DD-B1A0-A84C-BAA8-7270A0F97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BB047-1ADA-FA46-9934-79E236FF9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3F514-19E2-CF4F-A4F3-7CEFB840F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1F389-B2EE-0B4F-A411-D4DF72AA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6557E-C749-614E-B311-5F7F3E6C4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0DB5-9132-5143-9A0C-DEC55499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59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7FF82-A64A-4B47-96EA-0322AF903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586A-82B1-7649-A61E-9EA44740E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5670-1106-354E-A863-7F5F966C8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E4375-57F9-A948-BF1B-AAEEEDCE41C1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C8EA6-6EC2-3E4F-93E7-08C774332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45A73-0562-014D-8DE1-65852C459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D81BB-1646-E64E-8243-F90CBFBED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4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fi.igb.illinois.edu/efi-est/tutorial_cytoscape.php" TargetMode="External"/><Relationship Id="rId2" Type="http://schemas.openxmlformats.org/officeDocument/2006/relationships/hyperlink" Target="https://efi.igb.illinois.edu/efi-est/tutorial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fam.xfam.org/family/ACP_syn_III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A2D-EC7E-7748-A7B6-0D8CD6CC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68438"/>
            <a:ext cx="11372850" cy="4918074"/>
          </a:xfrm>
        </p:spPr>
        <p:txBody>
          <a:bodyPr>
            <a:normAutofit/>
          </a:bodyPr>
          <a:lstStyle/>
          <a:p>
            <a:r>
              <a:rPr lang="en-US" dirty="0"/>
              <a:t>Create contingency tables for 8 important residue positions</a:t>
            </a:r>
          </a:p>
          <a:p>
            <a:r>
              <a:rPr lang="en-US" dirty="0"/>
              <a:t>Cross-reference whether any hypotheses could be tested with mutant library (I, V, L, M, F, Y)</a:t>
            </a:r>
          </a:p>
          <a:p>
            <a:endParaRPr lang="en-US" dirty="0"/>
          </a:p>
          <a:p>
            <a:r>
              <a:rPr lang="en-US" dirty="0"/>
              <a:t>Write up methods and results from this summer</a:t>
            </a:r>
          </a:p>
          <a:p>
            <a:r>
              <a:rPr lang="en-US" dirty="0"/>
              <a:t>Plan some wet lab experiments for the fall</a:t>
            </a:r>
          </a:p>
          <a:p>
            <a:endParaRPr lang="en-US" dirty="0"/>
          </a:p>
          <a:p>
            <a:r>
              <a:rPr lang="en-US" dirty="0"/>
              <a:t>Build an OleA sequence similarity network</a:t>
            </a:r>
          </a:p>
          <a:p>
            <a:pPr lvl="1"/>
            <a:r>
              <a:rPr lang="en-US" dirty="0"/>
              <a:t>Just TARA OleA sequences</a:t>
            </a:r>
          </a:p>
          <a:p>
            <a:pPr lvl="1"/>
            <a:r>
              <a:rPr lang="en-US" dirty="0"/>
              <a:t>TARA sequences  + PFAM sequences (UniProt50 for PF08545)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0C07F-42FE-904A-9A15-BC56DFA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42875"/>
            <a:ext cx="10515600" cy="1325563"/>
          </a:xfrm>
        </p:spPr>
        <p:txBody>
          <a:bodyPr/>
          <a:lstStyle/>
          <a:p>
            <a:r>
              <a:rPr lang="en-US" dirty="0"/>
              <a:t>Plans and future directions</a:t>
            </a:r>
          </a:p>
        </p:txBody>
      </p:sp>
    </p:spTree>
    <p:extLst>
      <p:ext uri="{BB962C8B-B14F-4D97-AF65-F5344CB8AC3E}">
        <p14:creationId xmlns:p14="http://schemas.microsoft.com/office/powerpoint/2010/main" val="171012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570EA-5092-524F-B962-C3209876B2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Sequence </a:t>
            </a:r>
            <a:br>
              <a:rPr lang="en-US" dirty="0"/>
            </a:br>
            <a:r>
              <a:rPr lang="en-US" dirty="0"/>
              <a:t>Similarity Networking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98494-00FC-A04E-98F9-F28FE0003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145488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36C8-815C-0F48-80DD-884B91C5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SSN?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6DF31-59BF-DD48-A888-A8020BF5A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0603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Sequence similarity network (SSN) allows for visualization of relationships among protein sequences. </a:t>
            </a:r>
          </a:p>
          <a:p>
            <a:endParaRPr lang="en-US" dirty="0"/>
          </a:p>
          <a:p>
            <a:r>
              <a:rPr lang="en-US" dirty="0"/>
              <a:t>In SSNs, the most related proteins are grouped together in clusters</a:t>
            </a:r>
          </a:p>
          <a:p>
            <a:endParaRPr lang="en-US" dirty="0"/>
          </a:p>
          <a:p>
            <a:r>
              <a:rPr lang="en-US" dirty="0"/>
              <a:t>Two steps to generate: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1) A set of sequences to analyze is chosen, and an all-by-all </a:t>
            </a:r>
            <a:r>
              <a:rPr lang="en-US" b="1" dirty="0"/>
              <a:t>BLAST </a:t>
            </a:r>
            <a:r>
              <a:rPr lang="en-US" dirty="0"/>
              <a:t>is performed to determine sequence similarity for each pair of sequences in the dataset.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2) Filter the sequences into clusters, based on a similarity threshold that is user defined.</a:t>
            </a:r>
          </a:p>
        </p:txBody>
      </p:sp>
    </p:spTree>
    <p:extLst>
      <p:ext uri="{BB962C8B-B14F-4D97-AF65-F5344CB8AC3E}">
        <p14:creationId xmlns:p14="http://schemas.microsoft.com/office/powerpoint/2010/main" val="286035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B5BE8-C404-7749-8C7C-5D00900C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26" y="900113"/>
            <a:ext cx="8879241" cy="59578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BB2E6-32F0-5A4A-8326-D6F417557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47" y="1"/>
            <a:ext cx="10515600" cy="900112"/>
          </a:xfrm>
        </p:spPr>
        <p:txBody>
          <a:bodyPr/>
          <a:lstStyle/>
          <a:p>
            <a:r>
              <a:rPr lang="en-US" dirty="0"/>
              <a:t>Last OleA SSN built</a:t>
            </a:r>
          </a:p>
        </p:txBody>
      </p:sp>
    </p:spTree>
    <p:extLst>
      <p:ext uri="{BB962C8B-B14F-4D97-AF65-F5344CB8AC3E}">
        <p14:creationId xmlns:p14="http://schemas.microsoft.com/office/powerpoint/2010/main" val="37599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14500C-F91B-2448-A762-A094BF61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379" y="268094"/>
            <a:ext cx="7903434" cy="65899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3547D7-07BC-F64D-8642-BE8956F04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7" y="0"/>
            <a:ext cx="10515600" cy="1325563"/>
          </a:xfrm>
        </p:spPr>
        <p:txBody>
          <a:bodyPr/>
          <a:lstStyle/>
          <a:p>
            <a:r>
              <a:rPr lang="en-US" dirty="0"/>
              <a:t>Kelly’s most recent SSN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013BB-2E97-294A-9F5E-F24B50A82CFE}"/>
              </a:ext>
            </a:extLst>
          </p:cNvPr>
          <p:cNvSpPr txBox="1"/>
          <p:nvPr/>
        </p:nvSpPr>
        <p:spPr>
          <a:xfrm>
            <a:off x="0" y="6488668"/>
            <a:ext cx="2669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Aukema</a:t>
            </a:r>
            <a:r>
              <a:rPr lang="en-US" dirty="0"/>
              <a:t> et al. (2019) </a:t>
            </a:r>
            <a:r>
              <a:rPr lang="en-US" i="1" dirty="0"/>
              <a:t>AEM</a:t>
            </a:r>
          </a:p>
        </p:txBody>
      </p:sp>
    </p:spTree>
    <p:extLst>
      <p:ext uri="{BB962C8B-B14F-4D97-AF65-F5344CB8AC3E}">
        <p14:creationId xmlns:p14="http://schemas.microsoft.com/office/powerpoint/2010/main" val="3623895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5450-037B-AD4A-8BE7-A94EEAE88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457700" cy="1900238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Tools to generate SSNs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7C30E-F843-AA44-85AB-EF1E4BD92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334" y="214312"/>
            <a:ext cx="6793059" cy="30003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E594BD-269E-7045-9E88-1BC36B49B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961"/>
          <a:stretch/>
        </p:blipFill>
        <p:spPr>
          <a:xfrm>
            <a:off x="0" y="3351652"/>
            <a:ext cx="8872538" cy="350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01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D61F-B723-174C-8A1D-A80D0AB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SSN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D2C9E-9D7B-BC47-96C2-56521978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 is to decide what set of OleA sequences to use</a:t>
            </a:r>
          </a:p>
          <a:p>
            <a:r>
              <a:rPr lang="en-US" dirty="0"/>
              <a:t>To start we can use the (30 TARA + 20 psych/</a:t>
            </a:r>
            <a:r>
              <a:rPr lang="en-US" dirty="0" err="1"/>
              <a:t>therm</a:t>
            </a:r>
            <a:r>
              <a:rPr lang="en-US" dirty="0"/>
              <a:t> + 73 </a:t>
            </a:r>
            <a:r>
              <a:rPr lang="en-US" dirty="0" err="1"/>
              <a:t>OleAs</a:t>
            </a:r>
            <a:r>
              <a:rPr lang="en-US" dirty="0"/>
              <a:t>)</a:t>
            </a:r>
          </a:p>
          <a:p>
            <a:r>
              <a:rPr lang="en-US" dirty="0"/>
              <a:t>Could try a second, expanded one with more OleA BLAST hits</a:t>
            </a:r>
          </a:p>
          <a:p>
            <a:endParaRPr lang="en-US" dirty="0"/>
          </a:p>
          <a:p>
            <a:r>
              <a:rPr lang="en-US" b="1" dirty="0"/>
              <a:t>EFI-EST tutorial:</a:t>
            </a:r>
          </a:p>
          <a:p>
            <a:pPr lvl="1"/>
            <a:r>
              <a:rPr lang="en-US" dirty="0">
                <a:hlinkClick r:id="rId2"/>
              </a:rPr>
              <a:t>https://efi.igb.illinois.edu/efi-est/tutorial.php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 err="1"/>
              <a:t>Cytoscape</a:t>
            </a:r>
            <a:r>
              <a:rPr lang="en-US" b="1" dirty="0"/>
              <a:t> tutorial:</a:t>
            </a:r>
          </a:p>
          <a:p>
            <a:pPr lvl="1"/>
            <a:r>
              <a:rPr lang="en-US" dirty="0">
                <a:hlinkClick r:id="rId3"/>
              </a:rPr>
              <a:t>https://efi.igb.illinois.edu/efi-est/tutorial_cytoscape.php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485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72F1E52-45A7-FE44-9294-DE2EFE53A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14" y="100013"/>
            <a:ext cx="8163303" cy="6629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D75B5-5AB8-C44E-8C30-E5307F2654DA}"/>
              </a:ext>
            </a:extLst>
          </p:cNvPr>
          <p:cNvSpPr txBox="1"/>
          <p:nvPr/>
        </p:nvSpPr>
        <p:spPr>
          <a:xfrm>
            <a:off x="8815387" y="1585913"/>
            <a:ext cx="3114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3"/>
            </a:endParaRPr>
          </a:p>
          <a:p>
            <a:r>
              <a:rPr lang="en-US" sz="3200" b="1" dirty="0"/>
              <a:t>Protein Family: </a:t>
            </a:r>
          </a:p>
          <a:p>
            <a:r>
              <a:rPr lang="en-US" sz="3200" b="1" i="1" dirty="0" err="1"/>
              <a:t>ACP_syn_III</a:t>
            </a:r>
            <a:r>
              <a:rPr lang="en-US" sz="3200" b="1" dirty="0"/>
              <a:t> </a:t>
            </a:r>
          </a:p>
          <a:p>
            <a:r>
              <a:rPr lang="en-US" sz="3200" b="1" dirty="0"/>
              <a:t>(PF08545)</a:t>
            </a:r>
          </a:p>
          <a:p>
            <a:br>
              <a:rPr lang="en-US" dirty="0"/>
            </a:b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https://pfam.xfam.org/family/ACP_syn_III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93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D2A2D-EC7E-7748-A7B6-0D8CD6CC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038" y="1468438"/>
            <a:ext cx="4071937" cy="49180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Coloring the SSN? Kelly will hopefully have some help here</a:t>
            </a:r>
            <a:br>
              <a:rPr lang="en-US" dirty="0"/>
            </a:br>
            <a:endParaRPr lang="en-US" dirty="0"/>
          </a:p>
          <a:p>
            <a:r>
              <a:rPr lang="en-US" dirty="0"/>
              <a:t> Idea would be to color by optimal growth/isolation temperature (if known) </a:t>
            </a:r>
          </a:p>
          <a:p>
            <a:endParaRPr lang="en-US" dirty="0"/>
          </a:p>
          <a:p>
            <a:r>
              <a:rPr lang="en-US" dirty="0"/>
              <a:t>Else if not known, then gray?</a:t>
            </a:r>
          </a:p>
          <a:p>
            <a:endParaRPr lang="en-US" dirty="0"/>
          </a:p>
          <a:p>
            <a:r>
              <a:rPr lang="en-US" dirty="0"/>
              <a:t>Could also color by taxonomy...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F88F89-C8B5-8848-9830-01C974D5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8128" y="550892"/>
            <a:ext cx="7427184" cy="61928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20C07F-42FE-904A-9A15-BC56DFAF0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142875"/>
            <a:ext cx="10515600" cy="1325563"/>
          </a:xfrm>
        </p:spPr>
        <p:txBody>
          <a:bodyPr/>
          <a:lstStyle/>
          <a:p>
            <a:r>
              <a:rPr lang="en-US" dirty="0"/>
              <a:t>Challenges expected</a:t>
            </a:r>
          </a:p>
        </p:txBody>
      </p:sp>
    </p:spTree>
    <p:extLst>
      <p:ext uri="{BB962C8B-B14F-4D97-AF65-F5344CB8AC3E}">
        <p14:creationId xmlns:p14="http://schemas.microsoft.com/office/powerpoint/2010/main" val="1784651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341</Words>
  <Application>Microsoft Macintosh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Plans and future directions</vt:lpstr>
      <vt:lpstr>Sequence  Similarity Networking</vt:lpstr>
      <vt:lpstr>What is an SSN?</vt:lpstr>
      <vt:lpstr>Last OleA SSN built</vt:lpstr>
      <vt:lpstr>Kelly’s most recent SSN</vt:lpstr>
      <vt:lpstr>Tools to generate SSNs</vt:lpstr>
      <vt:lpstr>SSN Workflow</vt:lpstr>
      <vt:lpstr>PowerPoint Presentation</vt:lpstr>
      <vt:lpstr>Challenges expected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 Similarity Networking</dc:title>
  <dc:creator>Serina Robinson</dc:creator>
  <cp:lastModifiedBy>Serina Robinson</cp:lastModifiedBy>
  <cp:revision>20</cp:revision>
  <dcterms:created xsi:type="dcterms:W3CDTF">2020-07-28T01:36:20Z</dcterms:created>
  <dcterms:modified xsi:type="dcterms:W3CDTF">2020-07-28T05:06:30Z</dcterms:modified>
</cp:coreProperties>
</file>