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4E1ED-E72E-4950-9DF6-4DB10030545E}" v="17" dt="2020-06-08T20:37:44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y Biernath" userId="aed3d806ed7068fe" providerId="LiveId" clId="{7614E1ED-E72E-4950-9DF6-4DB10030545E}"/>
    <pc:docChg chg="undo custSel addSld delSld modSld">
      <pc:chgData name="Troy Biernath" userId="aed3d806ed7068fe" providerId="LiveId" clId="{7614E1ED-E72E-4950-9DF6-4DB10030545E}" dt="2020-06-08T20:39:29.956" v="399" actId="20577"/>
      <pc:docMkLst>
        <pc:docMk/>
      </pc:docMkLst>
      <pc:sldChg chg="del">
        <pc:chgData name="Troy Biernath" userId="aed3d806ed7068fe" providerId="LiveId" clId="{7614E1ED-E72E-4950-9DF6-4DB10030545E}" dt="2020-06-08T20:29:54.835" v="313" actId="47"/>
        <pc:sldMkLst>
          <pc:docMk/>
          <pc:sldMk cId="2220119629" sldId="256"/>
        </pc:sldMkLst>
      </pc:sldChg>
      <pc:sldChg chg="addSp delSp modSp add del mod">
        <pc:chgData name="Troy Biernath" userId="aed3d806ed7068fe" providerId="LiveId" clId="{7614E1ED-E72E-4950-9DF6-4DB10030545E}" dt="2020-06-08T20:37:48.269" v="391" actId="1076"/>
        <pc:sldMkLst>
          <pc:docMk/>
          <pc:sldMk cId="2338667667" sldId="257"/>
        </pc:sldMkLst>
        <pc:graphicFrameChg chg="del">
          <ac:chgData name="Troy Biernath" userId="aed3d806ed7068fe" providerId="LiveId" clId="{7614E1ED-E72E-4950-9DF6-4DB10030545E}" dt="2020-06-08T20:13:23.342" v="18" actId="478"/>
          <ac:graphicFrameMkLst>
            <pc:docMk/>
            <pc:sldMk cId="2338667667" sldId="257"/>
            <ac:graphicFrameMk id="22" creationId="{D28B5AD4-83D0-4C61-9F93-AB13328B0CAD}"/>
          </ac:graphicFrameMkLst>
        </pc:graphicFrameChg>
        <pc:graphicFrameChg chg="del mod">
          <ac:chgData name="Troy Biernath" userId="aed3d806ed7068fe" providerId="LiveId" clId="{7614E1ED-E72E-4950-9DF6-4DB10030545E}" dt="2020-06-08T20:13:21.766" v="17" actId="478"/>
          <ac:graphicFrameMkLst>
            <pc:docMk/>
            <pc:sldMk cId="2338667667" sldId="257"/>
            <ac:graphicFrameMk id="23" creationId="{64DCACB4-4D1D-4468-8301-124382603AD5}"/>
          </ac:graphicFrameMkLst>
        </pc:graphicFrameChg>
        <pc:graphicFrameChg chg="add del mod">
          <ac:chgData name="Troy Biernath" userId="aed3d806ed7068fe" providerId="LiveId" clId="{7614E1ED-E72E-4950-9DF6-4DB10030545E}" dt="2020-06-08T20:12:58.163" v="11" actId="478"/>
          <ac:graphicFrameMkLst>
            <pc:docMk/>
            <pc:sldMk cId="2338667667" sldId="257"/>
            <ac:graphicFrameMk id="24" creationId="{841815C7-B521-4DA0-A9CF-698585A7DE04}"/>
          </ac:graphicFrameMkLst>
        </pc:graphicFrameChg>
        <pc:graphicFrameChg chg="add del mod">
          <ac:chgData name="Troy Biernath" userId="aed3d806ed7068fe" providerId="LiveId" clId="{7614E1ED-E72E-4950-9DF6-4DB10030545E}" dt="2020-06-08T20:14:51.998" v="20" actId="478"/>
          <ac:graphicFrameMkLst>
            <pc:docMk/>
            <pc:sldMk cId="2338667667" sldId="257"/>
            <ac:graphicFrameMk id="25" creationId="{4DC655BA-7C1D-47A6-BB2B-277038B6EA6F}"/>
          </ac:graphicFrameMkLst>
        </pc:graphicFrameChg>
        <pc:graphicFrameChg chg="add del mod">
          <ac:chgData name="Troy Biernath" userId="aed3d806ed7068fe" providerId="LiveId" clId="{7614E1ED-E72E-4950-9DF6-4DB10030545E}" dt="2020-06-08T20:37:13.521" v="386" actId="478"/>
          <ac:graphicFrameMkLst>
            <pc:docMk/>
            <pc:sldMk cId="2338667667" sldId="257"/>
            <ac:graphicFrameMk id="26" creationId="{B9BD46B4-548C-4DA6-B5A9-50F0F0953C22}"/>
          </ac:graphicFrameMkLst>
        </pc:graphicFrameChg>
        <pc:graphicFrameChg chg="add mod">
          <ac:chgData name="Troy Biernath" userId="aed3d806ed7068fe" providerId="LiveId" clId="{7614E1ED-E72E-4950-9DF6-4DB10030545E}" dt="2020-06-08T20:37:48.269" v="391" actId="1076"/>
          <ac:graphicFrameMkLst>
            <pc:docMk/>
            <pc:sldMk cId="2338667667" sldId="257"/>
            <ac:graphicFrameMk id="27" creationId="{7F2BD6D6-6D89-42A5-A81C-B5D12F2B11BB}"/>
          </ac:graphicFrameMkLst>
        </pc:graphicFrameChg>
      </pc:sldChg>
      <pc:sldChg chg="del">
        <pc:chgData name="Troy Biernath" userId="aed3d806ed7068fe" providerId="LiveId" clId="{7614E1ED-E72E-4950-9DF6-4DB10030545E}" dt="2020-06-08T20:29:56.985" v="314" actId="47"/>
        <pc:sldMkLst>
          <pc:docMk/>
          <pc:sldMk cId="4168126447" sldId="258"/>
        </pc:sldMkLst>
      </pc:sldChg>
      <pc:sldChg chg="modSp new mod">
        <pc:chgData name="Troy Biernath" userId="aed3d806ed7068fe" providerId="LiveId" clId="{7614E1ED-E72E-4950-9DF6-4DB10030545E}" dt="2020-06-08T20:39:29.956" v="399" actId="20577"/>
        <pc:sldMkLst>
          <pc:docMk/>
          <pc:sldMk cId="1941826821" sldId="259"/>
        </pc:sldMkLst>
        <pc:spChg chg="mod">
          <ac:chgData name="Troy Biernath" userId="aed3d806ed7068fe" providerId="LiveId" clId="{7614E1ED-E72E-4950-9DF6-4DB10030545E}" dt="2020-06-08T20:16:38.949" v="87" actId="20577"/>
          <ac:spMkLst>
            <pc:docMk/>
            <pc:sldMk cId="1941826821" sldId="259"/>
            <ac:spMk id="2" creationId="{AEB3B1CA-8DAE-4483-A0A3-BE8AF626D911}"/>
          </ac:spMkLst>
        </pc:spChg>
        <pc:spChg chg="mod">
          <ac:chgData name="Troy Biernath" userId="aed3d806ed7068fe" providerId="LiveId" clId="{7614E1ED-E72E-4950-9DF6-4DB10030545E}" dt="2020-06-08T20:39:29.956" v="399" actId="20577"/>
          <ac:spMkLst>
            <pc:docMk/>
            <pc:sldMk cId="1941826821" sldId="259"/>
            <ac:spMk id="3" creationId="{A112FCC3-ED63-4C80-941E-9ACB4B679CC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1945-9C1D-4C08-AF08-D6615840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C7BB-D182-49D7-ADD6-B182DB490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1C3B-A8FE-4848-946E-AE0D4F14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5F46-78AA-4368-89EE-72CF8DE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42BC-0421-4DA3-8F7E-48675C8E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B66-ECED-4FBE-B913-4879C88F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39D09-0CC6-4825-85F2-42EE9064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7A2C-404E-489E-BA5E-F064428C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D147-C4EA-4F51-B060-E0BE924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F958-C372-4B69-856E-28F8396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2C7AF-7428-4276-9066-0005B35A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F650-A0F2-4122-90EE-C396EBEF5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10EA-CF54-42B4-BB80-9F7D7B56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E3B5-AFC9-4226-AE21-D57B0035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A5F7-24CD-43EB-A1C4-7D8FEFD6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C781-A014-4EBD-AF93-EF17EBBF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086-2089-4619-AC4E-5B53AE4D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515D-5CD2-495E-8D02-DE35935D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4457-FAA7-4E1E-AE98-71611C28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85FF-566F-451E-B034-BF9FEAC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BF5-2269-45FB-A5B5-76900EED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9002-BFE3-42AF-8BE8-6E997049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FCF1-FF97-41B8-AA62-94889B7C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F663-FA13-4BFA-86F3-235C829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0C99-1E12-40B7-AA52-1F10CB27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7F2-A28C-4405-86E2-F2129781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A767-05AC-4609-892D-0C8ADB9E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D083-5CF0-4F66-B362-DA30A13A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E86A-CC14-48A5-9F7B-7A935F53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D41-6F88-4F21-939B-4CDF8DB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5F5E-2B8A-4E07-BD66-B806C8BF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C167-CF79-45E9-BACC-0FBD4781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15F1-22EF-4529-AD36-70C35D88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62FDA-7A3F-4D4F-9502-1D466670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FF22-6BF4-46AC-A0A6-321B85AD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8B979-A2E0-4610-AD3D-CA9BA5BB8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A7998-2F68-4160-88B2-5AA90EE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FE246-16EB-4139-8A0E-3A530C66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12EDA-427E-4959-962B-E7C8F8F3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41E8-FF78-4586-B33A-BAE8CB5F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CE050-6BC1-4DE8-94FD-A27851C9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BD213-C30E-48C4-9130-E88968C1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E056C-9282-442D-8466-71ACD1B9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7FEC7-479C-4BE6-95B0-76494498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82376-3F71-48E9-BBAE-334171D9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AD26-4EBB-428F-93F4-AEB59FA5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EB44-1948-4C57-8EDC-0086684A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2CC4-0CA7-49AB-AE56-FF0E18B5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36A8-FF5F-4C3E-992E-59D8020F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0C27A-9C4C-41BB-9B83-A3C4C67C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98D0-4C23-4819-B3D6-02557069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0573-8F91-4DD4-AF54-815C767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ADC5-ECC4-4F54-86D1-E9753F82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327B3-E70D-4C40-908F-BA0B7476D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23BF-2E1B-4293-8384-5516D6C0F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5DFC-FCF6-455F-9B1F-6F4CC755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048BF-9360-4DCB-99B1-E8BFF83E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8776-1580-4883-BA3B-7D5185C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9E3D0-C8C3-41DD-A332-1270C91A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32BC-6F94-41AD-9047-3FC2CA3C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8C00-D5C1-435F-8835-004795CF7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6210-D71B-4853-936D-5731393CC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AA91-A523-4598-A2F6-07582ACA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B1CA-8DAE-4483-A0A3-BE8AF62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FCC3-ED63-4C80-941E-9ACB4B67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JGI DNA Synthesis Science Grant</a:t>
            </a:r>
          </a:p>
          <a:p>
            <a:pPr lvl="1"/>
            <a:r>
              <a:rPr lang="en-US" dirty="0" err="1"/>
              <a:t>OleA</a:t>
            </a:r>
            <a:r>
              <a:rPr lang="en-US" dirty="0"/>
              <a:t> genes transformed into E. coli</a:t>
            </a:r>
          </a:p>
          <a:p>
            <a:pPr lvl="1"/>
            <a:r>
              <a:rPr lang="en-US" dirty="0"/>
              <a:t>Genes from </a:t>
            </a:r>
            <a:r>
              <a:rPr lang="en-US"/>
              <a:t>TARA Oceans, </a:t>
            </a:r>
            <a:r>
              <a:rPr lang="en-US" dirty="0"/>
              <a:t>psychrophiles, thermophiles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OleABCD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 be co-localized with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genes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catalyzes formation of PUFAs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OleABCD turns PUFAs into PUHCs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Usually happens around the poles -&gt; membrane fluidity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there a relationship between cold-adaptation and preference for polyunsaturated fatty acid substrates in </a:t>
            </a:r>
            <a:r>
              <a:rPr lang="en-US" dirty="0" err="1"/>
              <a:t>OleAs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7F2BD6D6-6D89-42A5-A81C-B5D12F2B1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78426"/>
              </p:ext>
            </p:extLst>
          </p:nvPr>
        </p:nvGraphicFramePr>
        <p:xfrm>
          <a:off x="2809875" y="142875"/>
          <a:ext cx="6572250" cy="657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3200301" imgH="3200400" progId="AcroExch.Document.DC">
                  <p:embed/>
                </p:oleObj>
              </mc:Choice>
              <mc:Fallback>
                <p:oleObj name="Acrobat Document" r:id="rId3" imgW="3200301" imgH="3200400" progId="AcroExch.Document.DC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7F2BD6D6-6D89-42A5-A81C-B5D12F2B1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5" y="142875"/>
                        <a:ext cx="6572250" cy="657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66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Adobe Acrobat Document</vt:lpstr>
      <vt:lpstr>What’s the Project?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Figures</dc:title>
  <dc:creator>Troy Biernath</dc:creator>
  <cp:lastModifiedBy>Troy Biernath</cp:lastModifiedBy>
  <cp:revision>3</cp:revision>
  <dcterms:created xsi:type="dcterms:W3CDTF">2020-06-08T19:25:42Z</dcterms:created>
  <dcterms:modified xsi:type="dcterms:W3CDTF">2020-06-08T20:39:46Z</dcterms:modified>
</cp:coreProperties>
</file>