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4095A-B81D-40C6-A960-23C387BAA37C}" v="14" dt="2020-07-28T01:04:3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>
        <p:scale>
          <a:sx n="64" d="100"/>
          <a:sy n="64" d="100"/>
        </p:scale>
        <p:origin x="6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C9E4095A-B81D-40C6-A960-23C387BAA37C}"/>
    <pc:docChg chg="custSel mod addSld delSld modSld">
      <pc:chgData name="Troy Biernath" userId="aed3d806ed7068fe" providerId="LiveId" clId="{C9E4095A-B81D-40C6-A960-23C387BAA37C}" dt="2020-07-28T01:38:00.650" v="865" actId="20577"/>
      <pc:docMkLst>
        <pc:docMk/>
      </pc:docMkLst>
      <pc:sldChg chg="del">
        <pc:chgData name="Troy Biernath" userId="aed3d806ed7068fe" providerId="LiveId" clId="{C9E4095A-B81D-40C6-A960-23C387BAA37C}" dt="2020-07-27T21:40:27.731" v="1" actId="47"/>
        <pc:sldMkLst>
          <pc:docMk/>
          <pc:sldMk cId="837287785" sldId="256"/>
        </pc:sldMkLst>
      </pc:sldChg>
      <pc:sldChg chg="modSp new mod">
        <pc:chgData name="Troy Biernath" userId="aed3d806ed7068fe" providerId="LiveId" clId="{C9E4095A-B81D-40C6-A960-23C387BAA37C}" dt="2020-07-28T01:38:00.650" v="865" actId="20577"/>
        <pc:sldMkLst>
          <pc:docMk/>
          <pc:sldMk cId="1488078979" sldId="257"/>
        </pc:sldMkLst>
        <pc:spChg chg="mod">
          <ac:chgData name="Troy Biernath" userId="aed3d806ed7068fe" providerId="LiveId" clId="{C9E4095A-B81D-40C6-A960-23C387BAA37C}" dt="2020-07-27T22:13:31.474" v="220" actId="255"/>
          <ac:spMkLst>
            <pc:docMk/>
            <pc:sldMk cId="1488078979" sldId="257"/>
            <ac:spMk id="2" creationId="{A68D3AFF-37BC-4C99-9D74-98B73CE25D24}"/>
          </ac:spMkLst>
        </pc:spChg>
        <pc:spChg chg="mod">
          <ac:chgData name="Troy Biernath" userId="aed3d806ed7068fe" providerId="LiveId" clId="{C9E4095A-B81D-40C6-A960-23C387BAA37C}" dt="2020-07-28T01:38:00.650" v="865" actId="20577"/>
          <ac:spMkLst>
            <pc:docMk/>
            <pc:sldMk cId="1488078979" sldId="257"/>
            <ac:spMk id="3" creationId="{2316E7D1-8141-4ED9-9314-FD46A92C49CB}"/>
          </ac:spMkLst>
        </pc:spChg>
      </pc:sldChg>
      <pc:sldChg chg="addSp delSp modSp new mod">
        <pc:chgData name="Troy Biernath" userId="aed3d806ed7068fe" providerId="LiveId" clId="{C9E4095A-B81D-40C6-A960-23C387BAA37C}" dt="2020-07-27T22:11:49.713" v="152" actId="1076"/>
        <pc:sldMkLst>
          <pc:docMk/>
          <pc:sldMk cId="1907406568" sldId="258"/>
        </pc:sldMkLst>
        <pc:spChg chg="mod">
          <ac:chgData name="Troy Biernath" userId="aed3d806ed7068fe" providerId="LiveId" clId="{C9E4095A-B81D-40C6-A960-23C387BAA37C}" dt="2020-07-27T22:06:25.352" v="44" actId="20577"/>
          <ac:spMkLst>
            <pc:docMk/>
            <pc:sldMk cId="1907406568" sldId="258"/>
            <ac:spMk id="2" creationId="{56428158-D7AB-4A2A-B2DD-3921CFE61C2A}"/>
          </ac:spMkLst>
        </pc:spChg>
        <pc:spChg chg="del mod">
          <ac:chgData name="Troy Biernath" userId="aed3d806ed7068fe" providerId="LiveId" clId="{C9E4095A-B81D-40C6-A960-23C387BAA37C}" dt="2020-07-27T22:07:01.289" v="75" actId="931"/>
          <ac:spMkLst>
            <pc:docMk/>
            <pc:sldMk cId="1907406568" sldId="258"/>
            <ac:spMk id="3" creationId="{73ABFA11-D42C-419C-855F-6F3E3A1A88C4}"/>
          </ac:spMkLst>
        </pc:spChg>
        <pc:spChg chg="add mod">
          <ac:chgData name="Troy Biernath" userId="aed3d806ed7068fe" providerId="LiveId" clId="{C9E4095A-B81D-40C6-A960-23C387BAA37C}" dt="2020-07-27T22:10:59.196" v="104" actId="1076"/>
          <ac:spMkLst>
            <pc:docMk/>
            <pc:sldMk cId="1907406568" sldId="258"/>
            <ac:spMk id="6" creationId="{14EB0E80-01C6-4299-84B2-2FB9A81AE520}"/>
          </ac:spMkLst>
        </pc:spChg>
        <pc:spChg chg="add mod">
          <ac:chgData name="Troy Biernath" userId="aed3d806ed7068fe" providerId="LiveId" clId="{C9E4095A-B81D-40C6-A960-23C387BAA37C}" dt="2020-07-27T22:11:49.713" v="152" actId="1076"/>
          <ac:spMkLst>
            <pc:docMk/>
            <pc:sldMk cId="1907406568" sldId="258"/>
            <ac:spMk id="7" creationId="{319FDF8D-FCDE-48EE-9F08-C46990E61097}"/>
          </ac:spMkLst>
        </pc:spChg>
        <pc:picChg chg="add mod">
          <ac:chgData name="Troy Biernath" userId="aed3d806ed7068fe" providerId="LiveId" clId="{C9E4095A-B81D-40C6-A960-23C387BAA37C}" dt="2020-07-27T22:07:07.690" v="79" actId="1076"/>
          <ac:picMkLst>
            <pc:docMk/>
            <pc:sldMk cId="1907406568" sldId="258"/>
            <ac:picMk id="5" creationId="{C97D4B54-72BD-4C1F-87B9-1BAA62504468}"/>
          </ac:picMkLst>
        </pc:picChg>
      </pc:sldChg>
      <pc:sldChg chg="addSp delSp modSp new mod setBg">
        <pc:chgData name="Troy Biernath" userId="aed3d806ed7068fe" providerId="LiveId" clId="{C9E4095A-B81D-40C6-A960-23C387BAA37C}" dt="2020-07-27T22:12:24.483" v="169" actId="20577"/>
        <pc:sldMkLst>
          <pc:docMk/>
          <pc:sldMk cId="3997920849" sldId="259"/>
        </pc:sldMkLst>
        <pc:spChg chg="mod">
          <ac:chgData name="Troy Biernath" userId="aed3d806ed7068fe" providerId="LiveId" clId="{C9E4095A-B81D-40C6-A960-23C387BAA37C}" dt="2020-07-27T22:07:24.403" v="83" actId="26606"/>
          <ac:spMkLst>
            <pc:docMk/>
            <pc:sldMk cId="3997920849" sldId="259"/>
            <ac:spMk id="2" creationId="{4F0DEB30-E51D-4CFE-AE28-BEB5E37D6A3B}"/>
          </ac:spMkLst>
        </pc:spChg>
        <pc:spChg chg="del">
          <ac:chgData name="Troy Biernath" userId="aed3d806ed7068fe" providerId="LiveId" clId="{C9E4095A-B81D-40C6-A960-23C387BAA37C}" dt="2020-07-27T22:07:18.462" v="80" actId="931"/>
          <ac:spMkLst>
            <pc:docMk/>
            <pc:sldMk cId="3997920849" sldId="259"/>
            <ac:spMk id="3" creationId="{71C7E9DB-856E-4A73-A7A5-9017CA519482}"/>
          </ac:spMkLst>
        </pc:spChg>
        <pc:spChg chg="add del mod">
          <ac:chgData name="Troy Biernath" userId="aed3d806ed7068fe" providerId="LiveId" clId="{C9E4095A-B81D-40C6-A960-23C387BAA37C}" dt="2020-07-27T22:07:40.842" v="86" actId="931"/>
          <ac:spMkLst>
            <pc:docMk/>
            <pc:sldMk cId="3997920849" sldId="259"/>
            <ac:spMk id="7" creationId="{6358F846-2A3A-4876-B375-4F3003CBDA11}"/>
          </ac:spMkLst>
        </pc:spChg>
        <pc:spChg chg="add del mod">
          <ac:chgData name="Troy Biernath" userId="aed3d806ed7068fe" providerId="LiveId" clId="{C9E4095A-B81D-40C6-A960-23C387BAA37C}" dt="2020-07-27T22:09:03.400" v="93" actId="478"/>
          <ac:spMkLst>
            <pc:docMk/>
            <pc:sldMk cId="3997920849" sldId="259"/>
            <ac:spMk id="10" creationId="{E0C8DCDD-650A-40F8-830B-84E63F4C18D9}"/>
          </ac:spMkLst>
        </pc:spChg>
        <pc:spChg chg="add mod">
          <ac:chgData name="Troy Biernath" userId="aed3d806ed7068fe" providerId="LiveId" clId="{C9E4095A-B81D-40C6-A960-23C387BAA37C}" dt="2020-07-27T22:09:33.021" v="99" actId="1076"/>
          <ac:spMkLst>
            <pc:docMk/>
            <pc:sldMk cId="3997920849" sldId="259"/>
            <ac:spMk id="11" creationId="{5FC7625A-4FAF-4A17-88CB-470E9C180A63}"/>
          </ac:spMkLst>
        </pc:spChg>
        <pc:spChg chg="add mod">
          <ac:chgData name="Troy Biernath" userId="aed3d806ed7068fe" providerId="LiveId" clId="{C9E4095A-B81D-40C6-A960-23C387BAA37C}" dt="2020-07-27T22:10:40.231" v="102" actId="13822"/>
          <ac:spMkLst>
            <pc:docMk/>
            <pc:sldMk cId="3997920849" sldId="259"/>
            <ac:spMk id="12" creationId="{3D2FA283-AB89-4D9D-B6C8-CB57EBB4F489}"/>
          </ac:spMkLst>
        </pc:spChg>
        <pc:spChg chg="add mod">
          <ac:chgData name="Troy Biernath" userId="aed3d806ed7068fe" providerId="LiveId" clId="{C9E4095A-B81D-40C6-A960-23C387BAA37C}" dt="2020-07-27T22:12:24.483" v="169" actId="20577"/>
          <ac:spMkLst>
            <pc:docMk/>
            <pc:sldMk cId="3997920849" sldId="259"/>
            <ac:spMk id="13" creationId="{36CF4150-8F9E-4978-AB5E-C4B9CC959D4B}"/>
          </ac:spMkLst>
        </pc:spChg>
        <pc:picChg chg="add del mod">
          <ac:chgData name="Troy Biernath" userId="aed3d806ed7068fe" providerId="LiveId" clId="{C9E4095A-B81D-40C6-A960-23C387BAA37C}" dt="2020-07-27T22:07:34.760" v="85" actId="478"/>
          <ac:picMkLst>
            <pc:docMk/>
            <pc:sldMk cId="3997920849" sldId="259"/>
            <ac:picMk id="5" creationId="{A8EE1A86-1357-4522-BBD3-820FCF8DDBD0}"/>
          </ac:picMkLst>
        </pc:picChg>
        <pc:picChg chg="add mod">
          <ac:chgData name="Troy Biernath" userId="aed3d806ed7068fe" providerId="LiveId" clId="{C9E4095A-B81D-40C6-A960-23C387BAA37C}" dt="2020-07-27T22:07:49.055" v="90" actId="1076"/>
          <ac:picMkLst>
            <pc:docMk/>
            <pc:sldMk cId="3997920849" sldId="259"/>
            <ac:picMk id="9" creationId="{047D6B6A-A14F-477C-8173-6818BD511E4D}"/>
          </ac:picMkLst>
        </pc:picChg>
      </pc:sldChg>
      <pc:sldChg chg="addSp delSp modSp new mod">
        <pc:chgData name="Troy Biernath" userId="aed3d806ed7068fe" providerId="LiveId" clId="{C9E4095A-B81D-40C6-A960-23C387BAA37C}" dt="2020-07-28T01:04:32.106" v="374" actId="478"/>
        <pc:sldMkLst>
          <pc:docMk/>
          <pc:sldMk cId="4003647832" sldId="260"/>
        </pc:sldMkLst>
        <pc:spChg chg="mod">
          <ac:chgData name="Troy Biernath" userId="aed3d806ed7068fe" providerId="LiveId" clId="{C9E4095A-B81D-40C6-A960-23C387BAA37C}" dt="2020-07-28T00:48:55.709" v="285" actId="20577"/>
          <ac:spMkLst>
            <pc:docMk/>
            <pc:sldMk cId="4003647832" sldId="260"/>
            <ac:spMk id="2" creationId="{BD13058E-FE68-4122-9D97-A84F3BDE716F}"/>
          </ac:spMkLst>
        </pc:spChg>
        <pc:spChg chg="del">
          <ac:chgData name="Troy Biernath" userId="aed3d806ed7068fe" providerId="LiveId" clId="{C9E4095A-B81D-40C6-A960-23C387BAA37C}" dt="2020-07-28T00:53:20.807" v="309" actId="931"/>
          <ac:spMkLst>
            <pc:docMk/>
            <pc:sldMk cId="4003647832" sldId="260"/>
            <ac:spMk id="3" creationId="{F56E9C32-ED49-4D12-9F2A-BFF3833C3230}"/>
          </ac:spMkLst>
        </pc:spChg>
        <pc:spChg chg="add mod">
          <ac:chgData name="Troy Biernath" userId="aed3d806ed7068fe" providerId="LiveId" clId="{C9E4095A-B81D-40C6-A960-23C387BAA37C}" dt="2020-07-28T01:04:17.843" v="370" actId="20577"/>
          <ac:spMkLst>
            <pc:docMk/>
            <pc:sldMk cId="4003647832" sldId="260"/>
            <ac:spMk id="6" creationId="{4551D15B-F978-477C-AE4C-05BF1449E208}"/>
          </ac:spMkLst>
        </pc:spChg>
        <pc:spChg chg="add del">
          <ac:chgData name="Troy Biernath" userId="aed3d806ed7068fe" providerId="LiveId" clId="{C9E4095A-B81D-40C6-A960-23C387BAA37C}" dt="2020-07-28T00:59:59.105" v="328"/>
          <ac:spMkLst>
            <pc:docMk/>
            <pc:sldMk cId="4003647832" sldId="260"/>
            <ac:spMk id="7" creationId="{52BF3C05-EF1D-45FF-AE38-154F569EC9B7}"/>
          </ac:spMkLst>
        </pc:spChg>
        <pc:spChg chg="add del mod">
          <ac:chgData name="Troy Biernath" userId="aed3d806ed7068fe" providerId="LiveId" clId="{C9E4095A-B81D-40C6-A960-23C387BAA37C}" dt="2020-07-28T01:04:32.106" v="374" actId="478"/>
          <ac:spMkLst>
            <pc:docMk/>
            <pc:sldMk cId="4003647832" sldId="260"/>
            <ac:spMk id="8" creationId="{3A3EF601-C3A3-4CC3-9AAD-719A02BAEA17}"/>
          </ac:spMkLst>
        </pc:spChg>
        <pc:picChg chg="add mod">
          <ac:chgData name="Troy Biernath" userId="aed3d806ed7068fe" providerId="LiveId" clId="{C9E4095A-B81D-40C6-A960-23C387BAA37C}" dt="2020-07-28T00:53:29.829" v="313" actId="1076"/>
          <ac:picMkLst>
            <pc:docMk/>
            <pc:sldMk cId="4003647832" sldId="260"/>
            <ac:picMk id="5" creationId="{F176AAFB-49BE-449D-B497-C5FFAEA2C7BF}"/>
          </ac:picMkLst>
        </pc:picChg>
      </pc:sldChg>
      <pc:sldChg chg="addSp delSp modSp new mod">
        <pc:chgData name="Troy Biernath" userId="aed3d806ed7068fe" providerId="LiveId" clId="{C9E4095A-B81D-40C6-A960-23C387BAA37C}" dt="2020-07-28T00:46:34.544" v="248" actId="1076"/>
        <pc:sldMkLst>
          <pc:docMk/>
          <pc:sldMk cId="2037606171" sldId="261"/>
        </pc:sldMkLst>
        <pc:spChg chg="mod">
          <ac:chgData name="Troy Biernath" userId="aed3d806ed7068fe" providerId="LiveId" clId="{C9E4095A-B81D-40C6-A960-23C387BAA37C}" dt="2020-07-28T00:46:30.251" v="247" actId="20577"/>
          <ac:spMkLst>
            <pc:docMk/>
            <pc:sldMk cId="2037606171" sldId="261"/>
            <ac:spMk id="2" creationId="{14A77E38-61CB-49E5-8AA4-FF9672964302}"/>
          </ac:spMkLst>
        </pc:spChg>
        <pc:spChg chg="del">
          <ac:chgData name="Troy Biernath" userId="aed3d806ed7068fe" providerId="LiveId" clId="{C9E4095A-B81D-40C6-A960-23C387BAA37C}" dt="2020-07-28T00:46:23.270" v="222" actId="931"/>
          <ac:spMkLst>
            <pc:docMk/>
            <pc:sldMk cId="2037606171" sldId="261"/>
            <ac:spMk id="3" creationId="{03F46384-FF61-478B-AE70-BADCE6C31D97}"/>
          </ac:spMkLst>
        </pc:spChg>
        <pc:picChg chg="add mod">
          <ac:chgData name="Troy Biernath" userId="aed3d806ed7068fe" providerId="LiveId" clId="{C9E4095A-B81D-40C6-A960-23C387BAA37C}" dt="2020-07-28T00:46:34.544" v="248" actId="1076"/>
          <ac:picMkLst>
            <pc:docMk/>
            <pc:sldMk cId="2037606171" sldId="261"/>
            <ac:picMk id="5" creationId="{435DB1B9-C369-472B-B08D-5226778548D1}"/>
          </ac:picMkLst>
        </pc:picChg>
      </pc:sldChg>
      <pc:sldChg chg="modSp new mod">
        <pc:chgData name="Troy Biernath" userId="aed3d806ed7068fe" providerId="LiveId" clId="{C9E4095A-B81D-40C6-A960-23C387BAA37C}" dt="2020-07-28T01:34:22.837" v="720" actId="2710"/>
        <pc:sldMkLst>
          <pc:docMk/>
          <pc:sldMk cId="3139354201" sldId="262"/>
        </pc:sldMkLst>
        <pc:spChg chg="mod">
          <ac:chgData name="Troy Biernath" userId="aed3d806ed7068fe" providerId="LiveId" clId="{C9E4095A-B81D-40C6-A960-23C387BAA37C}" dt="2020-07-28T00:50:18.098" v="308" actId="20577"/>
          <ac:spMkLst>
            <pc:docMk/>
            <pc:sldMk cId="3139354201" sldId="262"/>
            <ac:spMk id="2" creationId="{48DE60E9-0C63-4A85-8388-487ED294664B}"/>
          </ac:spMkLst>
        </pc:spChg>
        <pc:spChg chg="mod">
          <ac:chgData name="Troy Biernath" userId="aed3d806ed7068fe" providerId="LiveId" clId="{C9E4095A-B81D-40C6-A960-23C387BAA37C}" dt="2020-07-28T01:34:22.837" v="720" actId="2710"/>
          <ac:spMkLst>
            <pc:docMk/>
            <pc:sldMk cId="3139354201" sldId="262"/>
            <ac:spMk id="3" creationId="{4FCC796C-5391-497D-8D17-5E5D79EE58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Machine learning with </a:t>
            </a:r>
            <a:r>
              <a:rPr lang="en-US" sz="3800" dirty="0" err="1"/>
              <a:t>OleA</a:t>
            </a:r>
            <a:r>
              <a:rPr lang="en-US" sz="3800" dirty="0"/>
              <a:t> temperature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Goal: Identify patterns that may signal temperature adaptation</a:t>
            </a:r>
          </a:p>
          <a:p>
            <a:pPr>
              <a:lnSpc>
                <a:spcPct val="100000"/>
              </a:lnSpc>
            </a:pPr>
            <a:r>
              <a:rPr lang="en-US" dirty="0"/>
              <a:t>Dataset: 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</a:t>
            </a:r>
            <a:r>
              <a:rPr lang="en-US"/>
              <a:t>and thermophiles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DB1B9-C369-472B-B08D-52267785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84" y="2015990"/>
            <a:ext cx="9354031" cy="3930852"/>
          </a:xfr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with OleA temperature adaptation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Troy Biernath</cp:lastModifiedBy>
  <cp:revision>1</cp:revision>
  <dcterms:created xsi:type="dcterms:W3CDTF">2020-07-27T22:07:24Z</dcterms:created>
  <dcterms:modified xsi:type="dcterms:W3CDTF">2020-07-28T01:38:21Z</dcterms:modified>
</cp:coreProperties>
</file>