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3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E4095A-B81D-40C6-A960-23C387BAA37C}" v="18" dt="2020-07-28T04:19:20.4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1" autoAdjust="0"/>
    <p:restoredTop sz="94660"/>
  </p:normalViewPr>
  <p:slideViewPr>
    <p:cSldViewPr snapToGrid="0">
      <p:cViewPr varScale="1">
        <p:scale>
          <a:sx n="67" d="100"/>
          <a:sy n="67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y Biernath" userId="aed3d806ed7068fe" providerId="LiveId" clId="{C9E4095A-B81D-40C6-A960-23C387BAA37C}"/>
    <pc:docChg chg="undo custSel mod addSld delSld modSld sldOrd">
      <pc:chgData name="Troy Biernath" userId="aed3d806ed7068fe" providerId="LiveId" clId="{C9E4095A-B81D-40C6-A960-23C387BAA37C}" dt="2020-07-28T15:46:49.605" v="1163" actId="20577"/>
      <pc:docMkLst>
        <pc:docMk/>
      </pc:docMkLst>
      <pc:sldChg chg="del">
        <pc:chgData name="Troy Biernath" userId="aed3d806ed7068fe" providerId="LiveId" clId="{C9E4095A-B81D-40C6-A960-23C387BAA37C}" dt="2020-07-27T21:40:27.731" v="1" actId="47"/>
        <pc:sldMkLst>
          <pc:docMk/>
          <pc:sldMk cId="837287785" sldId="256"/>
        </pc:sldMkLst>
      </pc:sldChg>
      <pc:sldChg chg="modSp new mod">
        <pc:chgData name="Troy Biernath" userId="aed3d806ed7068fe" providerId="LiveId" clId="{C9E4095A-B81D-40C6-A960-23C387BAA37C}" dt="2020-07-28T14:32:49.475" v="1140" actId="20577"/>
        <pc:sldMkLst>
          <pc:docMk/>
          <pc:sldMk cId="1488078979" sldId="257"/>
        </pc:sldMkLst>
        <pc:spChg chg="mod">
          <ac:chgData name="Troy Biernath" userId="aed3d806ed7068fe" providerId="LiveId" clId="{C9E4095A-B81D-40C6-A960-23C387BAA37C}" dt="2020-07-28T14:29:57.811" v="1107" actId="20577"/>
          <ac:spMkLst>
            <pc:docMk/>
            <pc:sldMk cId="1488078979" sldId="257"/>
            <ac:spMk id="2" creationId="{A68D3AFF-37BC-4C99-9D74-98B73CE25D24}"/>
          </ac:spMkLst>
        </pc:spChg>
        <pc:spChg chg="mod">
          <ac:chgData name="Troy Biernath" userId="aed3d806ed7068fe" providerId="LiveId" clId="{C9E4095A-B81D-40C6-A960-23C387BAA37C}" dt="2020-07-28T14:32:49.475" v="1140" actId="20577"/>
          <ac:spMkLst>
            <pc:docMk/>
            <pc:sldMk cId="1488078979" sldId="257"/>
            <ac:spMk id="3" creationId="{2316E7D1-8141-4ED9-9314-FD46A92C49CB}"/>
          </ac:spMkLst>
        </pc:spChg>
      </pc:sldChg>
      <pc:sldChg chg="addSp delSp modSp new mod">
        <pc:chgData name="Troy Biernath" userId="aed3d806ed7068fe" providerId="LiveId" clId="{C9E4095A-B81D-40C6-A960-23C387BAA37C}" dt="2020-07-27T22:11:49.713" v="152" actId="1076"/>
        <pc:sldMkLst>
          <pc:docMk/>
          <pc:sldMk cId="1907406568" sldId="258"/>
        </pc:sldMkLst>
        <pc:spChg chg="mod">
          <ac:chgData name="Troy Biernath" userId="aed3d806ed7068fe" providerId="LiveId" clId="{C9E4095A-B81D-40C6-A960-23C387BAA37C}" dt="2020-07-27T22:06:25.352" v="44" actId="20577"/>
          <ac:spMkLst>
            <pc:docMk/>
            <pc:sldMk cId="1907406568" sldId="258"/>
            <ac:spMk id="2" creationId="{56428158-D7AB-4A2A-B2DD-3921CFE61C2A}"/>
          </ac:spMkLst>
        </pc:spChg>
        <pc:spChg chg="del mod">
          <ac:chgData name="Troy Biernath" userId="aed3d806ed7068fe" providerId="LiveId" clId="{C9E4095A-B81D-40C6-A960-23C387BAA37C}" dt="2020-07-27T22:07:01.289" v="75" actId="931"/>
          <ac:spMkLst>
            <pc:docMk/>
            <pc:sldMk cId="1907406568" sldId="258"/>
            <ac:spMk id="3" creationId="{73ABFA11-D42C-419C-855F-6F3E3A1A88C4}"/>
          </ac:spMkLst>
        </pc:spChg>
        <pc:spChg chg="add mod">
          <ac:chgData name="Troy Biernath" userId="aed3d806ed7068fe" providerId="LiveId" clId="{C9E4095A-B81D-40C6-A960-23C387BAA37C}" dt="2020-07-27T22:10:59.196" v="104" actId="1076"/>
          <ac:spMkLst>
            <pc:docMk/>
            <pc:sldMk cId="1907406568" sldId="258"/>
            <ac:spMk id="6" creationId="{14EB0E80-01C6-4299-84B2-2FB9A81AE520}"/>
          </ac:spMkLst>
        </pc:spChg>
        <pc:spChg chg="add mod">
          <ac:chgData name="Troy Biernath" userId="aed3d806ed7068fe" providerId="LiveId" clId="{C9E4095A-B81D-40C6-A960-23C387BAA37C}" dt="2020-07-27T22:11:49.713" v="152" actId="1076"/>
          <ac:spMkLst>
            <pc:docMk/>
            <pc:sldMk cId="1907406568" sldId="258"/>
            <ac:spMk id="7" creationId="{319FDF8D-FCDE-48EE-9F08-C46990E61097}"/>
          </ac:spMkLst>
        </pc:spChg>
        <pc:picChg chg="add mod">
          <ac:chgData name="Troy Biernath" userId="aed3d806ed7068fe" providerId="LiveId" clId="{C9E4095A-B81D-40C6-A960-23C387BAA37C}" dt="2020-07-27T22:07:07.690" v="79" actId="1076"/>
          <ac:picMkLst>
            <pc:docMk/>
            <pc:sldMk cId="1907406568" sldId="258"/>
            <ac:picMk id="5" creationId="{C97D4B54-72BD-4C1F-87B9-1BAA62504468}"/>
          </ac:picMkLst>
        </pc:picChg>
      </pc:sldChg>
      <pc:sldChg chg="addSp delSp modSp new mod setBg">
        <pc:chgData name="Troy Biernath" userId="aed3d806ed7068fe" providerId="LiveId" clId="{C9E4095A-B81D-40C6-A960-23C387BAA37C}" dt="2020-07-27T22:12:24.483" v="169" actId="20577"/>
        <pc:sldMkLst>
          <pc:docMk/>
          <pc:sldMk cId="3997920849" sldId="259"/>
        </pc:sldMkLst>
        <pc:spChg chg="mod">
          <ac:chgData name="Troy Biernath" userId="aed3d806ed7068fe" providerId="LiveId" clId="{C9E4095A-B81D-40C6-A960-23C387BAA37C}" dt="2020-07-27T22:07:24.403" v="83" actId="26606"/>
          <ac:spMkLst>
            <pc:docMk/>
            <pc:sldMk cId="3997920849" sldId="259"/>
            <ac:spMk id="2" creationId="{4F0DEB30-E51D-4CFE-AE28-BEB5E37D6A3B}"/>
          </ac:spMkLst>
        </pc:spChg>
        <pc:spChg chg="del">
          <ac:chgData name="Troy Biernath" userId="aed3d806ed7068fe" providerId="LiveId" clId="{C9E4095A-B81D-40C6-A960-23C387BAA37C}" dt="2020-07-27T22:07:18.462" v="80" actId="931"/>
          <ac:spMkLst>
            <pc:docMk/>
            <pc:sldMk cId="3997920849" sldId="259"/>
            <ac:spMk id="3" creationId="{71C7E9DB-856E-4A73-A7A5-9017CA519482}"/>
          </ac:spMkLst>
        </pc:spChg>
        <pc:spChg chg="add del mod">
          <ac:chgData name="Troy Biernath" userId="aed3d806ed7068fe" providerId="LiveId" clId="{C9E4095A-B81D-40C6-A960-23C387BAA37C}" dt="2020-07-27T22:07:40.842" v="86" actId="931"/>
          <ac:spMkLst>
            <pc:docMk/>
            <pc:sldMk cId="3997920849" sldId="259"/>
            <ac:spMk id="7" creationId="{6358F846-2A3A-4876-B375-4F3003CBDA11}"/>
          </ac:spMkLst>
        </pc:spChg>
        <pc:spChg chg="add del mod">
          <ac:chgData name="Troy Biernath" userId="aed3d806ed7068fe" providerId="LiveId" clId="{C9E4095A-B81D-40C6-A960-23C387BAA37C}" dt="2020-07-27T22:09:03.400" v="93" actId="478"/>
          <ac:spMkLst>
            <pc:docMk/>
            <pc:sldMk cId="3997920849" sldId="259"/>
            <ac:spMk id="10" creationId="{E0C8DCDD-650A-40F8-830B-84E63F4C18D9}"/>
          </ac:spMkLst>
        </pc:spChg>
        <pc:spChg chg="add mod">
          <ac:chgData name="Troy Biernath" userId="aed3d806ed7068fe" providerId="LiveId" clId="{C9E4095A-B81D-40C6-A960-23C387BAA37C}" dt="2020-07-27T22:09:33.021" v="99" actId="1076"/>
          <ac:spMkLst>
            <pc:docMk/>
            <pc:sldMk cId="3997920849" sldId="259"/>
            <ac:spMk id="11" creationId="{5FC7625A-4FAF-4A17-88CB-470E9C180A63}"/>
          </ac:spMkLst>
        </pc:spChg>
        <pc:spChg chg="add mod">
          <ac:chgData name="Troy Biernath" userId="aed3d806ed7068fe" providerId="LiveId" clId="{C9E4095A-B81D-40C6-A960-23C387BAA37C}" dt="2020-07-27T22:10:40.231" v="102" actId="13822"/>
          <ac:spMkLst>
            <pc:docMk/>
            <pc:sldMk cId="3997920849" sldId="259"/>
            <ac:spMk id="12" creationId="{3D2FA283-AB89-4D9D-B6C8-CB57EBB4F489}"/>
          </ac:spMkLst>
        </pc:spChg>
        <pc:spChg chg="add mod">
          <ac:chgData name="Troy Biernath" userId="aed3d806ed7068fe" providerId="LiveId" clId="{C9E4095A-B81D-40C6-A960-23C387BAA37C}" dt="2020-07-27T22:12:24.483" v="169" actId="20577"/>
          <ac:spMkLst>
            <pc:docMk/>
            <pc:sldMk cId="3997920849" sldId="259"/>
            <ac:spMk id="13" creationId="{36CF4150-8F9E-4978-AB5E-C4B9CC959D4B}"/>
          </ac:spMkLst>
        </pc:spChg>
        <pc:picChg chg="add del mod">
          <ac:chgData name="Troy Biernath" userId="aed3d806ed7068fe" providerId="LiveId" clId="{C9E4095A-B81D-40C6-A960-23C387BAA37C}" dt="2020-07-27T22:07:34.760" v="85" actId="478"/>
          <ac:picMkLst>
            <pc:docMk/>
            <pc:sldMk cId="3997920849" sldId="259"/>
            <ac:picMk id="5" creationId="{A8EE1A86-1357-4522-BBD3-820FCF8DDBD0}"/>
          </ac:picMkLst>
        </pc:picChg>
        <pc:picChg chg="add mod">
          <ac:chgData name="Troy Biernath" userId="aed3d806ed7068fe" providerId="LiveId" clId="{C9E4095A-B81D-40C6-A960-23C387BAA37C}" dt="2020-07-27T22:07:49.055" v="90" actId="1076"/>
          <ac:picMkLst>
            <pc:docMk/>
            <pc:sldMk cId="3997920849" sldId="259"/>
            <ac:picMk id="9" creationId="{047D6B6A-A14F-477C-8173-6818BD511E4D}"/>
          </ac:picMkLst>
        </pc:picChg>
      </pc:sldChg>
      <pc:sldChg chg="addSp delSp modSp new mod">
        <pc:chgData name="Troy Biernath" userId="aed3d806ed7068fe" providerId="LiveId" clId="{C9E4095A-B81D-40C6-A960-23C387BAA37C}" dt="2020-07-28T01:04:32.106" v="374" actId="478"/>
        <pc:sldMkLst>
          <pc:docMk/>
          <pc:sldMk cId="4003647832" sldId="260"/>
        </pc:sldMkLst>
        <pc:spChg chg="mod">
          <ac:chgData name="Troy Biernath" userId="aed3d806ed7068fe" providerId="LiveId" clId="{C9E4095A-B81D-40C6-A960-23C387BAA37C}" dt="2020-07-28T00:48:55.709" v="285" actId="20577"/>
          <ac:spMkLst>
            <pc:docMk/>
            <pc:sldMk cId="4003647832" sldId="260"/>
            <ac:spMk id="2" creationId="{BD13058E-FE68-4122-9D97-A84F3BDE716F}"/>
          </ac:spMkLst>
        </pc:spChg>
        <pc:spChg chg="del">
          <ac:chgData name="Troy Biernath" userId="aed3d806ed7068fe" providerId="LiveId" clId="{C9E4095A-B81D-40C6-A960-23C387BAA37C}" dt="2020-07-28T00:53:20.807" v="309" actId="931"/>
          <ac:spMkLst>
            <pc:docMk/>
            <pc:sldMk cId="4003647832" sldId="260"/>
            <ac:spMk id="3" creationId="{F56E9C32-ED49-4D12-9F2A-BFF3833C3230}"/>
          </ac:spMkLst>
        </pc:spChg>
        <pc:spChg chg="add mod">
          <ac:chgData name="Troy Biernath" userId="aed3d806ed7068fe" providerId="LiveId" clId="{C9E4095A-B81D-40C6-A960-23C387BAA37C}" dt="2020-07-28T01:04:17.843" v="370" actId="20577"/>
          <ac:spMkLst>
            <pc:docMk/>
            <pc:sldMk cId="4003647832" sldId="260"/>
            <ac:spMk id="6" creationId="{4551D15B-F978-477C-AE4C-05BF1449E208}"/>
          </ac:spMkLst>
        </pc:spChg>
        <pc:spChg chg="add del">
          <ac:chgData name="Troy Biernath" userId="aed3d806ed7068fe" providerId="LiveId" clId="{C9E4095A-B81D-40C6-A960-23C387BAA37C}" dt="2020-07-28T00:59:59.105" v="328"/>
          <ac:spMkLst>
            <pc:docMk/>
            <pc:sldMk cId="4003647832" sldId="260"/>
            <ac:spMk id="7" creationId="{52BF3C05-EF1D-45FF-AE38-154F569EC9B7}"/>
          </ac:spMkLst>
        </pc:spChg>
        <pc:spChg chg="add del mod">
          <ac:chgData name="Troy Biernath" userId="aed3d806ed7068fe" providerId="LiveId" clId="{C9E4095A-B81D-40C6-A960-23C387BAA37C}" dt="2020-07-28T01:04:32.106" v="374" actId="478"/>
          <ac:spMkLst>
            <pc:docMk/>
            <pc:sldMk cId="4003647832" sldId="260"/>
            <ac:spMk id="8" creationId="{3A3EF601-C3A3-4CC3-9AAD-719A02BAEA17}"/>
          </ac:spMkLst>
        </pc:spChg>
        <pc:picChg chg="add mod">
          <ac:chgData name="Troy Biernath" userId="aed3d806ed7068fe" providerId="LiveId" clId="{C9E4095A-B81D-40C6-A960-23C387BAA37C}" dt="2020-07-28T00:53:29.829" v="313" actId="1076"/>
          <ac:picMkLst>
            <pc:docMk/>
            <pc:sldMk cId="4003647832" sldId="260"/>
            <ac:picMk id="5" creationId="{F176AAFB-49BE-449D-B497-C5FFAEA2C7BF}"/>
          </ac:picMkLst>
        </pc:picChg>
      </pc:sldChg>
      <pc:sldChg chg="addSp delSp modSp new mod">
        <pc:chgData name="Troy Biernath" userId="aed3d806ed7068fe" providerId="LiveId" clId="{C9E4095A-B81D-40C6-A960-23C387BAA37C}" dt="2020-07-28T04:19:53.551" v="1097" actId="1076"/>
        <pc:sldMkLst>
          <pc:docMk/>
          <pc:sldMk cId="2037606171" sldId="261"/>
        </pc:sldMkLst>
        <pc:spChg chg="mod">
          <ac:chgData name="Troy Biernath" userId="aed3d806ed7068fe" providerId="LiveId" clId="{C9E4095A-B81D-40C6-A960-23C387BAA37C}" dt="2020-07-28T00:46:30.251" v="247" actId="20577"/>
          <ac:spMkLst>
            <pc:docMk/>
            <pc:sldMk cId="2037606171" sldId="261"/>
            <ac:spMk id="2" creationId="{14A77E38-61CB-49E5-8AA4-FF9672964302}"/>
          </ac:spMkLst>
        </pc:spChg>
        <pc:spChg chg="del">
          <ac:chgData name="Troy Biernath" userId="aed3d806ed7068fe" providerId="LiveId" clId="{C9E4095A-B81D-40C6-A960-23C387BAA37C}" dt="2020-07-28T00:46:23.270" v="222" actId="931"/>
          <ac:spMkLst>
            <pc:docMk/>
            <pc:sldMk cId="2037606171" sldId="261"/>
            <ac:spMk id="3" creationId="{03F46384-FF61-478B-AE70-BADCE6C31D97}"/>
          </ac:spMkLst>
        </pc:spChg>
        <pc:spChg chg="add del mod">
          <ac:chgData name="Troy Biernath" userId="aed3d806ed7068fe" providerId="LiveId" clId="{C9E4095A-B81D-40C6-A960-23C387BAA37C}" dt="2020-07-28T04:19:43.387" v="1095" actId="478"/>
          <ac:spMkLst>
            <pc:docMk/>
            <pc:sldMk cId="2037606171" sldId="261"/>
            <ac:spMk id="7" creationId="{BFBCD095-8431-403A-9128-7882FC6C5288}"/>
          </ac:spMkLst>
        </pc:spChg>
        <pc:picChg chg="add mod">
          <ac:chgData name="Troy Biernath" userId="aed3d806ed7068fe" providerId="LiveId" clId="{C9E4095A-B81D-40C6-A960-23C387BAA37C}" dt="2020-07-28T04:19:53.551" v="1097" actId="1076"/>
          <ac:picMkLst>
            <pc:docMk/>
            <pc:sldMk cId="2037606171" sldId="261"/>
            <ac:picMk id="4" creationId="{B83E8D76-0770-417E-A691-12FFD35999E2}"/>
          </ac:picMkLst>
        </pc:picChg>
        <pc:picChg chg="add del mod">
          <ac:chgData name="Troy Biernath" userId="aed3d806ed7068fe" providerId="LiveId" clId="{C9E4095A-B81D-40C6-A960-23C387BAA37C}" dt="2020-07-28T04:19:24.925" v="1093" actId="478"/>
          <ac:picMkLst>
            <pc:docMk/>
            <pc:sldMk cId="2037606171" sldId="261"/>
            <ac:picMk id="5" creationId="{435DB1B9-C369-472B-B08D-5226778548D1}"/>
          </ac:picMkLst>
        </pc:picChg>
      </pc:sldChg>
      <pc:sldChg chg="modSp new mod">
        <pc:chgData name="Troy Biernath" userId="aed3d806ed7068fe" providerId="LiveId" clId="{C9E4095A-B81D-40C6-A960-23C387BAA37C}" dt="2020-07-28T15:46:49.605" v="1163" actId="20577"/>
        <pc:sldMkLst>
          <pc:docMk/>
          <pc:sldMk cId="3139354201" sldId="262"/>
        </pc:sldMkLst>
        <pc:spChg chg="mod">
          <ac:chgData name="Troy Biernath" userId="aed3d806ed7068fe" providerId="LiveId" clId="{C9E4095A-B81D-40C6-A960-23C387BAA37C}" dt="2020-07-28T00:50:18.098" v="308" actId="20577"/>
          <ac:spMkLst>
            <pc:docMk/>
            <pc:sldMk cId="3139354201" sldId="262"/>
            <ac:spMk id="2" creationId="{48DE60E9-0C63-4A85-8388-487ED294664B}"/>
          </ac:spMkLst>
        </pc:spChg>
        <pc:spChg chg="mod">
          <ac:chgData name="Troy Biernath" userId="aed3d806ed7068fe" providerId="LiveId" clId="{C9E4095A-B81D-40C6-A960-23C387BAA37C}" dt="2020-07-28T15:46:49.605" v="1163" actId="20577"/>
          <ac:spMkLst>
            <pc:docMk/>
            <pc:sldMk cId="3139354201" sldId="262"/>
            <ac:spMk id="3" creationId="{4FCC796C-5391-497D-8D17-5E5D79EE58C3}"/>
          </ac:spMkLst>
        </pc:spChg>
      </pc:sldChg>
      <pc:sldChg chg="addSp delSp modSp new mod ord setBg">
        <pc:chgData name="Troy Biernath" userId="aed3d806ed7068fe" providerId="LiveId" clId="{C9E4095A-B81D-40C6-A960-23C387BAA37C}" dt="2020-07-28T03:36:42.526" v="1088" actId="20577"/>
        <pc:sldMkLst>
          <pc:docMk/>
          <pc:sldMk cId="712037215" sldId="263"/>
        </pc:sldMkLst>
        <pc:spChg chg="mod">
          <ac:chgData name="Troy Biernath" userId="aed3d806ed7068fe" providerId="LiveId" clId="{C9E4095A-B81D-40C6-A960-23C387BAA37C}" dt="2020-07-28T02:52:26.461" v="938" actId="20577"/>
          <ac:spMkLst>
            <pc:docMk/>
            <pc:sldMk cId="712037215" sldId="263"/>
            <ac:spMk id="2" creationId="{3EACD587-000A-4D09-B387-6BBE3F518716}"/>
          </ac:spMkLst>
        </pc:spChg>
        <pc:spChg chg="del">
          <ac:chgData name="Troy Biernath" userId="aed3d806ed7068fe" providerId="LiveId" clId="{C9E4095A-B81D-40C6-A960-23C387BAA37C}" dt="2020-07-28T02:50:36.647" v="868" actId="931"/>
          <ac:spMkLst>
            <pc:docMk/>
            <pc:sldMk cId="712037215" sldId="263"/>
            <ac:spMk id="3" creationId="{E1712EE3-58C4-41E5-B769-25A3B4775C45}"/>
          </ac:spMkLst>
        </pc:spChg>
        <pc:spChg chg="add mod">
          <ac:chgData name="Troy Biernath" userId="aed3d806ed7068fe" providerId="LiveId" clId="{C9E4095A-B81D-40C6-A960-23C387BAA37C}" dt="2020-07-28T03:36:42.526" v="1088" actId="20577"/>
          <ac:spMkLst>
            <pc:docMk/>
            <pc:sldMk cId="712037215" sldId="263"/>
            <ac:spMk id="8" creationId="{6D8666D5-7BA2-4A27-92AB-7EA6F82039C9}"/>
          </ac:spMkLst>
        </pc:spChg>
        <pc:spChg chg="add del">
          <ac:chgData name="Troy Biernath" userId="aed3d806ed7068fe" providerId="LiveId" clId="{C9E4095A-B81D-40C6-A960-23C387BAA37C}" dt="2020-07-28T02:50:59.716" v="877" actId="26606"/>
          <ac:spMkLst>
            <pc:docMk/>
            <pc:sldMk cId="712037215" sldId="263"/>
            <ac:spMk id="12" creationId="{022BDE4A-8A20-4A69-9C5A-581C82036A4D}"/>
          </ac:spMkLst>
        </pc:spChg>
        <pc:picChg chg="add mod ord">
          <ac:chgData name="Troy Biernath" userId="aed3d806ed7068fe" providerId="LiveId" clId="{C9E4095A-B81D-40C6-A960-23C387BAA37C}" dt="2020-07-28T02:52:34.922" v="939" actId="1076"/>
          <ac:picMkLst>
            <pc:docMk/>
            <pc:sldMk cId="712037215" sldId="263"/>
            <ac:picMk id="5" creationId="{81193CB4-CC2B-4B6B-A397-3A49058BA03E}"/>
          </ac:picMkLst>
        </pc:picChg>
        <pc:picChg chg="add mod">
          <ac:chgData name="Troy Biernath" userId="aed3d806ed7068fe" providerId="LiveId" clId="{C9E4095A-B81D-40C6-A960-23C387BAA37C}" dt="2020-07-28T02:52:37.843" v="940" actId="1076"/>
          <ac:picMkLst>
            <pc:docMk/>
            <pc:sldMk cId="712037215" sldId="263"/>
            <ac:picMk id="7" creationId="{9BC8590D-5E95-4383-B83C-01297BD4AE5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6168BB-7CD9-4886-B4F6-63226EB8C6A4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D65E8-1D2E-4288-A3EC-10B727578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81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567AA-9B09-4E89-89A8-8D88943543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3353-4164-46A5-87B9-ACA77623D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7D16-A755-44AF-9ABB-12A2F95B5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1016-9C03-4050-A814-E83E7A1F7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CE0CF-0167-4EE8-8064-AE12935F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1F8F-20AB-4710-AE0C-2EE1EF0AE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C7E01-2458-4573-A6C0-51B2D7B9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7770-8F88-4BB2-A754-E75B748CE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0A6E-A0D0-4EF5-A8C2-7F5E601BB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DB67EF-FEDB-46E5-B04D-09FB768DC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26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937B5-FBC6-4278-BE51-0E711C88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59A969-1DD2-4908-A548-879AD50EB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22D8-75D3-4EB0-9348-C815EE364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50254-EC98-42AB-9C32-E4690F855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73924-985E-4887-948F-9843338A6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014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9B8E-100A-4757-BD5E-A470966C5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1EFB6-CD99-4240-A9DE-2530001F5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22DDEA-8817-454C-BA9B-65B15457F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E21A-E9EC-4BC4-AA46-286063E60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82E84-76F1-4420-A439-666FD9E55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5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155EF-36F0-420D-8FA1-29C9B2C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50DE-B85B-4953-9A4A-589C761C5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190F-4B46-41D8-8205-56F8ACA48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8EA8-FAD2-4CC5-A6BD-598FE90D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5C8E7-9C71-4AD6-9AD3-686C1D672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438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78CE-B943-464C-93FB-FAFA40C79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29711-19A3-4608-84D9-F0445FD18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CED2F-091C-45CE-A7C6-4203DA5CF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28D373-D126-4FA0-A365-FC0835E05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7AFB6-C085-402B-82E3-A3E085C3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E537E-B8FC-43AF-A043-8E62C4802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83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5613E-701C-4DBE-AE98-0FC7B1A55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72A97-81CE-4656-8E9A-5FA26BCFD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2C6E7-156D-4E90-B757-7BFC04EFC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323E4D-8A57-4C3F-9DD3-9AC771C020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5D7286-66E6-46F6-87EE-A70622D2F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7493B-AE4E-44D5-92C0-BAAB1CFA2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187599-2EAC-4A5F-A076-8002E0402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3DA24-1C01-4B31-8875-4E61A54AB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74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2CFF-4455-4895-98FF-1FFE6466E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713973-5EC0-4AC9-B900-4D748DA7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5CF70B-791A-4869-B561-AEF86D362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CE6C71-057F-450F-98B1-B4233BA5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12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97F200-EEE5-4DC9-AB2E-023675AE7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C9CFE-39DD-4CEA-A7E1-5C64F69A2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469D9-AF40-4A96-8EDF-75DF12164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98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7720F-48C8-4878-855B-EA8980D3A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EB53-F58B-453A-936B-51E124E4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ADFAE4-87F7-4BF4-891A-E76C7390A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6AFC9-4648-48B5-AD07-508B3461D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CFF90-1197-42DA-ADC1-9B108F37C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7EC8C-7577-4C29-9D80-9D31391B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4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52835-BC01-4E9C-ADA0-FA8F22926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D6F9-9D2D-4780-BBA3-C95DC2333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EBA6A-AF1C-4A82-9DBB-C35C5B65E5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99AC5-94CE-462B-9679-FF37A11B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25EB9-9E19-4E1C-8C5F-2A4CE4D0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88CF3B-EC6E-4C6F-A03D-41EFF7D8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8095D7-398B-4C3D-9FDA-485A4F641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8B4F2-96A1-4701-B499-5C135DB73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E5F30-B974-4908-B8C7-01EB205B01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6E4B-E8F7-40C1-BCAE-9C0B6862EC2B}" type="datetimeFigureOut">
              <a:rPr lang="en-US" smtClean="0"/>
              <a:t>7/28/2020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BC9BC-5B87-48C7-B45F-F27A1F28BA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08E4-C997-477D-900B-27D09605B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CC840-7982-4045-AA17-A4A86FFD0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0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CD587-000A-4D09-B387-6BBE3F518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OleA</a:t>
            </a:r>
            <a:r>
              <a:rPr lang="en-US" dirty="0"/>
              <a:t> temperatures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1193CB4-CC2B-4B6B-A397-3A49058BA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364" y="2818009"/>
            <a:ext cx="5729307" cy="3269377"/>
          </a:xfrm>
        </p:spPr>
      </p:pic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9BC8590D-5E95-4383-B83C-01297BD4AE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331" y="2827608"/>
            <a:ext cx="5729307" cy="32597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D8666D5-7BA2-4A27-92AB-7EA6F82039C9}"/>
              </a:ext>
            </a:extLst>
          </p:cNvPr>
          <p:cNvSpPr txBox="1"/>
          <p:nvPr/>
        </p:nvSpPr>
        <p:spPr>
          <a:xfrm>
            <a:off x="838200" y="1690688"/>
            <a:ext cx="8391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Review of the dataset:</a:t>
            </a:r>
          </a:p>
          <a:p>
            <a:r>
              <a:rPr lang="en-US" dirty="0"/>
              <a:t>123 </a:t>
            </a:r>
            <a:r>
              <a:rPr lang="en-US" dirty="0" err="1"/>
              <a:t>OleAs</a:t>
            </a:r>
            <a:r>
              <a:rPr lang="en-US" dirty="0"/>
              <a:t> from organisms with diverse optimal growth temperatures</a:t>
            </a:r>
          </a:p>
        </p:txBody>
      </p:sp>
    </p:spTree>
    <p:extLst>
      <p:ext uri="{BB962C8B-B14F-4D97-AF65-F5344CB8AC3E}">
        <p14:creationId xmlns:p14="http://schemas.microsoft.com/office/powerpoint/2010/main" val="71203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3AFF-37BC-4C99-9D74-98B73CE25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/>
              <a:t>Machine learning with </a:t>
            </a:r>
            <a:r>
              <a:rPr lang="en-US" sz="3800" dirty="0" err="1"/>
              <a:t>OleA</a:t>
            </a:r>
            <a:r>
              <a:rPr lang="en-US" sz="3800" dirty="0"/>
              <a:t> temperature preference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6E7D1-8141-4ED9-9314-FD46A92C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b="1" dirty="0"/>
              <a:t>Goal: </a:t>
            </a:r>
            <a:r>
              <a:rPr lang="en-US" dirty="0"/>
              <a:t>Identify sequence signatures of </a:t>
            </a:r>
            <a:r>
              <a:rPr lang="en-US" dirty="0" err="1"/>
              <a:t>OleA</a:t>
            </a:r>
            <a:r>
              <a:rPr lang="en-US" dirty="0"/>
              <a:t> temperature preference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Dataset: </a:t>
            </a:r>
            <a:r>
              <a:rPr lang="en-US" dirty="0"/>
              <a:t>combination of 30 TARA sequences, 73 </a:t>
            </a:r>
            <a:r>
              <a:rPr lang="en-US" dirty="0" err="1"/>
              <a:t>OleAs</a:t>
            </a:r>
            <a:r>
              <a:rPr lang="en-US" dirty="0"/>
              <a:t> from previous studies, and 20 interesting psychrophiles and thermophiles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Prediction: </a:t>
            </a:r>
            <a:r>
              <a:rPr lang="en-US" dirty="0"/>
              <a:t>optimal growth temperatures (from literature)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Predictors: </a:t>
            </a:r>
            <a:r>
              <a:rPr lang="en-US" dirty="0" err="1"/>
              <a:t>OleA</a:t>
            </a:r>
            <a:r>
              <a:rPr lang="en-US" dirty="0"/>
              <a:t> sequence features (previously whole-protein stats)</a:t>
            </a:r>
          </a:p>
        </p:txBody>
      </p:sp>
    </p:spTree>
    <p:extLst>
      <p:ext uri="{BB962C8B-B14F-4D97-AF65-F5344CB8AC3E}">
        <p14:creationId xmlns:p14="http://schemas.microsoft.com/office/powerpoint/2010/main" val="1488078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8158-D7AB-4A2A-B2DD-3921CFE61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pic>
        <p:nvPicPr>
          <p:cNvPr id="5" name="Content Placeholder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97D4B54-72BD-4C1F-87B9-1BAA62504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68680"/>
            <a:ext cx="10169382" cy="2373141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EB0E80-01C6-4299-84B2-2FB9A81AE520}"/>
              </a:ext>
            </a:extLst>
          </p:cNvPr>
          <p:cNvSpPr/>
          <p:nvPr/>
        </p:nvSpPr>
        <p:spPr>
          <a:xfrm>
            <a:off x="211664" y="4533099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9FDF8D-FCDE-48EE-9F08-C46990E61097}"/>
              </a:ext>
            </a:extLst>
          </p:cNvPr>
          <p:cNvSpPr txBox="1"/>
          <p:nvPr/>
        </p:nvSpPr>
        <p:spPr>
          <a:xfrm>
            <a:off x="727971" y="1690688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feature set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1907406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77E38-61CB-49E5-8AA4-FF967296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prediction plot</a:t>
            </a:r>
          </a:p>
        </p:txBody>
      </p:sp>
      <p:pic>
        <p:nvPicPr>
          <p:cNvPr id="4" name="Picture 3" descr="A picture containing different, table, group&#10;&#10;Description automatically generated">
            <a:extLst>
              <a:ext uri="{FF2B5EF4-FFF2-40B4-BE49-F238E27FC236}">
                <a16:creationId xmlns:a16="http://schemas.microsoft.com/office/drawing/2014/main" id="{B83E8D76-0770-417E-A691-12FFD35999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838" y="1581240"/>
            <a:ext cx="9214324" cy="519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606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B30-E51D-4CFE-AE28-BEB5E37D6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Categorical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D6B6A-A14F-477C-8173-6818BD511E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637" y="2147455"/>
            <a:ext cx="10940726" cy="3109469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C7625A-4FAF-4A17-88CB-470E9C180A63}"/>
              </a:ext>
            </a:extLst>
          </p:cNvPr>
          <p:cNvSpPr txBox="1"/>
          <p:nvPr/>
        </p:nvSpPr>
        <p:spPr>
          <a:xfrm>
            <a:off x="35702" y="4227812"/>
            <a:ext cx="7669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*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D2FA283-AB89-4D9D-B6C8-CB57EBB4F489}"/>
              </a:ext>
            </a:extLst>
          </p:cNvPr>
          <p:cNvSpPr/>
          <p:nvPr/>
        </p:nvSpPr>
        <p:spPr>
          <a:xfrm>
            <a:off x="72516" y="2630188"/>
            <a:ext cx="516307" cy="208722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CF4150-8F9E-4978-AB5E-C4B9CC959D4B}"/>
              </a:ext>
            </a:extLst>
          </p:cNvPr>
          <p:cNvSpPr txBox="1"/>
          <p:nvPr/>
        </p:nvSpPr>
        <p:spPr>
          <a:xfrm>
            <a:off x="540026" y="1592173"/>
            <a:ext cx="555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threshold gives the best prediction?</a:t>
            </a:r>
          </a:p>
        </p:txBody>
      </p:sp>
    </p:spTree>
    <p:extLst>
      <p:ext uri="{BB962C8B-B14F-4D97-AF65-F5344CB8AC3E}">
        <p14:creationId xmlns:p14="http://schemas.microsoft.com/office/powerpoint/2010/main" val="3997920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058E-FE68-4122-9D97-A84F3BDE7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residues?</a:t>
            </a:r>
          </a:p>
        </p:txBody>
      </p:sp>
      <p:pic>
        <p:nvPicPr>
          <p:cNvPr id="5" name="Content Placeholder 4" descr="A picture containing food&#10;&#10;Description automatically generated">
            <a:extLst>
              <a:ext uri="{FF2B5EF4-FFF2-40B4-BE49-F238E27FC236}">
                <a16:creationId xmlns:a16="http://schemas.microsoft.com/office/drawing/2014/main" id="{F176AAFB-49BE-449D-B497-C5FFAEA2C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255" y="437740"/>
            <a:ext cx="6107014" cy="605513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51D15B-F978-477C-AE4C-05BF1449E208}"/>
              </a:ext>
            </a:extLst>
          </p:cNvPr>
          <p:cNvSpPr txBox="1"/>
          <p:nvPr/>
        </p:nvSpPr>
        <p:spPr>
          <a:xfrm>
            <a:off x="838200" y="1918252"/>
            <a:ext cx="35548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</a:rPr>
              <a:t>In </a:t>
            </a:r>
            <a:r>
              <a:rPr lang="en-US" b="0" i="1" dirty="0">
                <a:solidFill>
                  <a:srgbClr val="000000"/>
                </a:solidFill>
                <a:effectLst/>
              </a:rPr>
              <a:t>Xanthomonas campestris</a:t>
            </a:r>
            <a:r>
              <a:rPr lang="en-US" b="0" dirty="0">
                <a:solidFill>
                  <a:srgbClr val="000000"/>
                </a:solidFill>
                <a:effectLst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112S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172T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176V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203L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258I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284I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291H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</a:rPr>
              <a:t>292T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64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E60E9-0C63-4A85-8388-487ED2946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C796C-5391-497D-8D17-5E5D79EE5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Possibly use mutant library for experiments</a:t>
            </a:r>
          </a:p>
          <a:p>
            <a:pPr>
              <a:lnSpc>
                <a:spcPct val="200000"/>
              </a:lnSpc>
            </a:pPr>
            <a:r>
              <a:rPr lang="en-US" dirty="0"/>
              <a:t>Test thermostability/activity at various temperatures</a:t>
            </a:r>
          </a:p>
          <a:p>
            <a:pPr>
              <a:lnSpc>
                <a:spcPct val="200000"/>
              </a:lnSpc>
            </a:pPr>
            <a:r>
              <a:rPr lang="en-US" dirty="0"/>
              <a:t>What else?</a:t>
            </a:r>
          </a:p>
          <a:p>
            <a:pPr>
              <a:lnSpc>
                <a:spcPct val="200000"/>
              </a:lnSpc>
            </a:pPr>
            <a:r>
              <a:rPr lang="en-US" dirty="0"/>
              <a:t>Unsaturated preference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354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126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OleA temperatures</vt:lpstr>
      <vt:lpstr>Machine learning with OleA temperature preference</vt:lpstr>
      <vt:lpstr>Regression</vt:lpstr>
      <vt:lpstr>Example prediction plot</vt:lpstr>
      <vt:lpstr>Categorical</vt:lpstr>
      <vt:lpstr>Which residues?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with OleA temperature adaptation</dc:title>
  <dc:creator>Troy Biernath</dc:creator>
  <cp:lastModifiedBy>Troy Biernath</cp:lastModifiedBy>
  <cp:revision>1</cp:revision>
  <dcterms:created xsi:type="dcterms:W3CDTF">2020-07-27T22:07:24Z</dcterms:created>
  <dcterms:modified xsi:type="dcterms:W3CDTF">2020-07-28T16:33:06Z</dcterms:modified>
</cp:coreProperties>
</file>