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B9D21-C3FD-4B01-88DF-7CE93B7EDFB2}" v="3" dt="2020-06-08T21:24:48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y Biernath" userId="aed3d806ed7068fe" providerId="LiveId" clId="{A70B9D21-C3FD-4B01-88DF-7CE93B7EDFB2}"/>
    <pc:docChg chg="custSel addSld delSld modSld">
      <pc:chgData name="Troy Biernath" userId="aed3d806ed7068fe" providerId="LiveId" clId="{A70B9D21-C3FD-4B01-88DF-7CE93B7EDFB2}" dt="2020-06-08T21:29:57.639" v="8" actId="2696"/>
      <pc:docMkLst>
        <pc:docMk/>
      </pc:docMkLst>
      <pc:sldChg chg="addSp delSp modSp new del mod">
        <pc:chgData name="Troy Biernath" userId="aed3d806ed7068fe" providerId="LiveId" clId="{A70B9D21-C3FD-4B01-88DF-7CE93B7EDFB2}" dt="2020-06-08T21:29:57.639" v="8" actId="2696"/>
        <pc:sldMkLst>
          <pc:docMk/>
          <pc:sldMk cId="476959491" sldId="260"/>
        </pc:sldMkLst>
        <pc:spChg chg="del">
          <ac:chgData name="Troy Biernath" userId="aed3d806ed7068fe" providerId="LiveId" clId="{A70B9D21-C3FD-4B01-88DF-7CE93B7EDFB2}" dt="2020-06-08T21:24:15.078" v="2" actId="478"/>
          <ac:spMkLst>
            <pc:docMk/>
            <pc:sldMk cId="476959491" sldId="260"/>
            <ac:spMk id="2" creationId="{DA8E24DA-B681-4244-A6AF-3EC4CD73AFE2}"/>
          </ac:spMkLst>
        </pc:spChg>
        <pc:spChg chg="del">
          <ac:chgData name="Troy Biernath" userId="aed3d806ed7068fe" providerId="LiveId" clId="{A70B9D21-C3FD-4B01-88DF-7CE93B7EDFB2}" dt="2020-06-08T21:24:13.246" v="1" actId="478"/>
          <ac:spMkLst>
            <pc:docMk/>
            <pc:sldMk cId="476959491" sldId="260"/>
            <ac:spMk id="3" creationId="{418D8379-E006-452E-A721-CE5AB687E9F7}"/>
          </ac:spMkLst>
        </pc:spChg>
        <pc:graphicFrameChg chg="add mod">
          <ac:chgData name="Troy Biernath" userId="aed3d806ed7068fe" providerId="LiveId" clId="{A70B9D21-C3FD-4B01-88DF-7CE93B7EDFB2}" dt="2020-06-08T21:24:51.922" v="7" actId="1076"/>
          <ac:graphicFrameMkLst>
            <pc:docMk/>
            <pc:sldMk cId="476959491" sldId="260"/>
            <ac:graphicFrameMk id="4" creationId="{719C35C8-C1AA-4251-9E42-744AC288A79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1945-9C1D-4C08-AF08-D6615840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C7BB-D182-49D7-ADD6-B182DB49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1C3B-A8FE-4848-946E-AE0D4F14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5F46-78AA-4368-89EE-72CF8DE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42BC-0421-4DA3-8F7E-48675C8E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B66-ECED-4FBE-B913-4879C88F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9D09-0CC6-4825-85F2-42EE9064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7A2C-404E-489E-BA5E-F064428C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D147-C4EA-4F51-B060-E0BE924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F958-C372-4B69-856E-28F8396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2C7AF-7428-4276-9066-0005B35A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F650-A0F2-4122-90EE-C396EBEF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10EA-CF54-42B4-BB80-9F7D7B56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3B5-AFC9-4226-AE21-D57B0035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A5F7-24CD-43EB-A1C4-7D8FEFD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C781-A014-4EBD-AF93-EF17EBBF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086-2089-4619-AC4E-5B53AE4D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515D-5CD2-495E-8D02-DE3593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4457-FAA7-4E1E-AE98-71611C28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85FF-566F-451E-B034-BF9FEAC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BF5-2269-45FB-A5B5-76900EED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9002-BFE3-42AF-8BE8-6E997049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FCF1-FF97-41B8-AA62-94889B7C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F663-FA13-4BFA-86F3-235C829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0C99-1E12-40B7-AA52-1F10CB27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7F2-A28C-4405-86E2-F2129781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A767-05AC-4609-892D-0C8ADB9E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D083-5CF0-4F66-B362-DA30A13A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E86A-CC14-48A5-9F7B-7A935F5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D41-6F88-4F21-939B-4CDF8DB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5F5E-2B8A-4E07-BD66-B806C8BF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C167-CF79-45E9-BACC-0FBD4781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15F1-22EF-4529-AD36-70C35D88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2FDA-7A3F-4D4F-9502-1D46667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FF22-6BF4-46AC-A0A6-321B85AD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B979-A2E0-4610-AD3D-CA9BA5BB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A7998-2F68-4160-88B2-5AA90EE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FE246-16EB-4139-8A0E-3A530C6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12EDA-427E-4959-962B-E7C8F8F3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41E8-FF78-4586-B33A-BAE8CB5F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CE050-6BC1-4DE8-94FD-A27851C9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D213-C30E-48C4-9130-E88968C1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E056C-9282-442D-8466-71ACD1B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7FEC7-479C-4BE6-95B0-76494498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2376-3F71-48E9-BBAE-334171D9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AD26-4EBB-428F-93F4-AEB59FA5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EB44-1948-4C57-8EDC-0086684A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2CC4-0CA7-49AB-AE56-FF0E18B5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36A8-FF5F-4C3E-992E-59D8020F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0C27A-9C4C-41BB-9B83-A3C4C67C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98D0-4C23-4819-B3D6-02557069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0573-8F91-4DD4-AF54-815C767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DC5-ECC4-4F54-86D1-E9753F82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327B3-E70D-4C40-908F-BA0B7476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23BF-2E1B-4293-8384-5516D6C0F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5DFC-FCF6-455F-9B1F-6F4CC755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48BF-9360-4DCB-99B1-E8BFF83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8776-1580-4883-BA3B-7D5185C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9E3D0-C8C3-41DD-A332-1270C91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32BC-6F94-41AD-9047-3FC2CA3C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8C00-D5C1-435F-8835-004795CF7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6210-D71B-4853-936D-5731393C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AA91-A523-4598-A2F6-07582ACA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B1CA-8DAE-4483-A0A3-BE8AF62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FCC3-ED63-4C80-941E-9ACB4B67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JGI DNA Synthesis Science Grant Final Order</a:t>
            </a:r>
          </a:p>
          <a:p>
            <a:pPr lvl="1"/>
            <a:r>
              <a:rPr lang="en-US" dirty="0"/>
              <a:t>50 </a:t>
            </a:r>
            <a:r>
              <a:rPr lang="en-US" i="1" dirty="0" err="1"/>
              <a:t>oleA</a:t>
            </a:r>
            <a:r>
              <a:rPr lang="en-US" dirty="0"/>
              <a:t> genes transformed into E. coli</a:t>
            </a:r>
          </a:p>
          <a:p>
            <a:pPr lvl="1"/>
            <a:r>
              <a:rPr lang="en-US" dirty="0"/>
              <a:t>Genes from TARA Oceans, psychrophiles, thermophiles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OleABCD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be co-localized with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genes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synthase catalyzes formation of PUFAs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OleABCD turns PUFAs into PUHCs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Usually happens around the poles -&gt; increased membrane fluidity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there a relationship between cold-adaptation and preference for polyunsaturated fatty acid substrates in </a:t>
            </a:r>
            <a:r>
              <a:rPr lang="en-US" dirty="0" err="1"/>
              <a:t>OleAs</a:t>
            </a:r>
            <a:r>
              <a:rPr lang="en-US" dirty="0"/>
              <a:t>? </a:t>
            </a:r>
          </a:p>
          <a:p>
            <a:r>
              <a:rPr lang="en-US" dirty="0"/>
              <a:t>Can we detect sequence signatures of temperature adaptation in </a:t>
            </a:r>
            <a:r>
              <a:rPr lang="en-US" dirty="0" err="1"/>
              <a:t>OleAs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7F2BD6D6-6D89-42A5-A81C-B5D12F2B1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78426"/>
              </p:ext>
            </p:extLst>
          </p:nvPr>
        </p:nvGraphicFramePr>
        <p:xfrm>
          <a:off x="2809875" y="142875"/>
          <a:ext cx="6572250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3200301" imgH="3200400" progId="AcroExch.Document.DC">
                  <p:embed/>
                </p:oleObj>
              </mc:Choice>
              <mc:Fallback>
                <p:oleObj name="Acrobat Document" r:id="rId3" imgW="3200301" imgH="3200400" progId="AcroExch.Document.DC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7F2BD6D6-6D89-42A5-A81C-B5D12F2B1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5" y="142875"/>
                        <a:ext cx="6572250" cy="657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66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Acrobat Document</vt:lpstr>
      <vt:lpstr>What’s the Project?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Figures</dc:title>
  <dc:creator>Troy Biernath</dc:creator>
  <cp:lastModifiedBy>Troy Biernath</cp:lastModifiedBy>
  <cp:revision>5</cp:revision>
  <dcterms:created xsi:type="dcterms:W3CDTF">2020-06-08T19:25:42Z</dcterms:created>
  <dcterms:modified xsi:type="dcterms:W3CDTF">2020-06-08T21:30:16Z</dcterms:modified>
</cp:coreProperties>
</file>