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52"/>
    <p:restoredTop sz="94634"/>
  </p:normalViewPr>
  <p:slideViewPr>
    <p:cSldViewPr snapToGrid="0" snapToObjects="1">
      <p:cViewPr varScale="1">
        <p:scale>
          <a:sx n="83" d="100"/>
          <a:sy n="83" d="100"/>
        </p:scale>
        <p:origin x="2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FB31-6DAA-9442-B73A-D2EA36296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6557F-A7D3-FB46-A374-8559112E7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0344-CF67-7B4F-8F19-92AB4152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1BA-90EA-C542-984B-FCBCBC39AD3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44EB-6F0A-0B4D-95DB-A3217E8B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0204-5DC5-F44B-94A0-739A3AD3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5B64-8ADF-264F-9B06-172F16DA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5E55-EB7B-FC43-85B6-8D20DFBA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AA5A7-D401-8F49-B329-E4F07DC1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D86E-1045-0541-9383-455A7F10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1BA-90EA-C542-984B-FCBCBC39AD3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5AE62-056B-FF41-B4B7-CDBEAA34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F18B-34F4-3F4F-95E5-BA9EBD8D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5B64-8ADF-264F-9B06-172F16DA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5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599B9-EB91-F04F-BC64-AC3C2F053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C0DD8-B327-024B-89A9-5FDA709B6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A322-4BA0-E44E-A1BC-0D0088B8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1BA-90EA-C542-984B-FCBCBC39AD3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6BC6-642F-A84A-8CD4-7AA754C1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1FE-E754-2948-A7E8-1F96F5B1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5B64-8ADF-264F-9B06-172F16DA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7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F09C-2C1D-5B47-AC17-7C9ACA6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5ECD-CE11-5840-B177-3733286B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340A-6740-ED45-AAC3-1178CC89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1BA-90EA-C542-984B-FCBCBC39AD3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8363-A4BD-ED47-BFAE-394A4E0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EC29-4084-4646-A090-79062671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5B64-8ADF-264F-9B06-172F16DA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7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F14C-3040-C04C-A566-95F9A3AB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59AFF-8CD3-0448-8EB1-1E574A58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FAF9-1F84-F646-A571-836EBE74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1BA-90EA-C542-984B-FCBCBC39AD3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8BA1-1561-F04C-8AAE-B34007AC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9634-9990-D047-BF7A-B26984A7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5B64-8ADF-264F-9B06-172F16DA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4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8781-9A67-8E40-8882-AA67F9A4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BE53-E5B0-5548-910F-C6BCDA8CD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3775D-DEA7-B54F-B875-B4DA73674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F1895-867A-AA4B-BFB5-0228BC28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1BA-90EA-C542-984B-FCBCBC39AD3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3273-18A0-F441-99AD-A3B1D37D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E4F4E-98E6-2640-86E0-306E5CE3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5B64-8ADF-264F-9B06-172F16DA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E8A8-C620-1244-A340-2D735D7D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56874-BC19-434A-986B-7C29FC58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7F755-6B2F-1C4D-8093-0B051CAD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AA933-8E80-9C4E-A42D-122047BB9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EB580-DA18-AC48-AEEA-7E533395E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458C5-BD21-4447-8577-6A297C8D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1BA-90EA-C542-984B-FCBCBC39AD3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3556A-2FF1-3D4F-B668-3AB2FD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E1464-D121-534C-B15B-2B7A771F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5B64-8ADF-264F-9B06-172F16DA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AF0-E208-AD47-A74B-05F9E174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9A0C5-1845-804F-A35B-9B58DE43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1BA-90EA-C542-984B-FCBCBC39AD3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E768F-347F-514C-BA62-1C32D1AC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6645A-98E2-B240-8348-16972FBC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5B64-8ADF-264F-9B06-172F16DA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01C20-3EC2-2143-9211-C7805E0C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1BA-90EA-C542-984B-FCBCBC39AD3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D38EB-1191-514F-B301-1AC482B8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B095B-D67B-964D-B809-12C54FC1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5B64-8ADF-264F-9B06-172F16DA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7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57F8-8A18-A044-8117-CFDD58FC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8E02-1DDE-E34E-B97A-9F9E87FA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0C682-6C07-A54A-A908-2B80C1B6B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C1875-CE21-D34C-9950-CAE992CC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1BA-90EA-C542-984B-FCBCBC39AD3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DE910-A4B9-C640-A64F-382D5DD0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1FCE2-4FE4-B344-9F4A-45238807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5B64-8ADF-264F-9B06-172F16DA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7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89B7-5F86-2349-B1F0-2D73685E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648DA-8C3C-604F-9997-7A97111DC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92381-075D-434B-ABE2-93580FFEB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A1292-8D0E-FC41-8D3A-E9ADFA68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1BA-90EA-C542-984B-FCBCBC39AD3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E9434-4DFE-8144-A026-9356DED4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8C81E-3734-6745-98AD-EFDDEE1A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5B64-8ADF-264F-9B06-172F16DA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19782-DE81-DE44-8489-DBE964A8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400CC-D2FA-AD4C-8694-740D17A5A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A2F32-4CBA-3C40-B798-91F35EE10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01BA-90EA-C542-984B-FCBCBC39AD3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7C795-6500-2648-8642-CDF46DD8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AD45-C309-7B40-947C-94B12C3EA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5B64-8ADF-264F-9B06-172F16DA9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F47-F3A2-5349-AFD4-D4B8D550E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LSSURP long-term </a:t>
            </a:r>
            <a:br>
              <a:rPr lang="en-US" dirty="0"/>
            </a:br>
            <a:r>
              <a:rPr lang="en-US" dirty="0"/>
              <a:t>summer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EAF19-B7DF-6D4A-87FD-EFBB1B188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11, 2020</a:t>
            </a:r>
          </a:p>
        </p:txBody>
      </p:sp>
    </p:spTree>
    <p:extLst>
      <p:ext uri="{BB962C8B-B14F-4D97-AF65-F5344CB8AC3E}">
        <p14:creationId xmlns:p14="http://schemas.microsoft.com/office/powerpoint/2010/main" val="204262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92A0-C635-A541-874B-E6110D91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33D6-12FB-5648-BC20-EA84DEF9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825625"/>
            <a:ext cx="11303000" cy="4351338"/>
          </a:xfrm>
        </p:spPr>
        <p:txBody>
          <a:bodyPr/>
          <a:lstStyle/>
          <a:p>
            <a:r>
              <a:rPr lang="en-US" dirty="0"/>
              <a:t>June 14 – 19: PUFA week, phylogenetics, and genome neighborhoods</a:t>
            </a:r>
          </a:p>
          <a:p>
            <a:endParaRPr lang="en-US" dirty="0"/>
          </a:p>
          <a:p>
            <a:r>
              <a:rPr lang="en-US" dirty="0"/>
              <a:t>June 21 – 26: Homology modeling, protein dynamics, sequence signatures</a:t>
            </a:r>
          </a:p>
          <a:p>
            <a:endParaRPr lang="en-US" dirty="0"/>
          </a:p>
          <a:p>
            <a:r>
              <a:rPr lang="en-US" dirty="0"/>
              <a:t>June 28 – July 3: I am taking mandatory vacation </a:t>
            </a:r>
            <a:r>
              <a:rPr lang="en-US" dirty="0">
                <a:sym typeface="Wingdings" pitchFamily="2" charset="2"/>
              </a:rPr>
              <a:t> think about some more independent coding projects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July 6 – on: hopefully start some lab experiments? Also continued coding and writing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8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5CF2-C9CF-9040-95D1-8423D615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bioinformatics skills you would like to learn or focus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5D48-9095-524C-B297-3287647C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325"/>
            <a:ext cx="4660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Covering:</a:t>
            </a:r>
          </a:p>
          <a:p>
            <a:r>
              <a:rPr lang="en-US" dirty="0"/>
              <a:t>Mapping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Phylogenetics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Genome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Protein structure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FA13A-36C2-2945-8148-62B689C19E92}"/>
              </a:ext>
            </a:extLst>
          </p:cNvPr>
          <p:cNvSpPr/>
          <p:nvPr/>
        </p:nvSpPr>
        <p:spPr>
          <a:xfrm>
            <a:off x="5638800" y="1965325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Optional: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Machine learning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Python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Linux/command line &amp; working with HPC resources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Substrate docking &amp; molecular dynamics</a:t>
            </a:r>
          </a:p>
        </p:txBody>
      </p:sp>
    </p:spTree>
    <p:extLst>
      <p:ext uri="{BB962C8B-B14F-4D97-AF65-F5344CB8AC3E}">
        <p14:creationId xmlns:p14="http://schemas.microsoft.com/office/powerpoint/2010/main" val="19057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112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LSSURP long-term  summer planning</vt:lpstr>
      <vt:lpstr>Looking ahead</vt:lpstr>
      <vt:lpstr>Other bioinformatics skills you would like to learn or focus on?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LSSURP summer planning</dc:title>
  <dc:creator>Serina Robinson</dc:creator>
  <cp:lastModifiedBy>Serina Robinson</cp:lastModifiedBy>
  <cp:revision>9</cp:revision>
  <dcterms:created xsi:type="dcterms:W3CDTF">2020-06-11T13:04:38Z</dcterms:created>
  <dcterms:modified xsi:type="dcterms:W3CDTF">2020-06-11T15:11:09Z</dcterms:modified>
</cp:coreProperties>
</file>