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7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5F5E-3BD0-0949-8103-B4F6DF5AE24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DB4-4D12-F74F-B333-215EC513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5F5E-3BD0-0949-8103-B4F6DF5AE24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DB4-4D12-F74F-B333-215EC513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2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5F5E-3BD0-0949-8103-B4F6DF5AE24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DB4-4D12-F74F-B333-215EC513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1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5F5E-3BD0-0949-8103-B4F6DF5AE24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DB4-4D12-F74F-B333-215EC513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5F5E-3BD0-0949-8103-B4F6DF5AE24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DB4-4D12-F74F-B333-215EC513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5F5E-3BD0-0949-8103-B4F6DF5AE24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DB4-4D12-F74F-B333-215EC513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4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5F5E-3BD0-0949-8103-B4F6DF5AE24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DB4-4D12-F74F-B333-215EC513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5F5E-3BD0-0949-8103-B4F6DF5AE24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DB4-4D12-F74F-B333-215EC513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5F5E-3BD0-0949-8103-B4F6DF5AE24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DB4-4D12-F74F-B333-215EC513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5F5E-3BD0-0949-8103-B4F6DF5AE24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DB4-4D12-F74F-B333-215EC513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5F5E-3BD0-0949-8103-B4F6DF5AE24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DB4-4D12-F74F-B333-215EC513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5F5E-3BD0-0949-8103-B4F6DF5AE24B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EDB4-4D12-F74F-B333-215EC513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2946400"/>
            <a:ext cx="1193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0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2017-09-27T04:04:21Z</dcterms:created>
  <dcterms:modified xsi:type="dcterms:W3CDTF">2017-09-27T04:59:17Z</dcterms:modified>
</cp:coreProperties>
</file>