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15B5-FE6E-0E49-9181-30C3B1251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E41C-F453-0647-8DFE-868315F9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7C88-D841-0546-8E04-0CEEEDE5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31D9-4F8D-5944-AAB0-21C3474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4601-6AF9-BA40-8B6D-22F786A5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749A-A13D-0047-A6D3-4DB754E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A5F90-88CC-6F45-984B-0CDB8769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BF0F-745C-7D4A-8041-A5CEA700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D2B8-8DB1-8444-AD30-91DCC59B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B16F-41D8-3F44-B5ED-1876A206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EDAC4-2E9E-814E-B94E-74E9EBED5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185F-B7CE-A84B-8F95-CF91587A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ACA8-0C39-214E-8B3E-098FDBC8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4FB7-CD65-9C42-8FA4-2DB933EA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7A98-A72F-C142-8EDB-8BC42E6D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8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5A8-0AC6-B246-A3E7-07A32669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2E13-738D-0B42-892D-70333ED4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DAAB-7A5F-114D-B57D-1896949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C5DF-892F-5F49-B7E9-5575EBD2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FD1B-321E-A243-9833-905C8AD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0D53-0262-5C49-AF27-D0D4B9A4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ADCB-858B-B648-80ED-67AB5192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A6EC-8B6D-3745-ABA8-DC9FAC84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2E36-0B5A-D74A-BC4F-76019AD5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2025-8AFD-E441-A7DD-3988F772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873-50A4-5240-8840-7EBBE4D9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3671-7A80-564C-84C9-AD1809A2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D83C9-D1BA-724F-940F-83238FCD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20EC-5298-0642-BE38-231F6DB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6B7A-79A8-6A4F-AFA6-B38E1C2A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7C23-A246-4745-892F-29243CA2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305-8D3F-5549-9267-98566E09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37F0-566C-1C4C-B240-9347BB11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553D-FDC3-704A-BEC2-B44B6381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9148F-5EBC-6E43-AF12-4842EBE7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89CC7-BC29-834D-8422-8E8B722F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091A9-5208-4A4B-9AAF-69774BB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33F6F-54C4-2348-A898-A371128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08BB0-C270-244F-A7E6-42383A18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A44E-3BC5-444F-AF75-8FC08C4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485CA-5053-8C44-B402-72122639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ADAAE-C1DC-724D-811D-B8812DA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662E3-0693-7D4C-8B56-7C9956B7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4230-0AE6-AF44-9896-06A86E8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17102-3F33-2C47-A250-49CBB32A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B5DA6-C3F8-B740-887B-5E89737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1151-6824-C143-8277-B6341F23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D5D9-EC3D-624C-AE25-45D2068B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C388-45A6-B14F-B9E3-E4046AB9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C38F-A7B8-BF44-9409-0A9D29BC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95C2-0DB2-E043-A802-01D8C2F8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2DD3-4A05-A543-B3A6-2CA123F4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4FD6-7B36-D343-BE35-4F8D7F50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1FF8E-427C-E347-A4B2-113E9F586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6FDF-B029-CD4F-A79C-B1C25E69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922C-8B0B-A446-B8E4-A46C9936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0DF8-43C1-1543-AFE8-BE2F06CC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528A-163B-FE4E-A570-1B7BF0E0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9D6B-A0B2-A74A-94F2-6E5110D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6880-F6D3-5944-8678-900836C3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9A2-229F-7646-A1DC-82A79A1FA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6CBE-7B3F-6B4A-B87D-5105AAD5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28EB-C782-7247-9377-E3FE9DA1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72DE8-B33F-BF40-B6E9-CC481E826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" t="16986" b="17443"/>
          <a:stretch/>
        </p:blipFill>
        <p:spPr>
          <a:xfrm>
            <a:off x="1415440" y="0"/>
            <a:ext cx="9519782" cy="67485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0F2AA5-C9DE-5946-A982-15100D8332F0}"/>
              </a:ext>
            </a:extLst>
          </p:cNvPr>
          <p:cNvSpPr txBox="1"/>
          <p:nvPr/>
        </p:nvSpPr>
        <p:spPr>
          <a:xfrm>
            <a:off x="1002081" y="1826734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160°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21761-F247-CA4E-B643-0282E3697B8B}"/>
              </a:ext>
            </a:extLst>
          </p:cNvPr>
          <p:cNvSpPr txBox="1"/>
          <p:nvPr/>
        </p:nvSpPr>
        <p:spPr>
          <a:xfrm>
            <a:off x="8016656" y="3576367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350°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9BC1D-742B-BD42-9224-64F9C0B9401E}"/>
              </a:ext>
            </a:extLst>
          </p:cNvPr>
          <p:cNvSpPr txBox="1"/>
          <p:nvPr/>
        </p:nvSpPr>
        <p:spPr>
          <a:xfrm>
            <a:off x="6770319" y="5762806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310°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FB7FC-7ADC-EB48-B57E-8C76A98A218A}"/>
              </a:ext>
            </a:extLst>
          </p:cNvPr>
          <p:cNvSpPr txBox="1"/>
          <p:nvPr/>
        </p:nvSpPr>
        <p:spPr>
          <a:xfrm>
            <a:off x="6397666" y="6003689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300°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DE6A4-F1AA-F249-AF6C-55B36A0E3526}"/>
              </a:ext>
            </a:extLst>
          </p:cNvPr>
          <p:cNvSpPr txBox="1"/>
          <p:nvPr/>
        </p:nvSpPr>
        <p:spPr>
          <a:xfrm>
            <a:off x="5718130" y="6364012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290°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21BAB-CA91-7846-AE0F-11E736B87CB0}"/>
              </a:ext>
            </a:extLst>
          </p:cNvPr>
          <p:cNvSpPr txBox="1"/>
          <p:nvPr/>
        </p:nvSpPr>
        <p:spPr>
          <a:xfrm>
            <a:off x="1916479" y="5880235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230°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4D80E0-1B77-664C-8F63-B0CF67C9847C}"/>
              </a:ext>
            </a:extLst>
          </p:cNvPr>
          <p:cNvSpPr txBox="1"/>
          <p:nvPr/>
        </p:nvSpPr>
        <p:spPr>
          <a:xfrm>
            <a:off x="3803736" y="6488668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270°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CEE0FC-3E4A-FB42-851B-040A6512DD87}"/>
              </a:ext>
            </a:extLst>
          </p:cNvPr>
          <p:cNvSpPr txBox="1"/>
          <p:nvPr/>
        </p:nvSpPr>
        <p:spPr>
          <a:xfrm>
            <a:off x="1415440" y="5381205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220°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39DFA-170D-2F42-AE38-F8144FE5986E}"/>
              </a:ext>
            </a:extLst>
          </p:cNvPr>
          <p:cNvSpPr txBox="1"/>
          <p:nvPr/>
        </p:nvSpPr>
        <p:spPr>
          <a:xfrm>
            <a:off x="789138" y="4022800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190°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A531C2-9DD7-1C46-9E2D-DB8603F5FC1C}"/>
              </a:ext>
            </a:extLst>
          </p:cNvPr>
          <p:cNvSpPr txBox="1"/>
          <p:nvPr/>
        </p:nvSpPr>
        <p:spPr>
          <a:xfrm>
            <a:off x="1415440" y="1249718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150°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82431B-E2B6-DF4E-8E1A-4AF305763A2C}"/>
              </a:ext>
            </a:extLst>
          </p:cNvPr>
          <p:cNvSpPr txBox="1"/>
          <p:nvPr/>
        </p:nvSpPr>
        <p:spPr>
          <a:xfrm>
            <a:off x="2079320" y="487243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130°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594A9-4329-E141-82F2-C3BD031DA8BF}"/>
              </a:ext>
            </a:extLst>
          </p:cNvPr>
          <p:cNvSpPr txBox="1"/>
          <p:nvPr/>
        </p:nvSpPr>
        <p:spPr>
          <a:xfrm>
            <a:off x="1872641" y="251658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#1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44DE-7383-9A4C-96A1-D843B598B0B7}"/>
              </a:ext>
            </a:extLst>
          </p:cNvPr>
          <p:cNvSpPr txBox="1"/>
          <p:nvPr/>
        </p:nvSpPr>
        <p:spPr>
          <a:xfrm>
            <a:off x="1208761" y="1000203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#2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2273B-25D5-CB4E-923C-134D7574EBB3}"/>
              </a:ext>
            </a:extLst>
          </p:cNvPr>
          <p:cNvSpPr txBox="1"/>
          <p:nvPr/>
        </p:nvSpPr>
        <p:spPr>
          <a:xfrm>
            <a:off x="7809977" y="3282298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#11</a:t>
            </a:r>
          </a:p>
        </p:txBody>
      </p:sp>
    </p:spTree>
    <p:extLst>
      <p:ext uri="{BB962C8B-B14F-4D97-AF65-F5344CB8AC3E}">
        <p14:creationId xmlns:p14="http://schemas.microsoft.com/office/powerpoint/2010/main" val="328783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14</cp:revision>
  <cp:lastPrinted>2019-09-26T20:10:16Z</cp:lastPrinted>
  <dcterms:created xsi:type="dcterms:W3CDTF">2019-09-26T19:10:01Z</dcterms:created>
  <dcterms:modified xsi:type="dcterms:W3CDTF">2019-09-26T20:10:40Z</dcterms:modified>
</cp:coreProperties>
</file>