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8B4"/>
    <a:srgbClr val="7BB0D2"/>
    <a:srgbClr val="FF7F00"/>
    <a:srgbClr val="984EA3"/>
    <a:srgbClr val="E4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3"/>
    <p:restoredTop sz="94670"/>
  </p:normalViewPr>
  <p:slideViewPr>
    <p:cSldViewPr snapToGrid="0" snapToObjects="1">
      <p:cViewPr varScale="1">
        <p:scale>
          <a:sx n="102" d="100"/>
          <a:sy n="10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B36-2CB3-2E45-B276-A028E451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F48A-DDE2-A74B-9645-FD97E8EAE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108B-3965-5A44-A370-BF55A13E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834B-E029-AE48-9572-C65AFD84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4BC1-2F53-EA42-8290-8804FD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6896-7CC0-504B-8B31-CCF1195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B22DF-D2B8-7B42-B124-5F9F6AB9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B257-D58F-1E48-88F6-C391D886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A3F0-903D-9445-B411-0E1C4A76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BFC8-0101-B244-9B14-41683EF5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FFE9D-BE1A-3944-AA7E-7E5C1A311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595F-65B9-FD4B-98F7-3C1CA32F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1873-A439-4A45-B082-983E72BB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B4EC-8877-0642-B965-3D0E1B5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032C-99F2-A246-BB61-0E58153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6CAB-D1A3-2540-91E1-3A1418F6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0502-72A5-AE45-ABB6-E2375D1A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970D-2254-304A-9AF7-05F68B7B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9C05-1EA9-BA48-9518-C3697B8E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D6CC-4590-6640-922C-10005776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B267-9C9A-B145-8CE7-E518FA9E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16C3-2755-C545-B23E-3AD2F506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AEA1-C4F6-F747-82B1-8FAC4678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0D6D-F5D3-6346-AC65-1004DF8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B901-2420-6C43-8FE1-3BBF00FF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6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3FC4-3B91-2D45-9290-DD2F1D8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FB8F-CFF5-9147-953E-37CFF0BE7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AC859-5E03-9249-9FEC-6999A741F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5941-0FF7-1A42-86A1-D959294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002-4205-544D-9AAC-2E5D09EC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4DBF-4E73-5B46-A24C-B0642A0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296-9CE2-D445-A8EF-3FB59360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550B-C49D-B34F-984F-F017405E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046B-C750-014A-98BB-FC4088D7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7E6EF-21BD-174D-97BD-F271F035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1EEFE-51CA-E94B-AEB1-33F1E2F37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F9438-5FB1-DE46-992B-3258F64F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3978-6F39-604A-BB6B-2A0C744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6534D-3BC2-D343-AD7E-ECD4DECF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6B19-CE05-2543-A75A-5C57D216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DA0E6-CBB4-D548-A79A-7C1CFF93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297B1-3982-494C-8708-DCBB8358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E11B-CE39-3943-85F4-AD770634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F8FD-4199-C048-B428-63769EE0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A1B95-A3B8-784C-8D8A-5DB97BB6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BB25-2D0F-9940-9E50-FF4B09A6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BEFB-0A5A-404F-A400-C63F2666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EDEC-B386-5A4B-A9C2-5CAA2927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ECCF6-C735-5F40-8328-01185B7E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BF5C-B392-5C4F-9A38-2F45E2C8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5786F-383C-E142-9EC5-DDEBED3D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CB1D-9912-784E-B734-83B12956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91E0-7746-474C-877C-D845C93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A7D04-4175-5D49-A13D-348469A3B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F2B0B-B17C-B841-AB7E-43ACDF75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6DFE-B235-8643-A542-C896A8E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F36D4-3750-D84C-8F74-2E34B30C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CBDF-3CF3-B14E-B981-6E745EB9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E8AF4-8DD2-B846-A50F-7D86962E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E561-C2ED-0942-9297-3DF4BF54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8ECD-3B52-5D42-B520-52A959B1E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6F5F-E357-D049-936B-02A4079894F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6E45-5DAF-0E40-A2DB-EF788FEAC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AC32-F7BB-6143-9693-456050F03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D28-9E27-0D46-B3E8-1603FC52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794"/>
            <a:ext cx="9144000" cy="2387600"/>
          </a:xfrm>
        </p:spPr>
        <p:txBody>
          <a:bodyPr/>
          <a:lstStyle/>
          <a:p>
            <a:r>
              <a:rPr lang="en-US" dirty="0"/>
              <a:t>Results from </a:t>
            </a:r>
            <a:r>
              <a:rPr lang="en-US" dirty="0" err="1"/>
              <a:t>pNP</a:t>
            </a:r>
            <a:r>
              <a:rPr lang="en-US" dirty="0"/>
              <a:t> substrate diversity screening round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A4DB7-8F17-DA48-A9E5-8E455C39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1394"/>
            <a:ext cx="9144000" cy="1655762"/>
          </a:xfrm>
        </p:spPr>
        <p:txBody>
          <a:bodyPr/>
          <a:lstStyle/>
          <a:p>
            <a:r>
              <a:rPr lang="en-US" dirty="0"/>
              <a:t>Wackett lab meeting</a:t>
            </a:r>
          </a:p>
          <a:p>
            <a:r>
              <a:rPr lang="en-US" dirty="0"/>
              <a:t>Monday, October 21,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64DFE-64D9-CF4F-A4D9-D1CB17E3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53" y="655673"/>
            <a:ext cx="3776598" cy="933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46131-7E21-344B-989A-E513F0B1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599" y="593231"/>
            <a:ext cx="1957452" cy="1150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AB477-9D00-B647-8E4E-788822276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75" y="655673"/>
            <a:ext cx="2089151" cy="12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3C5A-BEF6-0847-8C5C-1D18BAE9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3028-AEF0-0D4E-802D-03CF49C92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4351338"/>
          </a:xfrm>
        </p:spPr>
        <p:txBody>
          <a:bodyPr>
            <a:normAutofit/>
          </a:bodyPr>
          <a:lstStyle/>
          <a:p>
            <a:r>
              <a:rPr lang="en-US" dirty="0"/>
              <a:t>Rapidly analyzed results out of curiosity (not final results)</a:t>
            </a:r>
          </a:p>
          <a:p>
            <a:endParaRPr lang="en-US" dirty="0"/>
          </a:p>
          <a:p>
            <a:r>
              <a:rPr lang="en-US" dirty="0"/>
              <a:t>DID NOT yet normalize based on </a:t>
            </a:r>
            <a:r>
              <a:rPr lang="en-US" dirty="0" err="1"/>
              <a:t>pNP</a:t>
            </a:r>
            <a:r>
              <a:rPr lang="en-US" dirty="0"/>
              <a:t> curve between plate readers (some </a:t>
            </a:r>
            <a:r>
              <a:rPr lang="en-US" dirty="0" err="1"/>
              <a:t>variablility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DID NOT normalize based on PET28 control (these are raw, unaltered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Kelly &amp; Megan were super efficient and worked really hard - it paid off and they are amazing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F27EE-B6C0-DD4C-A197-668B3C1F8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5"/>
          <a:stretch/>
        </p:blipFill>
        <p:spPr>
          <a:xfrm>
            <a:off x="1122182" y="616067"/>
            <a:ext cx="9727504" cy="624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DD559-6846-FB4F-8932-0C922927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2" y="1018324"/>
            <a:ext cx="4597053" cy="1136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24C79-DEAE-234F-B20C-6B42BAFA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3" t="1494" r="4467" b="89645"/>
          <a:stretch/>
        </p:blipFill>
        <p:spPr>
          <a:xfrm>
            <a:off x="801665" y="90301"/>
            <a:ext cx="10949293" cy="802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9CAF1-661A-1A4D-9FA0-DF24848BE23E}"/>
              </a:ext>
            </a:extLst>
          </p:cNvPr>
          <p:cNvSpPr txBox="1"/>
          <p:nvPr/>
        </p:nvSpPr>
        <p:spPr>
          <a:xfrm>
            <a:off x="10456398" y="648992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Kytococcus</a:t>
            </a:r>
            <a:endParaRPr lang="en-US" i="1" dirty="0">
              <a:solidFill>
                <a:srgbClr val="E41A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13A25-28C1-A543-88A0-30188B96CB4D}"/>
              </a:ext>
            </a:extLst>
          </p:cNvPr>
          <p:cNvSpPr txBox="1"/>
          <p:nvPr/>
        </p:nvSpPr>
        <p:spPr>
          <a:xfrm>
            <a:off x="10456398" y="1698910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Mobilicoccus</a:t>
            </a:r>
            <a:endParaRPr lang="en-US" i="1" dirty="0">
              <a:solidFill>
                <a:srgbClr val="FF7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F04AA-031C-5145-BCCE-34FEC12586B9}"/>
              </a:ext>
            </a:extLst>
          </p:cNvPr>
          <p:cNvSpPr txBox="1"/>
          <p:nvPr/>
        </p:nvSpPr>
        <p:spPr>
          <a:xfrm>
            <a:off x="10456398" y="2133898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Thermomonas</a:t>
            </a:r>
            <a:endParaRPr lang="en-US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67D97-C932-7849-8DCA-2B8377F0F4CB}"/>
              </a:ext>
            </a:extLst>
          </p:cNvPr>
          <p:cNvSpPr txBox="1"/>
          <p:nvPr/>
        </p:nvSpPr>
        <p:spPr>
          <a:xfrm>
            <a:off x="10492279" y="1359424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F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Arenimonas</a:t>
            </a:r>
          </a:p>
        </p:txBody>
      </p:sp>
    </p:spTree>
    <p:extLst>
      <p:ext uri="{BB962C8B-B14F-4D97-AF65-F5344CB8AC3E}">
        <p14:creationId xmlns:p14="http://schemas.microsoft.com/office/powerpoint/2010/main" val="56926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8D6E7-CCFC-A740-8241-2F2F60245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2"/>
          <a:stretch/>
        </p:blipFill>
        <p:spPr>
          <a:xfrm>
            <a:off x="617564" y="583442"/>
            <a:ext cx="9874715" cy="6274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DD559-6846-FB4F-8932-0C922927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2" y="1018324"/>
            <a:ext cx="4597053" cy="1136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24C79-DEAE-234F-B20C-6B42BAFAC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13" t="1494" r="4467" b="89645"/>
          <a:stretch/>
        </p:blipFill>
        <p:spPr>
          <a:xfrm>
            <a:off x="330178" y="247575"/>
            <a:ext cx="10949293" cy="802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9CAF1-661A-1A4D-9FA0-DF24848BE23E}"/>
              </a:ext>
            </a:extLst>
          </p:cNvPr>
          <p:cNvSpPr txBox="1"/>
          <p:nvPr/>
        </p:nvSpPr>
        <p:spPr>
          <a:xfrm>
            <a:off x="10492279" y="2260238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Kytococcus</a:t>
            </a:r>
            <a:endParaRPr lang="en-US" i="1" dirty="0">
              <a:solidFill>
                <a:srgbClr val="E41A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13A25-28C1-A543-88A0-30188B96CB4D}"/>
              </a:ext>
            </a:extLst>
          </p:cNvPr>
          <p:cNvSpPr txBox="1"/>
          <p:nvPr/>
        </p:nvSpPr>
        <p:spPr>
          <a:xfrm>
            <a:off x="10456396" y="3263583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Mobilicoccus</a:t>
            </a:r>
            <a:endParaRPr lang="en-US" i="1" dirty="0">
              <a:solidFill>
                <a:srgbClr val="FF7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F04AA-031C-5145-BCCE-34FEC12586B9}"/>
              </a:ext>
            </a:extLst>
          </p:cNvPr>
          <p:cNvSpPr txBox="1"/>
          <p:nvPr/>
        </p:nvSpPr>
        <p:spPr>
          <a:xfrm>
            <a:off x="10456397" y="3694851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Thermomonas</a:t>
            </a:r>
            <a:endParaRPr lang="en-US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CED15-E956-2242-B292-DD80868AD4FC}"/>
              </a:ext>
            </a:extLst>
          </p:cNvPr>
          <p:cNvSpPr txBox="1"/>
          <p:nvPr/>
        </p:nvSpPr>
        <p:spPr>
          <a:xfrm>
            <a:off x="10492279" y="2527546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F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Arenimonas</a:t>
            </a:r>
          </a:p>
        </p:txBody>
      </p:sp>
    </p:spTree>
    <p:extLst>
      <p:ext uri="{BB962C8B-B14F-4D97-AF65-F5344CB8AC3E}">
        <p14:creationId xmlns:p14="http://schemas.microsoft.com/office/powerpoint/2010/main" val="14300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EC0F91-5FDB-FA44-AA90-21A2C307A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"/>
          <a:stretch/>
        </p:blipFill>
        <p:spPr>
          <a:xfrm>
            <a:off x="1295400" y="756272"/>
            <a:ext cx="9400953" cy="610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F7E79-FE5E-004B-864F-46E649279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2" t="883" r="6926" b="91629"/>
          <a:stretch/>
        </p:blipFill>
        <p:spPr>
          <a:xfrm>
            <a:off x="-1" y="75157"/>
            <a:ext cx="11588619" cy="754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1EF3B-A29B-8A4E-8E65-6BBCA272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34" y="1358158"/>
            <a:ext cx="2271129" cy="1334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9FF3C-0167-D043-9643-BE81B93BC1E9}"/>
              </a:ext>
            </a:extLst>
          </p:cNvPr>
          <p:cNvSpPr txBox="1"/>
          <p:nvPr/>
        </p:nvSpPr>
        <p:spPr>
          <a:xfrm>
            <a:off x="10696353" y="756272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Actinoplanes</a:t>
            </a:r>
            <a:endParaRPr lang="en-US" i="1" dirty="0">
              <a:solidFill>
                <a:srgbClr val="E41A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C83E0-23A8-9F40-B092-21E04209AD1D}"/>
              </a:ext>
            </a:extLst>
          </p:cNvPr>
          <p:cNvSpPr txBox="1"/>
          <p:nvPr/>
        </p:nvSpPr>
        <p:spPr>
          <a:xfrm>
            <a:off x="10696352" y="2393558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Mobilicoccus</a:t>
            </a:r>
            <a:endParaRPr lang="en-US" i="1" dirty="0">
              <a:solidFill>
                <a:srgbClr val="FF7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2962-6B54-2043-8808-CEC758ABF559}"/>
              </a:ext>
            </a:extLst>
          </p:cNvPr>
          <p:cNvSpPr txBox="1"/>
          <p:nvPr/>
        </p:nvSpPr>
        <p:spPr>
          <a:xfrm>
            <a:off x="10696351" y="3376114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984E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Kytococcus</a:t>
            </a:r>
            <a:endParaRPr lang="en-US" i="1" dirty="0">
              <a:solidFill>
                <a:srgbClr val="984E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3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8F035-1CB8-8E48-BC9A-34AFD3EBF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3"/>
          <a:stretch/>
        </p:blipFill>
        <p:spPr>
          <a:xfrm>
            <a:off x="1295400" y="829340"/>
            <a:ext cx="9601200" cy="6028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F7E79-FE5E-004B-864F-46E649279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2" t="883" r="6926" b="91629"/>
          <a:stretch/>
        </p:blipFill>
        <p:spPr>
          <a:xfrm>
            <a:off x="114299" y="75157"/>
            <a:ext cx="11588619" cy="754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1EF3B-A29B-8A4E-8E65-6BBCA272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34" y="1358158"/>
            <a:ext cx="2271129" cy="1334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9FF3C-0167-D043-9643-BE81B93BC1E9}"/>
              </a:ext>
            </a:extLst>
          </p:cNvPr>
          <p:cNvSpPr txBox="1"/>
          <p:nvPr/>
        </p:nvSpPr>
        <p:spPr>
          <a:xfrm>
            <a:off x="10696353" y="1270626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Actinoplanes</a:t>
            </a:r>
            <a:endParaRPr lang="en-US" i="1" dirty="0">
              <a:solidFill>
                <a:srgbClr val="E41A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C83E0-23A8-9F40-B092-21E04209AD1D}"/>
              </a:ext>
            </a:extLst>
          </p:cNvPr>
          <p:cNvSpPr txBox="1"/>
          <p:nvPr/>
        </p:nvSpPr>
        <p:spPr>
          <a:xfrm>
            <a:off x="10696352" y="2907912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Mobilicoccus</a:t>
            </a:r>
            <a:endParaRPr lang="en-US" i="1" dirty="0">
              <a:solidFill>
                <a:srgbClr val="FF7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2962-6B54-2043-8808-CEC758ABF559}"/>
              </a:ext>
            </a:extLst>
          </p:cNvPr>
          <p:cNvSpPr txBox="1"/>
          <p:nvPr/>
        </p:nvSpPr>
        <p:spPr>
          <a:xfrm>
            <a:off x="10696351" y="3890468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984E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Kytococcus</a:t>
            </a:r>
            <a:endParaRPr lang="en-US" i="1" dirty="0">
              <a:solidFill>
                <a:srgbClr val="984E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5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21653-D907-084A-99EF-B90B238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28"/>
          <a:stretch/>
        </p:blipFill>
        <p:spPr>
          <a:xfrm>
            <a:off x="0" y="1452563"/>
            <a:ext cx="12192000" cy="5405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65E1C-73BA-7847-BEDF-D34BDE5D4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0" t="548" r="30543" b="91495"/>
          <a:stretch/>
        </p:blipFill>
        <p:spPr>
          <a:xfrm>
            <a:off x="5429250" y="414337"/>
            <a:ext cx="6529388" cy="785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148B8-1F41-0443-BD9B-0F7D9CBE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9" y="1697438"/>
            <a:ext cx="1874839" cy="1117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6AD71-34DE-B049-8373-998DBBBB0570}"/>
              </a:ext>
            </a:extLst>
          </p:cNvPr>
          <p:cNvSpPr txBox="1"/>
          <p:nvPr/>
        </p:nvSpPr>
        <p:spPr>
          <a:xfrm>
            <a:off x="671513" y="142875"/>
            <a:ext cx="4471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Nothing appeared to work with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pNP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benzoate substrate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one replicate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Surprisingly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pNP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controls also didn’t seem to work? </a:t>
            </a:r>
          </a:p>
        </p:txBody>
      </p:sp>
    </p:spTree>
    <p:extLst>
      <p:ext uri="{BB962C8B-B14F-4D97-AF65-F5344CB8AC3E}">
        <p14:creationId xmlns:p14="http://schemas.microsoft.com/office/powerpoint/2010/main" val="224427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114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Results from pNP substrate diversity screening round 1</vt:lpstr>
      <vt:lpstr>Disclaimers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28</cp:revision>
  <dcterms:created xsi:type="dcterms:W3CDTF">2019-10-18T18:12:51Z</dcterms:created>
  <dcterms:modified xsi:type="dcterms:W3CDTF">2019-10-23T16:21:12Z</dcterms:modified>
</cp:coreProperties>
</file>