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8" r:id="rId3"/>
    <p:sldId id="256" r:id="rId4"/>
    <p:sldId id="257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499"/>
    <a:srgbClr val="000000"/>
    <a:srgbClr val="366BA1"/>
    <a:srgbClr val="C00000"/>
    <a:srgbClr val="F0429B"/>
    <a:srgbClr val="F9E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/>
    <p:restoredTop sz="94710"/>
  </p:normalViewPr>
  <p:slideViewPr>
    <p:cSldViewPr snapToGrid="0" snapToObjects="1">
      <p:cViewPr>
        <p:scale>
          <a:sx n="100" d="100"/>
          <a:sy n="100" d="100"/>
        </p:scale>
        <p:origin x="2816" y="-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3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302A7-516C-2144-8607-482F55CA7E6C}" type="datetimeFigureOut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CDB5-2EAB-8143-AECA-811116975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3444C-6DE1-D04E-96E8-8DF14C100A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2" t="3786" r="23635"/>
          <a:stretch/>
        </p:blipFill>
        <p:spPr>
          <a:xfrm>
            <a:off x="507100" y="1891904"/>
            <a:ext cx="6071580" cy="7328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127000" y="5597311"/>
            <a:ext cx="3638287" cy="659547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765286" y="5602453"/>
            <a:ext cx="3537213" cy="654405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686051" y="6256858"/>
            <a:ext cx="1619732" cy="2585323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319016" y="3355878"/>
            <a:ext cx="762892" cy="369332"/>
          </a:xfrm>
          <a:prstGeom prst="rect">
            <a:avLst/>
          </a:prstGeom>
          <a:solidFill>
            <a:srgbClr val="8E5499">
              <a:alpha val="2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4886131" y="6311434"/>
            <a:ext cx="767926" cy="369332"/>
          </a:xfrm>
          <a:prstGeom prst="rect">
            <a:avLst/>
          </a:prstGeom>
          <a:solidFill>
            <a:srgbClr val="8E5499">
              <a:alpha val="2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1813611" y="6409334"/>
            <a:ext cx="762892" cy="369332"/>
          </a:xfrm>
          <a:prstGeom prst="rect">
            <a:avLst/>
          </a:prstGeom>
          <a:solidFill>
            <a:srgbClr val="366BA1">
              <a:alpha val="2549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2051145" y="5214510"/>
            <a:ext cx="632041" cy="369332"/>
          </a:xfrm>
          <a:prstGeom prst="rect">
            <a:avLst/>
          </a:prstGeom>
          <a:solidFill>
            <a:srgbClr val="C00000">
              <a:alpha val="2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542890" y="3828768"/>
            <a:ext cx="762892" cy="369332"/>
          </a:xfrm>
          <a:prstGeom prst="rect">
            <a:avLst/>
          </a:prstGeom>
          <a:solidFill>
            <a:srgbClr val="366BA1">
              <a:alpha val="2549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076082" y="5121429"/>
            <a:ext cx="658215" cy="369332"/>
          </a:xfrm>
          <a:prstGeom prst="rect">
            <a:avLst/>
          </a:prstGeom>
          <a:solidFill>
            <a:srgbClr val="C00000">
              <a:alpha val="2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268792" y="5227979"/>
            <a:ext cx="711606" cy="369332"/>
          </a:xfrm>
          <a:prstGeom prst="rect">
            <a:avLst/>
          </a:prstGeom>
          <a:solidFill>
            <a:srgbClr val="C00000">
              <a:alpha val="2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363990" y="4585478"/>
            <a:ext cx="761375" cy="369332"/>
          </a:xfrm>
          <a:prstGeom prst="rect">
            <a:avLst/>
          </a:prstGeom>
          <a:solidFill>
            <a:srgbClr val="366BA1">
              <a:alpha val="2549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V228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1A102-F477-8A47-9957-F2D702973075}"/>
              </a:ext>
            </a:extLst>
          </p:cNvPr>
          <p:cNvSpPr txBox="1"/>
          <p:nvPr/>
        </p:nvSpPr>
        <p:spPr>
          <a:xfrm>
            <a:off x="4762674" y="6756482"/>
            <a:ext cx="767926" cy="369332"/>
          </a:xfrm>
          <a:prstGeom prst="rect">
            <a:avLst/>
          </a:prstGeom>
          <a:solidFill>
            <a:srgbClr val="366BA1">
              <a:alpha val="2549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C1901-AAEB-9A48-A74B-0E1D574A7320}"/>
              </a:ext>
            </a:extLst>
          </p:cNvPr>
          <p:cNvSpPr txBox="1"/>
          <p:nvPr/>
        </p:nvSpPr>
        <p:spPr>
          <a:xfrm>
            <a:off x="2051145" y="3993508"/>
            <a:ext cx="767926" cy="369332"/>
          </a:xfrm>
          <a:prstGeom prst="rect">
            <a:avLst/>
          </a:prstGeom>
          <a:solidFill>
            <a:srgbClr val="366BA1">
              <a:alpha val="2549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A354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28043-9616-AA46-83B6-C7E4BA0A6422}"/>
              </a:ext>
            </a:extLst>
          </p:cNvPr>
          <p:cNvSpPr txBox="1"/>
          <p:nvPr/>
        </p:nvSpPr>
        <p:spPr>
          <a:xfrm>
            <a:off x="4647657" y="4293247"/>
            <a:ext cx="762892" cy="369332"/>
          </a:xfrm>
          <a:prstGeom prst="rect">
            <a:avLst/>
          </a:prstGeom>
          <a:solidFill>
            <a:srgbClr val="C00000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V139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49305D-88A1-4847-9907-FEF8CA80AFAF}"/>
              </a:ext>
            </a:extLst>
          </p:cNvPr>
          <p:cNvSpPr txBox="1"/>
          <p:nvPr/>
        </p:nvSpPr>
        <p:spPr>
          <a:xfrm>
            <a:off x="2699958" y="6541931"/>
            <a:ext cx="762892" cy="369332"/>
          </a:xfrm>
          <a:prstGeom prst="rect">
            <a:avLst/>
          </a:prstGeom>
          <a:solidFill>
            <a:srgbClr val="366BA1">
              <a:alpha val="2549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V287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0E862C-6232-4D44-8E06-23427C2C9E4D}"/>
              </a:ext>
            </a:extLst>
          </p:cNvPr>
          <p:cNvSpPr txBox="1"/>
          <p:nvPr/>
        </p:nvSpPr>
        <p:spPr>
          <a:xfrm>
            <a:off x="2819071" y="4609561"/>
            <a:ext cx="723819" cy="369332"/>
          </a:xfrm>
          <a:prstGeom prst="rect">
            <a:avLst/>
          </a:prstGeom>
          <a:solidFill>
            <a:srgbClr val="C00000">
              <a:alpha val="2470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V321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87D09-E90E-E043-85AB-13C2C24EAAAC}"/>
              </a:ext>
            </a:extLst>
          </p:cNvPr>
          <p:cNvSpPr txBox="1"/>
          <p:nvPr/>
        </p:nvSpPr>
        <p:spPr>
          <a:xfrm>
            <a:off x="4698117" y="4715611"/>
            <a:ext cx="762892" cy="369332"/>
          </a:xfrm>
          <a:prstGeom prst="rect">
            <a:avLst/>
          </a:prstGeom>
          <a:solidFill>
            <a:srgbClr val="366BA1">
              <a:alpha val="2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A140</a:t>
            </a:r>
          </a:p>
        </p:txBody>
      </p:sp>
    </p:spTree>
    <p:extLst>
      <p:ext uri="{BB962C8B-B14F-4D97-AF65-F5344CB8AC3E}">
        <p14:creationId xmlns:p14="http://schemas.microsoft.com/office/powerpoint/2010/main" val="294039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D9CC9-AC1A-264E-B99A-DBFAAC34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3" r="26338"/>
          <a:stretch/>
        </p:blipFill>
        <p:spPr>
          <a:xfrm>
            <a:off x="685800" y="1393962"/>
            <a:ext cx="6029325" cy="7766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185584" y="5616361"/>
            <a:ext cx="3636853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771899" y="5602453"/>
            <a:ext cx="3443442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686051" y="6256858"/>
            <a:ext cx="1619732" cy="2585323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319016" y="3355878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9669B-DA89-3B41-9796-CD4D5B54F847}"/>
              </a:ext>
            </a:extLst>
          </p:cNvPr>
          <p:cNvSpPr txBox="1"/>
          <p:nvPr/>
        </p:nvSpPr>
        <p:spPr>
          <a:xfrm>
            <a:off x="3807081" y="6371022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5089949" y="5958897"/>
            <a:ext cx="767926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1813611" y="6409334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1744678" y="5556287"/>
            <a:ext cx="632041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542890" y="3828768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305782" y="4896612"/>
            <a:ext cx="658215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380876" y="4844534"/>
            <a:ext cx="772789" cy="369332"/>
          </a:xfrm>
          <a:prstGeom prst="rect">
            <a:avLst/>
          </a:prstGeom>
          <a:solidFill>
            <a:srgbClr val="C00000">
              <a:alpha val="31373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200470" y="4494458"/>
            <a:ext cx="761375" cy="369332"/>
          </a:xfrm>
          <a:prstGeom prst="rect">
            <a:avLst/>
          </a:prstGeom>
          <a:solidFill>
            <a:srgbClr val="366BA1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1A102-F477-8A47-9957-F2D702973075}"/>
              </a:ext>
            </a:extLst>
          </p:cNvPr>
          <p:cNvSpPr txBox="1"/>
          <p:nvPr/>
        </p:nvSpPr>
        <p:spPr>
          <a:xfrm>
            <a:off x="4805998" y="6537112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C1901-AAEB-9A48-A74B-0E1D574A7320}"/>
              </a:ext>
            </a:extLst>
          </p:cNvPr>
          <p:cNvSpPr txBox="1"/>
          <p:nvPr/>
        </p:nvSpPr>
        <p:spPr>
          <a:xfrm>
            <a:off x="2442807" y="4620116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28043-9616-AA46-83B6-C7E4BA0A6422}"/>
              </a:ext>
            </a:extLst>
          </p:cNvPr>
          <p:cNvSpPr txBox="1"/>
          <p:nvPr/>
        </p:nvSpPr>
        <p:spPr>
          <a:xfrm>
            <a:off x="4520043" y="4400812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D169</a:t>
            </a:r>
          </a:p>
        </p:txBody>
      </p:sp>
    </p:spTree>
    <p:extLst>
      <p:ext uri="{BB962C8B-B14F-4D97-AF65-F5344CB8AC3E}">
        <p14:creationId xmlns:p14="http://schemas.microsoft.com/office/powerpoint/2010/main" val="351106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848B194-17E1-A941-8A33-1D20BEF4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555585" y="5233542"/>
            <a:ext cx="3281552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837135" y="5233122"/>
            <a:ext cx="3084526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986396" y="5885597"/>
            <a:ext cx="1319386" cy="2862322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009412" y="3003605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9669B-DA89-3B41-9796-CD4D5B54F847}"/>
              </a:ext>
            </a:extLst>
          </p:cNvPr>
          <p:cNvSpPr txBox="1"/>
          <p:nvPr/>
        </p:nvSpPr>
        <p:spPr>
          <a:xfrm>
            <a:off x="4346972" y="6772483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4884289" y="6224668"/>
            <a:ext cx="841008" cy="369332"/>
          </a:xfrm>
          <a:prstGeom prst="rect">
            <a:avLst/>
          </a:prstGeom>
          <a:solidFill>
            <a:srgbClr val="8E5499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2060699" y="6224668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1839310" y="5048666"/>
            <a:ext cx="632041" cy="369332"/>
          </a:xfrm>
          <a:prstGeom prst="rect">
            <a:avLst/>
          </a:prstGeom>
          <a:solidFill>
            <a:srgbClr val="F0429B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646089" y="3421863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305782" y="4896612"/>
            <a:ext cx="658215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380876" y="4844534"/>
            <a:ext cx="772789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200470" y="4494458"/>
            <a:ext cx="761375" cy="369332"/>
          </a:xfrm>
          <a:prstGeom prst="rect">
            <a:avLst/>
          </a:prstGeom>
          <a:solidFill>
            <a:srgbClr val="366BA1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57EAE-2AF3-1C4E-997F-31610AE5E3A8}"/>
              </a:ext>
            </a:extLst>
          </p:cNvPr>
          <p:cNvSpPr txBox="1"/>
          <p:nvPr/>
        </p:nvSpPr>
        <p:spPr>
          <a:xfrm>
            <a:off x="685800" y="1385888"/>
            <a:ext cx="469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IMPORTANT RESIDUES</a:t>
            </a:r>
          </a:p>
        </p:txBody>
      </p:sp>
    </p:spTree>
    <p:extLst>
      <p:ext uri="{BB962C8B-B14F-4D97-AF65-F5344CB8AC3E}">
        <p14:creationId xmlns:p14="http://schemas.microsoft.com/office/powerpoint/2010/main" val="341915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8D9CC9-AC1A-264E-B99A-DBFAAC34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3" r="26338"/>
          <a:stretch/>
        </p:blipFill>
        <p:spPr>
          <a:xfrm>
            <a:off x="685800" y="1393962"/>
            <a:ext cx="6029325" cy="7766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2ED80-D89B-0048-8AC2-4250A9549BDF}"/>
              </a:ext>
            </a:extLst>
          </p:cNvPr>
          <p:cNvSpPr txBox="1"/>
          <p:nvPr/>
        </p:nvSpPr>
        <p:spPr>
          <a:xfrm>
            <a:off x="328613" y="5616361"/>
            <a:ext cx="3493824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 channel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4B9C-8D7F-5244-95C0-D02A6C8774CB}"/>
              </a:ext>
            </a:extLst>
          </p:cNvPr>
          <p:cNvSpPr txBox="1"/>
          <p:nvPr/>
        </p:nvSpPr>
        <p:spPr>
          <a:xfrm>
            <a:off x="3771899" y="5602453"/>
            <a:ext cx="3443442" cy="646331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 channel</a:t>
            </a:r>
          </a:p>
          <a:p>
            <a:pPr algn="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8101D-E506-B540-B9C0-64B0AE8104D3}"/>
              </a:ext>
            </a:extLst>
          </p:cNvPr>
          <p:cNvSpPr txBox="1"/>
          <p:nvPr/>
        </p:nvSpPr>
        <p:spPr>
          <a:xfrm>
            <a:off x="2686051" y="6256858"/>
            <a:ext cx="1619732" cy="2585323"/>
          </a:xfrm>
          <a:prstGeom prst="rect">
            <a:avLst/>
          </a:prstGeom>
          <a:solidFill>
            <a:srgbClr val="E87B0E">
              <a:alpha val="14902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D3A7-140E-3A4D-B17E-96E0A60179A4}"/>
              </a:ext>
            </a:extLst>
          </p:cNvPr>
          <p:cNvSpPr txBox="1"/>
          <p:nvPr/>
        </p:nvSpPr>
        <p:spPr>
          <a:xfrm>
            <a:off x="3319016" y="3355878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49669B-DA89-3B41-9796-CD4D5B54F847}"/>
              </a:ext>
            </a:extLst>
          </p:cNvPr>
          <p:cNvSpPr txBox="1"/>
          <p:nvPr/>
        </p:nvSpPr>
        <p:spPr>
          <a:xfrm>
            <a:off x="3807081" y="6371022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L203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21E9B-B7D2-6E48-8C13-998CFE3D5E84}"/>
              </a:ext>
            </a:extLst>
          </p:cNvPr>
          <p:cNvSpPr txBox="1"/>
          <p:nvPr/>
        </p:nvSpPr>
        <p:spPr>
          <a:xfrm>
            <a:off x="5089949" y="5958897"/>
            <a:ext cx="767926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A173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1840-2F8D-FF4F-9FFC-ADEEEF71CE6A}"/>
              </a:ext>
            </a:extLst>
          </p:cNvPr>
          <p:cNvSpPr txBox="1"/>
          <p:nvPr/>
        </p:nvSpPr>
        <p:spPr>
          <a:xfrm>
            <a:off x="1813611" y="6409334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T292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40EEB-A310-BD44-8395-FDD9C31FE8F3}"/>
              </a:ext>
            </a:extLst>
          </p:cNvPr>
          <p:cNvSpPr txBox="1"/>
          <p:nvPr/>
        </p:nvSpPr>
        <p:spPr>
          <a:xfrm>
            <a:off x="1744678" y="5556287"/>
            <a:ext cx="632041" cy="369332"/>
          </a:xfrm>
          <a:prstGeom prst="rect">
            <a:avLst/>
          </a:prstGeom>
          <a:solidFill>
            <a:srgbClr val="F0429B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I284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DFFF-7227-754A-8B9E-BE1EBF45E308}"/>
              </a:ext>
            </a:extLst>
          </p:cNvPr>
          <p:cNvSpPr txBox="1"/>
          <p:nvPr/>
        </p:nvSpPr>
        <p:spPr>
          <a:xfrm>
            <a:off x="3542890" y="3828768"/>
            <a:ext cx="762892" cy="369332"/>
          </a:xfrm>
          <a:prstGeom prst="rect">
            <a:avLst/>
          </a:prstGeom>
          <a:solidFill>
            <a:srgbClr val="366BA1">
              <a:alpha val="3411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M150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FDD8E5-FFD1-7E43-9FB4-59D130057C03}"/>
              </a:ext>
            </a:extLst>
          </p:cNvPr>
          <p:cNvSpPr txBox="1"/>
          <p:nvPr/>
        </p:nvSpPr>
        <p:spPr>
          <a:xfrm>
            <a:off x="4305782" y="4896612"/>
            <a:ext cx="658215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I316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4E90D-4BED-F949-9C96-EC910B604D45}"/>
              </a:ext>
            </a:extLst>
          </p:cNvPr>
          <p:cNvSpPr txBox="1"/>
          <p:nvPr/>
        </p:nvSpPr>
        <p:spPr>
          <a:xfrm>
            <a:off x="5380876" y="4844534"/>
            <a:ext cx="772789" cy="369332"/>
          </a:xfrm>
          <a:prstGeom prst="rect">
            <a:avLst/>
          </a:prstGeom>
          <a:solidFill>
            <a:srgbClr val="F0429B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T172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0A5BAA-F893-3542-AE49-0AEEB63E7703}"/>
              </a:ext>
            </a:extLst>
          </p:cNvPr>
          <p:cNvSpPr txBox="1"/>
          <p:nvPr/>
        </p:nvSpPr>
        <p:spPr>
          <a:xfrm>
            <a:off x="1200470" y="4494458"/>
            <a:ext cx="761375" cy="369332"/>
          </a:xfrm>
          <a:prstGeom prst="rect">
            <a:avLst/>
          </a:prstGeom>
          <a:solidFill>
            <a:srgbClr val="366BA1">
              <a:alpha val="1882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57EAE-2AF3-1C4E-997F-31610AE5E3A8}"/>
              </a:ext>
            </a:extLst>
          </p:cNvPr>
          <p:cNvSpPr txBox="1"/>
          <p:nvPr/>
        </p:nvSpPr>
        <p:spPr>
          <a:xfrm>
            <a:off x="685800" y="1385888"/>
            <a:ext cx="469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MOST IMPORTANT RESIDUES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31A102-F477-8A47-9957-F2D702973075}"/>
              </a:ext>
            </a:extLst>
          </p:cNvPr>
          <p:cNvSpPr txBox="1"/>
          <p:nvPr/>
        </p:nvSpPr>
        <p:spPr>
          <a:xfrm>
            <a:off x="4805998" y="6537112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7C1901-AAEB-9A48-A74B-0E1D574A7320}"/>
              </a:ext>
            </a:extLst>
          </p:cNvPr>
          <p:cNvSpPr txBox="1"/>
          <p:nvPr/>
        </p:nvSpPr>
        <p:spPr>
          <a:xfrm>
            <a:off x="2442807" y="4620116"/>
            <a:ext cx="767926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V231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28043-9616-AA46-83B6-C7E4BA0A6422}"/>
              </a:ext>
            </a:extLst>
          </p:cNvPr>
          <p:cNvSpPr txBox="1"/>
          <p:nvPr/>
        </p:nvSpPr>
        <p:spPr>
          <a:xfrm>
            <a:off x="4520043" y="4400812"/>
            <a:ext cx="762892" cy="369332"/>
          </a:xfrm>
          <a:prstGeom prst="rect">
            <a:avLst/>
          </a:prstGeom>
          <a:solidFill>
            <a:srgbClr val="8E5499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D169</a:t>
            </a:r>
          </a:p>
        </p:txBody>
      </p:sp>
    </p:spTree>
    <p:extLst>
      <p:ext uri="{BB962C8B-B14F-4D97-AF65-F5344CB8AC3E}">
        <p14:creationId xmlns:p14="http://schemas.microsoft.com/office/powerpoint/2010/main" val="279024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2337</TotalTime>
  <Words>79</Words>
  <Application>Microsoft Macintosh PowerPoint</Application>
  <PresentationFormat>Custom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18</cp:revision>
  <cp:lastPrinted>2020-01-14T04:31:05Z</cp:lastPrinted>
  <dcterms:created xsi:type="dcterms:W3CDTF">2020-01-12T05:19:30Z</dcterms:created>
  <dcterms:modified xsi:type="dcterms:W3CDTF">2020-01-14T07:03:24Z</dcterms:modified>
</cp:coreProperties>
</file>