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57" r:id="rId5"/>
    <p:sldId id="259" r:id="rId6"/>
    <p:sldId id="264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/>
    <p:restoredTop sz="94737"/>
  </p:normalViewPr>
  <p:slideViewPr>
    <p:cSldViewPr snapToGrid="0" snapToObjects="1">
      <p:cViewPr varScale="1">
        <p:scale>
          <a:sx n="99" d="100"/>
          <a:sy n="99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7CA0-0D66-AE44-AD25-D23C7B8DB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62740-D7EF-A347-9010-F78A7655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E3BEC-0CC8-8F4B-A855-6D9E2691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0A0E-0922-1843-B40C-984B0195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84929-7AAE-A24C-A711-7E35E5F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877C-7AB7-9146-B193-3B5942F2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13498-0386-0C42-AC02-C3059C0F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E551-34D4-6040-B9DF-A8E675B3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8F6C-112B-6E42-85C3-DBBAC0EC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20C10-DD02-794B-B366-0C657787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9D365-8013-3F45-9E60-F1ED1076F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515F9-533C-8E46-9B43-C789FB5B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B15C-6597-4B45-A7AC-92FF688E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9F86-0734-FA4F-96F2-0663365D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2B3F-DAB3-0245-9390-B092231B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E9D0-2FC9-204C-8477-D7BCAE40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152B-6133-534A-887F-8DC7DF5B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74EE-161D-C246-853E-5F916DB7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F276-D025-CF4D-B179-AF2FC01A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B50F-082F-B046-9446-44795B0F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6053-0314-C546-846A-9EC302DB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69A3-236D-8849-826A-0935B133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FECC-DE75-1C42-8B61-0664E7EE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87B7-62B4-854D-A2FC-6DEBFBC9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FCC7-62D5-E147-9403-946B987C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80E7-21FB-6848-96DE-1E894216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31F3-6281-724C-BD9D-63437AB52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753-9555-8041-9693-EE38C138A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E7099-2EBF-1B46-87FA-2876E4B2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5256C-6072-F649-95B7-7D948AD5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16AA-5A37-D245-9DC8-132FE467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7B0C-4122-B148-8BEE-2CB5836C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CE25E-0564-D54E-BACB-93FC614C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71E3F-475C-8E44-B475-895DD5B6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0ADF3-DD0B-4D40-A945-3B720E167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CA905-B050-CC47-A25A-4203AC392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BCD95-DC5C-9840-806D-11E1FCF5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68A2F-613B-2840-AF45-B59EE5D9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DAE8-1BB0-984A-981C-11316B2B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494-D7E2-9549-82A9-8339A5F0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557AC-BD40-F140-A294-522ED70B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3CFF2-CE8E-0E46-B915-F7A1FF8B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0F864-D9B0-B94B-A967-EFF49D6E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3261C-AAC5-3C47-9FDF-BE97950E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4E28-DF68-5843-B51B-48BA51F8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A64C-4585-CB4A-9114-5C5BFBDB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AD4C-755B-274E-9F08-79D22438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6E03-CF97-D443-A6F7-A84E295F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751F1-8252-0B40-BB0C-B80CB7C20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C7DD3-B3A0-0648-9BD6-DB0D1D53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499D-A868-D748-8CD8-F11655AF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DC95D-C3AF-AB4C-9968-B900CCD0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F5FB-0959-6B48-9CBF-ECB3E2D7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81F69-08C8-434B-868B-F06046DF9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E220F-E649-DD4B-BB83-14C817D0A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D92B-2EE1-064D-BE3F-C8970F3E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61B38-990C-2749-9CC7-F0D324B5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1339-D71F-5943-9452-B3BEAAF9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3E5D0-7F5F-F54B-9BD3-D1485629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E5810-75C0-714F-A3F5-76CB774B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F694-B818-7142-B0B5-0537B9CBE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46A8-ECE2-174D-B65B-8AA770AA0FE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B26E-248D-2F48-A48D-D13D11C5D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E932-3788-6B40-9B23-54340DA9E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1C95-CEFF-CE44-85EE-AAF4DE13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23C9-AAF4-164A-B583-58BF70A72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SynBio</a:t>
            </a:r>
            <a:r>
              <a:rPr lang="en-US" dirty="0"/>
              <a:t> paper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A50A5-ED1D-5145-A8A9-A4C5ED33D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November 18, 2019</a:t>
            </a:r>
          </a:p>
        </p:txBody>
      </p:sp>
    </p:spTree>
    <p:extLst>
      <p:ext uri="{BB962C8B-B14F-4D97-AF65-F5344CB8AC3E}">
        <p14:creationId xmlns:p14="http://schemas.microsoft.com/office/powerpoint/2010/main" val="353088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0BC9-648A-8C43-9C1E-C1CA760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10" y="1575739"/>
            <a:ext cx="10515600" cy="1325563"/>
          </a:xfrm>
        </p:spPr>
        <p:txBody>
          <a:bodyPr/>
          <a:lstStyle/>
          <a:p>
            <a:r>
              <a:rPr lang="en-US" dirty="0"/>
              <a:t>Ole pathway – just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988A-180B-3842-8C98-1CDA4C55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9127"/>
            <a:ext cx="10515600" cy="7678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Scheme 1</a:t>
            </a:r>
          </a:p>
        </p:txBody>
      </p:sp>
    </p:spTree>
    <p:extLst>
      <p:ext uri="{BB962C8B-B14F-4D97-AF65-F5344CB8AC3E}">
        <p14:creationId xmlns:p14="http://schemas.microsoft.com/office/powerpoint/2010/main" val="288540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0BC9-648A-8C43-9C1E-C1CA760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10" y="1575739"/>
            <a:ext cx="10515600" cy="1325563"/>
          </a:xfrm>
        </p:spPr>
        <p:txBody>
          <a:bodyPr/>
          <a:lstStyle/>
          <a:p>
            <a:r>
              <a:rPr lang="en-US" dirty="0"/>
              <a:t>Sigma web scrape </a:t>
            </a:r>
            <a:r>
              <a:rPr lang="en-US" dirty="0" err="1"/>
              <a:t>PCoA</a:t>
            </a:r>
            <a:r>
              <a:rPr lang="en-US" dirty="0"/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988A-180B-3842-8C98-1CDA4C55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9127"/>
            <a:ext cx="10515600" cy="76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50736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0BC9-648A-8C43-9C1E-C1CA760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10" y="1575739"/>
            <a:ext cx="10515600" cy="1325563"/>
          </a:xfrm>
        </p:spPr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988A-180B-3842-8C98-1CDA4C55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9127"/>
            <a:ext cx="10515600" cy="7678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73068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0BC9-648A-8C43-9C1E-C1CA760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10" y="1575739"/>
            <a:ext cx="10515600" cy="1325563"/>
          </a:xfrm>
        </p:spPr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988A-180B-3842-8C98-1CDA4C55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9127"/>
            <a:ext cx="10515600" cy="7678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150844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0BC9-648A-8C43-9C1E-C1CA760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10" y="1575739"/>
            <a:ext cx="10515600" cy="1325563"/>
          </a:xfrm>
        </p:spPr>
        <p:txBody>
          <a:bodyPr/>
          <a:lstStyle/>
          <a:p>
            <a:r>
              <a:rPr lang="en-US" dirty="0"/>
              <a:t>Potential chemical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988A-180B-3842-8C98-1CDA4C55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9127"/>
            <a:ext cx="10515600" cy="7678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 4?</a:t>
            </a:r>
          </a:p>
        </p:txBody>
      </p:sp>
    </p:spTree>
    <p:extLst>
      <p:ext uri="{BB962C8B-B14F-4D97-AF65-F5344CB8AC3E}">
        <p14:creationId xmlns:p14="http://schemas.microsoft.com/office/powerpoint/2010/main" val="191565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0BC9-648A-8C43-9C1E-C1CA760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10" y="1575739"/>
            <a:ext cx="10515600" cy="1325563"/>
          </a:xfrm>
        </p:spPr>
        <p:txBody>
          <a:bodyPr/>
          <a:lstStyle/>
          <a:p>
            <a:r>
              <a:rPr lang="en-US" dirty="0"/>
              <a:t>Sequence motif—which channel residues are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988A-180B-3842-8C98-1CDA4C55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9127"/>
            <a:ext cx="10515600" cy="7678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Figure 5?</a:t>
            </a:r>
          </a:p>
        </p:txBody>
      </p:sp>
    </p:spTree>
    <p:extLst>
      <p:ext uri="{BB962C8B-B14F-4D97-AF65-F5344CB8AC3E}">
        <p14:creationId xmlns:p14="http://schemas.microsoft.com/office/powerpoint/2010/main" val="356140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7664-9D86-794E-BFAD-601174C3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F415-E716-974F-AC73-5FFC8E79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44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SynBio paper outline</vt:lpstr>
      <vt:lpstr>Ole pathway – just reactions</vt:lpstr>
      <vt:lpstr>Sigma web scrape PCoA plot</vt:lpstr>
      <vt:lpstr>Heatmap</vt:lpstr>
      <vt:lpstr>Boxplots</vt:lpstr>
      <vt:lpstr>Potential chemical correlations</vt:lpstr>
      <vt:lpstr>Sequence motif—which channel residues are important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3</cp:revision>
  <dcterms:created xsi:type="dcterms:W3CDTF">2019-11-14T16:04:28Z</dcterms:created>
  <dcterms:modified xsi:type="dcterms:W3CDTF">2019-11-14T20:28:24Z</dcterms:modified>
</cp:coreProperties>
</file>