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56" r:id="rId4"/>
    <p:sldId id="257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BA1"/>
    <a:srgbClr val="000000"/>
    <a:srgbClr val="C00000"/>
    <a:srgbClr val="8E5499"/>
    <a:srgbClr val="F0429B"/>
    <a:srgbClr val="F9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2"/>
    <p:restoredTop sz="94710"/>
  </p:normalViewPr>
  <p:slideViewPr>
    <p:cSldViewPr snapToGrid="0" snapToObjects="1">
      <p:cViewPr>
        <p:scale>
          <a:sx n="110" d="100"/>
          <a:sy n="110" d="100"/>
        </p:scale>
        <p:origin x="1752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02A7-516C-2144-8607-482F55CA7E6C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3444C-6DE1-D04E-96E8-8DF14C100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2" t="3786" r="23635"/>
          <a:stretch/>
        </p:blipFill>
        <p:spPr>
          <a:xfrm>
            <a:off x="507100" y="1891904"/>
            <a:ext cx="6071580" cy="7328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127000" y="5597311"/>
            <a:ext cx="3638287" cy="659547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765286" y="5602453"/>
            <a:ext cx="3537213" cy="654405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660036" y="7008372"/>
            <a:ext cx="1378819" cy="2019750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319016" y="3355878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4886131" y="6311434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1813611" y="6409334"/>
            <a:ext cx="762892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2051145" y="5214510"/>
            <a:ext cx="632041" cy="369332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542890" y="3828768"/>
            <a:ext cx="762892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076082" y="5121429"/>
            <a:ext cx="658215" cy="369332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268792" y="5227979"/>
            <a:ext cx="711606" cy="369332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363990" y="4585478"/>
            <a:ext cx="761375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1A102-F477-8A47-9957-F2D702973075}"/>
              </a:ext>
            </a:extLst>
          </p:cNvPr>
          <p:cNvSpPr txBox="1"/>
          <p:nvPr/>
        </p:nvSpPr>
        <p:spPr>
          <a:xfrm>
            <a:off x="4762674" y="6756482"/>
            <a:ext cx="767926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C1901-AAEB-9A48-A74B-0E1D574A7320}"/>
              </a:ext>
            </a:extLst>
          </p:cNvPr>
          <p:cNvSpPr txBox="1"/>
          <p:nvPr/>
        </p:nvSpPr>
        <p:spPr>
          <a:xfrm>
            <a:off x="2051145" y="3993508"/>
            <a:ext cx="767926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A354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28043-9616-AA46-83B6-C7E4BA0A6422}"/>
              </a:ext>
            </a:extLst>
          </p:cNvPr>
          <p:cNvSpPr txBox="1"/>
          <p:nvPr/>
        </p:nvSpPr>
        <p:spPr>
          <a:xfrm>
            <a:off x="4647657" y="4293247"/>
            <a:ext cx="762892" cy="369332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V139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49305D-88A1-4847-9907-FEF8CA80AFAF}"/>
              </a:ext>
            </a:extLst>
          </p:cNvPr>
          <p:cNvSpPr txBox="1"/>
          <p:nvPr/>
        </p:nvSpPr>
        <p:spPr>
          <a:xfrm>
            <a:off x="2671611" y="6630045"/>
            <a:ext cx="762892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V287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E862C-6232-4D44-8E06-23427C2C9E4D}"/>
              </a:ext>
            </a:extLst>
          </p:cNvPr>
          <p:cNvSpPr txBox="1"/>
          <p:nvPr/>
        </p:nvSpPr>
        <p:spPr>
          <a:xfrm>
            <a:off x="2819071" y="4609561"/>
            <a:ext cx="723819" cy="369332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V321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87D09-E90E-E043-85AB-13C2C24EAAAC}"/>
              </a:ext>
            </a:extLst>
          </p:cNvPr>
          <p:cNvSpPr txBox="1"/>
          <p:nvPr/>
        </p:nvSpPr>
        <p:spPr>
          <a:xfrm>
            <a:off x="4698117" y="4715611"/>
            <a:ext cx="762892" cy="369332"/>
          </a:xfrm>
          <a:prstGeom prst="rect">
            <a:avLst/>
          </a:prstGeom>
          <a:solidFill>
            <a:srgbClr val="366BA1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99F43-EAA0-D84D-97E1-F73D395866CD}"/>
              </a:ext>
            </a:extLst>
          </p:cNvPr>
          <p:cNvSpPr txBox="1"/>
          <p:nvPr/>
        </p:nvSpPr>
        <p:spPr>
          <a:xfrm>
            <a:off x="2666744" y="6259423"/>
            <a:ext cx="1390031" cy="369332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1E7E3-B10F-6648-9050-C3E7948A6651}"/>
              </a:ext>
            </a:extLst>
          </p:cNvPr>
          <p:cNvSpPr txBox="1"/>
          <p:nvPr/>
        </p:nvSpPr>
        <p:spPr>
          <a:xfrm>
            <a:off x="3440520" y="6628755"/>
            <a:ext cx="598336" cy="369332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D9CC9-AC1A-264E-B99A-DBFAAC34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3" r="26338"/>
          <a:stretch/>
        </p:blipFill>
        <p:spPr>
          <a:xfrm>
            <a:off x="685800" y="1393962"/>
            <a:ext cx="6029325" cy="7766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185584" y="5616361"/>
            <a:ext cx="3636853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771899" y="5602453"/>
            <a:ext cx="3443442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686051" y="6256858"/>
            <a:ext cx="1619732" cy="2585323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319016" y="3355878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669B-DA89-3B41-9796-CD4D5B54F847}"/>
              </a:ext>
            </a:extLst>
          </p:cNvPr>
          <p:cNvSpPr txBox="1"/>
          <p:nvPr/>
        </p:nvSpPr>
        <p:spPr>
          <a:xfrm>
            <a:off x="3807081" y="6371022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5089949" y="5958897"/>
            <a:ext cx="767926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1813611" y="6409334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1744678" y="5556287"/>
            <a:ext cx="632041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542890" y="3828768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305782" y="4896612"/>
            <a:ext cx="658215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380876" y="4844534"/>
            <a:ext cx="772789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200470" y="4494458"/>
            <a:ext cx="761375" cy="369332"/>
          </a:xfrm>
          <a:prstGeom prst="rect">
            <a:avLst/>
          </a:prstGeom>
          <a:solidFill>
            <a:srgbClr val="366BA1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1A102-F477-8A47-9957-F2D702973075}"/>
              </a:ext>
            </a:extLst>
          </p:cNvPr>
          <p:cNvSpPr txBox="1"/>
          <p:nvPr/>
        </p:nvSpPr>
        <p:spPr>
          <a:xfrm>
            <a:off x="4805998" y="6537112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C1901-AAEB-9A48-A74B-0E1D574A7320}"/>
              </a:ext>
            </a:extLst>
          </p:cNvPr>
          <p:cNvSpPr txBox="1"/>
          <p:nvPr/>
        </p:nvSpPr>
        <p:spPr>
          <a:xfrm>
            <a:off x="2442807" y="4620116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28043-9616-AA46-83B6-C7E4BA0A6422}"/>
              </a:ext>
            </a:extLst>
          </p:cNvPr>
          <p:cNvSpPr txBox="1"/>
          <p:nvPr/>
        </p:nvSpPr>
        <p:spPr>
          <a:xfrm>
            <a:off x="4520043" y="4400812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D169</a:t>
            </a:r>
          </a:p>
        </p:txBody>
      </p:sp>
    </p:spTree>
    <p:extLst>
      <p:ext uri="{BB962C8B-B14F-4D97-AF65-F5344CB8AC3E}">
        <p14:creationId xmlns:p14="http://schemas.microsoft.com/office/powerpoint/2010/main" val="35110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48B194-17E1-A941-8A33-1D20BEF4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555585" y="5233542"/>
            <a:ext cx="3281552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837135" y="5233122"/>
            <a:ext cx="3084526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986396" y="5885597"/>
            <a:ext cx="1319386" cy="2862322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009412" y="3003605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669B-DA89-3B41-9796-CD4D5B54F847}"/>
              </a:ext>
            </a:extLst>
          </p:cNvPr>
          <p:cNvSpPr txBox="1"/>
          <p:nvPr/>
        </p:nvSpPr>
        <p:spPr>
          <a:xfrm>
            <a:off x="4346972" y="6772483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4884289" y="6224668"/>
            <a:ext cx="841008" cy="369332"/>
          </a:xfrm>
          <a:prstGeom prst="rect">
            <a:avLst/>
          </a:prstGeom>
          <a:solidFill>
            <a:srgbClr val="8E5499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2060699" y="6224668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1839310" y="5048666"/>
            <a:ext cx="632041" cy="369332"/>
          </a:xfrm>
          <a:prstGeom prst="rect">
            <a:avLst/>
          </a:prstGeom>
          <a:solidFill>
            <a:srgbClr val="F0429B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646089" y="3421863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305782" y="4896612"/>
            <a:ext cx="658215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380876" y="4844534"/>
            <a:ext cx="772789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200470" y="4494458"/>
            <a:ext cx="761375" cy="369332"/>
          </a:xfrm>
          <a:prstGeom prst="rect">
            <a:avLst/>
          </a:prstGeom>
          <a:solidFill>
            <a:srgbClr val="366BA1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57EAE-2AF3-1C4E-997F-31610AE5E3A8}"/>
              </a:ext>
            </a:extLst>
          </p:cNvPr>
          <p:cNvSpPr txBox="1"/>
          <p:nvPr/>
        </p:nvSpPr>
        <p:spPr>
          <a:xfrm>
            <a:off x="685800" y="1385888"/>
            <a:ext cx="469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IMPORTANT RESIDUES</a:t>
            </a:r>
          </a:p>
        </p:txBody>
      </p:sp>
    </p:spTree>
    <p:extLst>
      <p:ext uri="{BB962C8B-B14F-4D97-AF65-F5344CB8AC3E}">
        <p14:creationId xmlns:p14="http://schemas.microsoft.com/office/powerpoint/2010/main" val="34191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D9CC9-AC1A-264E-B99A-DBFAAC34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3" r="26338"/>
          <a:stretch/>
        </p:blipFill>
        <p:spPr>
          <a:xfrm>
            <a:off x="685800" y="1393962"/>
            <a:ext cx="6029325" cy="7766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328613" y="5616361"/>
            <a:ext cx="3493824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771899" y="5602453"/>
            <a:ext cx="3443442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686051" y="6256858"/>
            <a:ext cx="1619732" cy="2585323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319016" y="3355878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669B-DA89-3B41-9796-CD4D5B54F847}"/>
              </a:ext>
            </a:extLst>
          </p:cNvPr>
          <p:cNvSpPr txBox="1"/>
          <p:nvPr/>
        </p:nvSpPr>
        <p:spPr>
          <a:xfrm>
            <a:off x="3807081" y="6371022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5089949" y="5958897"/>
            <a:ext cx="767926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1813611" y="6409334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1744678" y="5556287"/>
            <a:ext cx="632041" cy="369332"/>
          </a:xfrm>
          <a:prstGeom prst="rect">
            <a:avLst/>
          </a:prstGeom>
          <a:solidFill>
            <a:srgbClr val="F0429B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542890" y="3828768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305782" y="4896612"/>
            <a:ext cx="658215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380876" y="4844534"/>
            <a:ext cx="772789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200470" y="4494458"/>
            <a:ext cx="761375" cy="369332"/>
          </a:xfrm>
          <a:prstGeom prst="rect">
            <a:avLst/>
          </a:prstGeom>
          <a:solidFill>
            <a:srgbClr val="366BA1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57EAE-2AF3-1C4E-997F-31610AE5E3A8}"/>
              </a:ext>
            </a:extLst>
          </p:cNvPr>
          <p:cNvSpPr txBox="1"/>
          <p:nvPr/>
        </p:nvSpPr>
        <p:spPr>
          <a:xfrm>
            <a:off x="685800" y="1385888"/>
            <a:ext cx="469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MOST IMPORTANT RESIDUES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1A102-F477-8A47-9957-F2D702973075}"/>
              </a:ext>
            </a:extLst>
          </p:cNvPr>
          <p:cNvSpPr txBox="1"/>
          <p:nvPr/>
        </p:nvSpPr>
        <p:spPr>
          <a:xfrm>
            <a:off x="4805998" y="6537112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C1901-AAEB-9A48-A74B-0E1D574A7320}"/>
              </a:ext>
            </a:extLst>
          </p:cNvPr>
          <p:cNvSpPr txBox="1"/>
          <p:nvPr/>
        </p:nvSpPr>
        <p:spPr>
          <a:xfrm>
            <a:off x="2442807" y="4620116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28043-9616-AA46-83B6-C7E4BA0A6422}"/>
              </a:ext>
            </a:extLst>
          </p:cNvPr>
          <p:cNvSpPr txBox="1"/>
          <p:nvPr/>
        </p:nvSpPr>
        <p:spPr>
          <a:xfrm>
            <a:off x="4520043" y="4400812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D169</a:t>
            </a:r>
          </a:p>
        </p:txBody>
      </p:sp>
    </p:spTree>
    <p:extLst>
      <p:ext uri="{BB962C8B-B14F-4D97-AF65-F5344CB8AC3E}">
        <p14:creationId xmlns:p14="http://schemas.microsoft.com/office/powerpoint/2010/main" val="279024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2340</TotalTime>
  <Words>79</Words>
  <Application>Microsoft Macintosh PowerPoint</Application>
  <PresentationFormat>Custom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20</cp:revision>
  <cp:lastPrinted>2020-01-14T04:31:05Z</cp:lastPrinted>
  <dcterms:created xsi:type="dcterms:W3CDTF">2020-01-12T05:19:30Z</dcterms:created>
  <dcterms:modified xsi:type="dcterms:W3CDTF">2020-01-17T06:17:08Z</dcterms:modified>
</cp:coreProperties>
</file>