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B36-2CB3-2E45-B276-A028E451C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F48A-DDE2-A74B-9645-FD97E8EA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108B-3965-5A44-A370-BF55A13E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34B-E029-AE48-9572-C65AFD84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4BC1-2F53-EA42-8290-8804FD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6896-7CC0-504B-8B31-CCF1195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B22DF-D2B8-7B42-B124-5F9F6AB9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257-D58F-1E48-88F6-C391D88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A3F0-903D-9445-B411-0E1C4A76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BFC8-0101-B244-9B14-41683EF5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FFE9D-BE1A-3944-AA7E-7E5C1A311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595F-65B9-FD4B-98F7-3C1CA32F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1873-A439-4A45-B082-983E72BB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B4EC-8877-0642-B965-3D0E1B5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032C-99F2-A246-BB61-0E58153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CAB-D1A3-2540-91E1-3A1418F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502-72A5-AE45-ABB6-E2375D1A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970D-2254-304A-9AF7-05F68B7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9C05-1EA9-BA48-9518-C3697B8E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D6CC-4590-6640-922C-10005776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B267-9C9A-B145-8CE7-E518FA9E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16C3-2755-C545-B23E-3AD2F506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AEA1-C4F6-F747-82B1-8FAC4678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0D6D-F5D3-6346-AC65-1004DF8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B901-2420-6C43-8FE1-3BBF00F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6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3FC4-3B91-2D45-9290-DD2F1D8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FB8F-CFF5-9147-953E-37CFF0BE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AC859-5E03-9249-9FEC-6999A741F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5941-0FF7-1A42-86A1-D959294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002-4205-544D-9AAC-2E5D09EC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4DBF-4E73-5B46-A24C-B0642A0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296-9CE2-D445-A8EF-3FB59360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550B-C49D-B34F-984F-F017405E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046B-C750-014A-98BB-FC4088D7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7E6EF-21BD-174D-97BD-F271F035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1EEFE-51CA-E94B-AEB1-33F1E2F37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F9438-5FB1-DE46-992B-3258F64F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3978-6F39-604A-BB6B-2A0C744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6534D-3BC2-D343-AD7E-ECD4DECF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6B19-CE05-2543-A75A-5C57D216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DA0E6-CBB4-D548-A79A-7C1CFF9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297B1-3982-494C-8708-DCBB8358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E11B-CE39-3943-85F4-AD770634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F8FD-4199-C048-B428-63769EE0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A1B95-A3B8-784C-8D8A-5DB97BB6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BB25-2D0F-9940-9E50-FF4B09A6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BEFB-0A5A-404F-A400-C63F2666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EDEC-B386-5A4B-A9C2-5CAA2927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ECCF6-C735-5F40-8328-01185B7E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BF5C-B392-5C4F-9A38-2F45E2C8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786F-383C-E142-9EC5-DDEBED3D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CB1D-9912-784E-B734-83B1295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91E0-7746-474C-877C-D845C93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A7D04-4175-5D49-A13D-348469A3B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2B0B-B17C-B841-AB7E-43ACDF75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6DFE-B235-8643-A542-C896A8E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36D4-3750-D84C-8F74-2E34B30C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CBDF-3CF3-B14E-B981-6E745EB9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E8AF4-8DD2-B846-A50F-7D86962E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E561-C2ED-0942-9297-3DF4BF54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8ECD-3B52-5D42-B520-52A959B1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6F5F-E357-D049-936B-02A4079894F9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6E45-5DAF-0E40-A2DB-EF788FEAC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AC32-F7BB-6143-9693-456050F03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69DC-B28F-EE4D-AC9F-3C87556C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D28-9E27-0D46-B3E8-1603FC52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A4DB7-8F17-DA48-A9E5-8E455C39B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F27EE-B6C0-DD4C-A197-668B3C1F8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5"/>
          <a:stretch/>
        </p:blipFill>
        <p:spPr>
          <a:xfrm>
            <a:off x="1307926" y="616067"/>
            <a:ext cx="9727504" cy="624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DD559-6846-FB4F-8932-0C922927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2" y="1018324"/>
            <a:ext cx="4597053" cy="1136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24C79-DEAE-234F-B20C-6B42BAFA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3" t="1494" r="4467" b="89645"/>
          <a:stretch/>
        </p:blipFill>
        <p:spPr>
          <a:xfrm>
            <a:off x="801666" y="90301"/>
            <a:ext cx="10897644" cy="7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EC0F91-5FDB-FA44-AA90-21A2C307A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"/>
          <a:stretch/>
        </p:blipFill>
        <p:spPr>
          <a:xfrm>
            <a:off x="1295400" y="313152"/>
            <a:ext cx="10083670" cy="654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F7E79-FE5E-004B-864F-46E649279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2" t="883" r="6926" b="91629"/>
          <a:stretch/>
        </p:blipFill>
        <p:spPr>
          <a:xfrm>
            <a:off x="-1" y="75157"/>
            <a:ext cx="10459233" cy="680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1EF3B-A29B-8A4E-8E65-6BBCA272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34" y="1358158"/>
            <a:ext cx="2271129" cy="13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3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8</cp:revision>
  <dcterms:created xsi:type="dcterms:W3CDTF">2019-10-18T18:12:51Z</dcterms:created>
  <dcterms:modified xsi:type="dcterms:W3CDTF">2019-10-20T05:29:26Z</dcterms:modified>
</cp:coreProperties>
</file>