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6" r:id="rId3"/>
    <p:sldId id="257" r:id="rId4"/>
  </p:sldIdLst>
  <p:sldSz cx="6858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1"/>
    <p:restoredTop sz="94625"/>
  </p:normalViewPr>
  <p:slideViewPr>
    <p:cSldViewPr snapToGrid="0" snapToObjects="1">
      <p:cViewPr>
        <p:scale>
          <a:sx n="180" d="100"/>
          <a:sy n="180" d="100"/>
        </p:scale>
        <p:origin x="1464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7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F4F6-E65E-3B4A-A552-36F829E629D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B3C7-9B74-4E46-8E96-A8B6C57D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978-D20C-524D-9183-923EDB0A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all 3 replicates averaged, regardless of </a:t>
            </a:r>
            <a:br>
              <a:rPr lang="en-US" dirty="0"/>
            </a:br>
            <a:r>
              <a:rPr lang="en-US" dirty="0"/>
              <a:t>conserved activity</a:t>
            </a:r>
          </a:p>
        </p:txBody>
      </p:sp>
    </p:spTree>
    <p:extLst>
      <p:ext uri="{BB962C8B-B14F-4D97-AF65-F5344CB8AC3E}">
        <p14:creationId xmlns:p14="http://schemas.microsoft.com/office/powerpoint/2010/main" val="422898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15C98A16-8707-1D43-A80B-5C4C3A03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" y="0"/>
            <a:ext cx="6538795" cy="370531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F7191B6-C42C-7249-A3AA-852881046828}"/>
              </a:ext>
            </a:extLst>
          </p:cNvPr>
          <p:cNvSpPr/>
          <p:nvPr/>
        </p:nvSpPr>
        <p:spPr>
          <a:xfrm>
            <a:off x="5928380" y="235439"/>
            <a:ext cx="929620" cy="273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50A11F-4AFD-F947-8052-DC1F8937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03" y="270879"/>
            <a:ext cx="641103" cy="1643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334856-073C-8F4A-AD21-61425ACC1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253" y="445565"/>
            <a:ext cx="608226" cy="1931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67EDFD7-C375-A64E-97F4-DF58B7995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152" y="1380684"/>
            <a:ext cx="394525" cy="2054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78E787-4549-0C4E-AA4E-D089E3FE2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846" y="1751819"/>
            <a:ext cx="460279" cy="1643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7CB66E-5ED9-FC40-B701-8D536EB04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293" y="799188"/>
            <a:ext cx="632885" cy="2506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9F2E24-B2EB-834D-A014-E01500057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8203" y="2262537"/>
            <a:ext cx="213701" cy="2137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27858E-EAF6-EC4A-928A-D4C3D95BCF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7911" y="2604299"/>
            <a:ext cx="636994" cy="1602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A14D599-2F71-A24F-9214-0A0A4758E5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1152" y="2433750"/>
            <a:ext cx="641103" cy="2506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9EDFA7-540F-954A-A0B8-5C64044688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3206" y="1585486"/>
            <a:ext cx="390415" cy="23013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3CF714C-8320-BA40-98E9-2359CD3531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1152" y="1933516"/>
            <a:ext cx="398635" cy="1602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60E0963-9F91-CD49-B4C6-669BDAA7B7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1546" y="614015"/>
            <a:ext cx="464389" cy="19315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FCDE3D-C118-F346-847C-819BB8374B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28202" y="2102196"/>
            <a:ext cx="595898" cy="246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040D71E-D3BC-B247-8EB9-C7701F5DF7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1152" y="988157"/>
            <a:ext cx="275346" cy="2465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006223-B0E4-F944-9368-5B35BAEA0F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23207" y="1168862"/>
            <a:ext cx="546582" cy="1972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A8B7285-3108-E847-AFFC-AD6CBFA7DF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27912" y="2779636"/>
            <a:ext cx="813677" cy="1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9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697909-6AA5-9A4F-B251-74B758B9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1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11</Words>
  <Application>Microsoft Macintosh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With all 3 replicates averaged, regardless of  conserved activity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14</cp:revision>
  <dcterms:created xsi:type="dcterms:W3CDTF">2019-12-18T19:09:02Z</dcterms:created>
  <dcterms:modified xsi:type="dcterms:W3CDTF">2019-12-18T20:39:07Z</dcterms:modified>
</cp:coreProperties>
</file>