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68" r:id="rId12"/>
    <p:sldId id="272" r:id="rId13"/>
    <p:sldId id="269" r:id="rId14"/>
    <p:sldId id="260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/>
    <p:restoredTop sz="94648"/>
  </p:normalViewPr>
  <p:slideViewPr>
    <p:cSldViewPr snapToGrid="0" snapToObjects="1">
      <p:cViewPr>
        <p:scale>
          <a:sx n="91" d="100"/>
          <a:sy n="91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5458D-A018-E44C-9964-9AF368DBF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F2F03-2490-754A-90CD-B8A98D682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5744C-3874-E549-A865-425B57A8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05659-E9D3-164E-B9A9-48249391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644C8-DED7-1843-A06D-2131C4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5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096F2-3832-D74F-BA93-B08E8BFA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53908A-E8DB-E144-A383-3E4339A1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6297F-D422-2A4F-A7D2-8A77DDEE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1313A-C7BB-9D43-B979-72A4CE59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7B62E-9AC9-0242-A181-EB4B0171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3AC7-D081-FF4A-8468-B9CCD3B32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5A419E-C692-564E-82F3-671D9BAF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D8937-2F78-3044-86DA-D025370A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A4B5C-226E-E146-958D-C8C321B5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E3CCA-8377-8A40-8CB0-51373600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3A425-9BC3-3C41-8C91-F753649A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54E1C-E648-184D-B29F-6FC4EF4B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842E5-DFDA-DB48-B897-337C24D5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45FA4-1CB3-5B44-9B79-B9AD617A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A3508-0DB7-8E42-A16D-E920497E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C1F26-753E-6D41-9180-73B7632A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D46A3-24E2-D340-B011-25382D225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E465A-F28D-DB4F-94A4-496256A2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F5B62-33CD-D642-BE66-78879DC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E0D59-2DA1-E640-8D34-7ADA9F42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5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9A1B5-F9D2-2C44-B7C2-59486D06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C8AFD-1650-664B-9E94-AB4B1758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709216-A5C0-B940-A9E4-108BAAC2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B4C2D-E10B-6048-ACED-543F8BFD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32719-A56C-1D43-9CDF-D3C49AF2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91F32-1540-264A-BB6C-54596D64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3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DD758-4EA1-574B-A136-1DC265B0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B6727-3EC4-3B46-BB6A-62A6DB04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92820-557F-7C4D-B504-8F836868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4A960-E0D1-134F-933A-89B36F7B4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A3E29E-E15A-7D41-9AA5-15DA49D8C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B20C57-A6A6-E942-A46A-146928BE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59DF64-41F2-9A4E-A4CF-D0AD8EA2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CB4043-C4D6-F844-9B14-C221967C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0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6574A-88B7-B14F-BFFF-4531211D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C5C30C-07E6-394D-82C2-ADA036F2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865FEB-6851-B143-9CF5-A02D05AF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F635B0-F280-2A4B-A641-E47E563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0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CB460E-78F6-C34C-8CC1-17BD438C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D5F14F-142F-984A-8840-BA7E4B66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EF882-D183-F947-B5EB-A647F46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5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686A6-6304-094D-887E-E034FA07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89436-A625-2A4E-BE81-64E61828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21DB4-2975-1B44-B3C2-31798A84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5FB9D-8B61-ED4E-8424-5EFE8B10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CB2DA-B6FB-0047-9B65-E02112BD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B56EE-E7A2-0C4D-9B41-77961A67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43602-D47B-6447-B62E-0AE70C5D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6B3EA8-F409-B249-8667-E3AC10821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9035E-D01A-B849-84EB-6D14105DE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3DBBA-91B0-FA4C-AF74-17461C0D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3EDB8-20B9-2648-9615-6C67529C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303A7-EE55-D640-B42A-09AE515E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0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A190B-5781-5C49-A506-392D4CCF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AD142-1C68-4B49-A65A-EECE0FCA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B06E4-B5AE-404A-917C-6EBCD5138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8FD8A-E2AB-E540-8576-F88A7847D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0BDD3-FB54-4848-A6B3-3F07DCB9B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내, 바닥이(가) 표시된 사진&#10;&#10;&#10;&#10;자동 생성된 설명">
            <a:extLst>
              <a:ext uri="{FF2B5EF4-FFF2-40B4-BE49-F238E27FC236}">
                <a16:creationId xmlns:a16="http://schemas.microsoft.com/office/drawing/2014/main" id="{F3EF0DFC-9647-5F41-9789-AB34166A0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7" r="9091" b="59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1363A0-DE10-4C5C-827C-9CE8FB38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CABF10-EEE6-FF4E-B7EA-3A20AF119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758284"/>
            <a:ext cx="3657600" cy="3196570"/>
          </a:xfrm>
        </p:spPr>
        <p:txBody>
          <a:bodyPr>
            <a:normAutofit/>
          </a:bodyPr>
          <a:lstStyle/>
          <a:p>
            <a:r>
              <a:rPr kumimoji="1" lang="en-US" altLang="ko-KR" sz="4800">
                <a:latin typeface="AppleGothic" pitchFamily="2" charset="-127"/>
                <a:ea typeface="AppleGothic" pitchFamily="2" charset="-127"/>
              </a:rPr>
              <a:t>Othello</a:t>
            </a:r>
            <a:br>
              <a:rPr kumimoji="1" lang="en-US" altLang="ko-KR" sz="4800">
                <a:latin typeface="AppleGothic" pitchFamily="2" charset="-127"/>
                <a:ea typeface="AppleGothic" pitchFamily="2" charset="-127"/>
              </a:rPr>
            </a:br>
            <a:r>
              <a:rPr kumimoji="1" lang="en-US" altLang="ko-KR" sz="4800">
                <a:latin typeface="AppleGothic" pitchFamily="2" charset="-127"/>
                <a:ea typeface="AppleGothic" pitchFamily="2" charset="-127"/>
              </a:rPr>
              <a:t>Protocol</a:t>
            </a:r>
            <a:br>
              <a:rPr kumimoji="1" lang="en-US" altLang="ko-KR" sz="4800">
                <a:latin typeface="AppleGothic" pitchFamily="2" charset="-127"/>
                <a:ea typeface="AppleGothic" pitchFamily="2" charset="-127"/>
              </a:rPr>
            </a:br>
            <a:r>
              <a:rPr kumimoji="1" lang="en-US" altLang="ko-KR" sz="4800">
                <a:latin typeface="AppleGothic" pitchFamily="2" charset="-127"/>
                <a:ea typeface="AppleGothic" pitchFamily="2" charset="-127"/>
              </a:rPr>
              <a:t>Design</a:t>
            </a:r>
            <a:endParaRPr kumimoji="1" lang="ko-KR" altLang="en-US" sz="480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E3825-A3B8-A44E-B7D2-C0EA08345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323376"/>
            <a:ext cx="3657600" cy="1241432"/>
          </a:xfrm>
        </p:spPr>
        <p:txBody>
          <a:bodyPr>
            <a:normAutofit/>
          </a:bodyPr>
          <a:lstStyle/>
          <a:p>
            <a:r>
              <a:rPr kumimoji="1" lang="ko-KR" altLang="en-US" sz="2000">
                <a:solidFill>
                  <a:schemeClr val="tx2"/>
                </a:solidFill>
                <a:latin typeface="AppleGothic" pitchFamily="2" charset="-127"/>
                <a:ea typeface="AppleGothic" pitchFamily="2" charset="-127"/>
              </a:rPr>
              <a:t>보안제품개발트랙</a:t>
            </a:r>
            <a:endParaRPr kumimoji="1" lang="en-US" altLang="ko-KR" sz="2000">
              <a:solidFill>
                <a:schemeClr val="tx2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kumimoji="1" lang="ko-KR" altLang="en-US" sz="2000">
                <a:solidFill>
                  <a:schemeClr val="tx2"/>
                </a:solidFill>
                <a:latin typeface="AppleGothic" pitchFamily="2" charset="-127"/>
                <a:ea typeface="AppleGothic" pitchFamily="2" charset="-127"/>
              </a:rPr>
              <a:t>이세린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A1A9B2-DA9A-487B-8B22-CFE8E073C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4063141"/>
            <a:ext cx="2586790" cy="0"/>
          </a:xfrm>
          <a:prstGeom prst="line">
            <a:avLst/>
          </a:prstGeom>
          <a:ln w="22225">
            <a:solidFill>
              <a:srgbClr val="4A6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8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D12FB-73F7-B140-AD37-996B1C20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게임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D5C4F-3785-8C4D-92BE-C70DA492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1.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정상 종료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3B2B41B-6A6B-924D-9184-DF7B0720ABE7}"/>
              </a:ext>
            </a:extLst>
          </p:cNvPr>
          <p:cNvGrpSpPr/>
          <p:nvPr/>
        </p:nvGrpSpPr>
        <p:grpSpPr>
          <a:xfrm>
            <a:off x="3467897" y="2188131"/>
            <a:ext cx="5199049" cy="4081997"/>
            <a:chOff x="3467897" y="2188131"/>
            <a:chExt cx="5199049" cy="408199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11FB3D8-D94B-454C-A40B-E0AE065F6A69}"/>
                </a:ext>
              </a:extLst>
            </p:cNvPr>
            <p:cNvGrpSpPr/>
            <p:nvPr/>
          </p:nvGrpSpPr>
          <p:grpSpPr>
            <a:xfrm>
              <a:off x="3467897" y="2188131"/>
              <a:ext cx="5199049" cy="4081938"/>
              <a:chOff x="2667789" y="2188131"/>
              <a:chExt cx="5199049" cy="40819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23CA36E-E113-B942-9D0B-6B6C98102D06}"/>
                  </a:ext>
                </a:extLst>
              </p:cNvPr>
              <p:cNvGrpSpPr/>
              <p:nvPr/>
            </p:nvGrpSpPr>
            <p:grpSpPr>
              <a:xfrm>
                <a:off x="2667789" y="2188131"/>
                <a:ext cx="3056541" cy="4081938"/>
                <a:chOff x="3996537" y="2188131"/>
                <a:chExt cx="3056541" cy="4081938"/>
              </a:xfrm>
            </p:grpSpPr>
            <p:cxnSp>
              <p:nvCxnSpPr>
                <p:cNvPr id="24" name="직선 연결선[R] 23">
                  <a:extLst>
                    <a:ext uri="{FF2B5EF4-FFF2-40B4-BE49-F238E27FC236}">
                      <a16:creationId xmlns:a16="http://schemas.microsoft.com/office/drawing/2014/main" id="{D9D9CC53-3782-6042-B43A-A7CDC1945CDD}"/>
                    </a:ext>
                  </a:extLst>
                </p:cNvPr>
                <p:cNvCxnSpPr/>
                <p:nvPr/>
              </p:nvCxnSpPr>
              <p:spPr>
                <a:xfrm>
                  <a:off x="4471988" y="2545318"/>
                  <a:ext cx="0" cy="372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A46F483-6607-484E-8B6E-D64492070EBF}"/>
                    </a:ext>
                  </a:extLst>
                </p:cNvPr>
                <p:cNvSpPr txBox="1"/>
                <p:nvPr/>
              </p:nvSpPr>
              <p:spPr>
                <a:xfrm>
                  <a:off x="3996537" y="2188131"/>
                  <a:ext cx="9509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client1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5CF5C9C-3363-C242-90CE-FA5F2E2CB74F}"/>
                    </a:ext>
                  </a:extLst>
                </p:cNvPr>
                <p:cNvSpPr txBox="1"/>
                <p:nvPr/>
              </p:nvSpPr>
              <p:spPr>
                <a:xfrm>
                  <a:off x="6139045" y="2188131"/>
                  <a:ext cx="9140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server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EEB6C8-95C5-8E4A-A184-23A4F25BB6F8}"/>
                  </a:ext>
                </a:extLst>
              </p:cNvPr>
              <p:cNvSpPr txBox="1"/>
              <p:nvPr/>
            </p:nvSpPr>
            <p:spPr>
              <a:xfrm>
                <a:off x="6915937" y="2188131"/>
                <a:ext cx="950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b="1" dirty="0">
                    <a:latin typeface="AppleGothic" pitchFamily="2" charset="-127"/>
                    <a:ea typeface="AppleGothic" pitchFamily="2" charset="-127"/>
                  </a:rPr>
                  <a:t>client2</a:t>
                </a:r>
                <a:endParaRPr kumimoji="1" lang="ko-KR" altLang="en-US" sz="2000" b="1" dirty="0">
                  <a:latin typeface="AppleGothic" pitchFamily="2" charset="-127"/>
                  <a:ea typeface="AppleGothic" pitchFamily="2" charset="-127"/>
                </a:endParaRPr>
              </a:p>
            </p:txBody>
          </p:sp>
        </p:grp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BDC39AC-7593-4D40-96F6-818263084931}"/>
                </a:ext>
              </a:extLst>
            </p:cNvPr>
            <p:cNvCxnSpPr/>
            <p:nvPr/>
          </p:nvCxnSpPr>
          <p:spPr>
            <a:xfrm>
              <a:off x="6076948" y="2545377"/>
              <a:ext cx="0" cy="3724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C614A35-3CB8-C646-856B-ABE64A0E3170}"/>
                </a:ext>
              </a:extLst>
            </p:cNvPr>
            <p:cNvCxnSpPr/>
            <p:nvPr/>
          </p:nvCxnSpPr>
          <p:spPr>
            <a:xfrm>
              <a:off x="8181973" y="2545377"/>
              <a:ext cx="0" cy="3724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0677A0-D2DE-2543-ADC0-1A7083623171}"/>
              </a:ext>
            </a:extLst>
          </p:cNvPr>
          <p:cNvCxnSpPr>
            <a:cxnSpLocks/>
          </p:cNvCxnSpPr>
          <p:nvPr/>
        </p:nvCxnSpPr>
        <p:spPr>
          <a:xfrm flipH="1">
            <a:off x="3943348" y="2723178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EFAF18D-35F6-7740-A1A8-40C04AA82BEC}"/>
              </a:ext>
            </a:extLst>
          </p:cNvPr>
          <p:cNvCxnSpPr>
            <a:cxnSpLocks/>
          </p:cNvCxnSpPr>
          <p:nvPr/>
        </p:nvCxnSpPr>
        <p:spPr>
          <a:xfrm>
            <a:off x="6096791" y="2749261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A87159-458B-B542-B9DE-B99CEEF0DCD6}"/>
              </a:ext>
            </a:extLst>
          </p:cNvPr>
          <p:cNvCxnSpPr>
            <a:cxnSpLocks/>
          </p:cNvCxnSpPr>
          <p:nvPr/>
        </p:nvCxnSpPr>
        <p:spPr>
          <a:xfrm flipH="1">
            <a:off x="3943348" y="5106022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216A14-C189-344B-90CC-281F914D2F20}"/>
              </a:ext>
            </a:extLst>
          </p:cNvPr>
          <p:cNvCxnSpPr>
            <a:cxnSpLocks/>
          </p:cNvCxnSpPr>
          <p:nvPr/>
        </p:nvCxnSpPr>
        <p:spPr>
          <a:xfrm>
            <a:off x="6096791" y="5132105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DEA3F4-3E01-1C4C-8A57-220A4A95EAC5}"/>
              </a:ext>
            </a:extLst>
          </p:cNvPr>
          <p:cNvCxnSpPr>
            <a:cxnSpLocks/>
          </p:cNvCxnSpPr>
          <p:nvPr/>
        </p:nvCxnSpPr>
        <p:spPr>
          <a:xfrm>
            <a:off x="3983658" y="4407693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329DF9-6AA2-D540-9DCF-147943DD22BA}"/>
              </a:ext>
            </a:extLst>
          </p:cNvPr>
          <p:cNvCxnSpPr>
            <a:cxnSpLocks/>
          </p:cNvCxnSpPr>
          <p:nvPr/>
        </p:nvCxnSpPr>
        <p:spPr>
          <a:xfrm flipH="1">
            <a:off x="3964874" y="5649397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288D84F-7612-294D-A8B4-F3214AEA0A39}"/>
              </a:ext>
            </a:extLst>
          </p:cNvPr>
          <p:cNvCxnSpPr>
            <a:cxnSpLocks/>
          </p:cNvCxnSpPr>
          <p:nvPr/>
        </p:nvCxnSpPr>
        <p:spPr>
          <a:xfrm>
            <a:off x="6118317" y="5675480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41C51D-E11B-A14C-BE8C-A833B656D9CE}"/>
              </a:ext>
            </a:extLst>
          </p:cNvPr>
          <p:cNvSpPr txBox="1"/>
          <p:nvPr/>
        </p:nvSpPr>
        <p:spPr>
          <a:xfrm>
            <a:off x="8210548" y="2977504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player_1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BD8893-7421-FE41-AEB3-66A96AFEDE79}"/>
              </a:ext>
            </a:extLst>
          </p:cNvPr>
          <p:cNvSpPr txBox="1"/>
          <p:nvPr/>
        </p:nvSpPr>
        <p:spPr>
          <a:xfrm>
            <a:off x="2151174" y="287405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player_1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851F3A-FCDD-1E42-8EC3-8A92052C2072}"/>
              </a:ext>
            </a:extLst>
          </p:cNvPr>
          <p:cNvSpPr txBox="1"/>
          <p:nvPr/>
        </p:nvSpPr>
        <p:spPr>
          <a:xfrm>
            <a:off x="2638493" y="422302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MOVE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3FF4A6-5040-9843-A028-73C757CD8152}"/>
              </a:ext>
            </a:extLst>
          </p:cNvPr>
          <p:cNvSpPr txBox="1"/>
          <p:nvPr/>
        </p:nvSpPr>
        <p:spPr>
          <a:xfrm>
            <a:off x="2399876" y="5280065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ACCEPT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5AFBC9-C248-074F-B772-D20D888CED85}"/>
              </a:ext>
            </a:extLst>
          </p:cNvPr>
          <p:cNvSpPr txBox="1"/>
          <p:nvPr/>
        </p:nvSpPr>
        <p:spPr>
          <a:xfrm>
            <a:off x="8211731" y="534111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ACCEPT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6295A-71AD-D343-A82D-56F73D71DF8A}"/>
              </a:ext>
            </a:extLst>
          </p:cNvPr>
          <p:cNvSpPr txBox="1"/>
          <p:nvPr/>
        </p:nvSpPr>
        <p:spPr>
          <a:xfrm>
            <a:off x="1541624" y="5854184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END_GAME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C59758-4D2A-0E45-8DC1-158C5374941D}"/>
              </a:ext>
            </a:extLst>
          </p:cNvPr>
          <p:cNvSpPr txBox="1"/>
          <p:nvPr/>
        </p:nvSpPr>
        <p:spPr>
          <a:xfrm>
            <a:off x="8227918" y="5900737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END_GAME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08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D12FB-73F7-B140-AD37-996B1C20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게임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D5C4F-3785-8C4D-92BE-C70DA492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2.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기권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3B2B41B-6A6B-924D-9184-DF7B0720ABE7}"/>
              </a:ext>
            </a:extLst>
          </p:cNvPr>
          <p:cNvGrpSpPr/>
          <p:nvPr/>
        </p:nvGrpSpPr>
        <p:grpSpPr>
          <a:xfrm>
            <a:off x="3467897" y="2188131"/>
            <a:ext cx="5199049" cy="4081997"/>
            <a:chOff x="3467897" y="2188131"/>
            <a:chExt cx="5199049" cy="408199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11FB3D8-D94B-454C-A40B-E0AE065F6A69}"/>
                </a:ext>
              </a:extLst>
            </p:cNvPr>
            <p:cNvGrpSpPr/>
            <p:nvPr/>
          </p:nvGrpSpPr>
          <p:grpSpPr>
            <a:xfrm>
              <a:off x="3467897" y="2188131"/>
              <a:ext cx="5199049" cy="4081938"/>
              <a:chOff x="2667789" y="2188131"/>
              <a:chExt cx="5199049" cy="40819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23CA36E-E113-B942-9D0B-6B6C98102D06}"/>
                  </a:ext>
                </a:extLst>
              </p:cNvPr>
              <p:cNvGrpSpPr/>
              <p:nvPr/>
            </p:nvGrpSpPr>
            <p:grpSpPr>
              <a:xfrm>
                <a:off x="2667789" y="2188131"/>
                <a:ext cx="3056541" cy="4081938"/>
                <a:chOff x="3996537" y="2188131"/>
                <a:chExt cx="3056541" cy="4081938"/>
              </a:xfrm>
            </p:grpSpPr>
            <p:cxnSp>
              <p:nvCxnSpPr>
                <p:cNvPr id="24" name="직선 연결선[R] 23">
                  <a:extLst>
                    <a:ext uri="{FF2B5EF4-FFF2-40B4-BE49-F238E27FC236}">
                      <a16:creationId xmlns:a16="http://schemas.microsoft.com/office/drawing/2014/main" id="{D9D9CC53-3782-6042-B43A-A7CDC1945CDD}"/>
                    </a:ext>
                  </a:extLst>
                </p:cNvPr>
                <p:cNvCxnSpPr/>
                <p:nvPr/>
              </p:nvCxnSpPr>
              <p:spPr>
                <a:xfrm>
                  <a:off x="4471988" y="2545318"/>
                  <a:ext cx="0" cy="372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A46F483-6607-484E-8B6E-D64492070EBF}"/>
                    </a:ext>
                  </a:extLst>
                </p:cNvPr>
                <p:cNvSpPr txBox="1"/>
                <p:nvPr/>
              </p:nvSpPr>
              <p:spPr>
                <a:xfrm>
                  <a:off x="3996537" y="2188131"/>
                  <a:ext cx="9509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client1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5CF5C9C-3363-C242-90CE-FA5F2E2CB74F}"/>
                    </a:ext>
                  </a:extLst>
                </p:cNvPr>
                <p:cNvSpPr txBox="1"/>
                <p:nvPr/>
              </p:nvSpPr>
              <p:spPr>
                <a:xfrm>
                  <a:off x="6139045" y="2188131"/>
                  <a:ext cx="9140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server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EEB6C8-95C5-8E4A-A184-23A4F25BB6F8}"/>
                  </a:ext>
                </a:extLst>
              </p:cNvPr>
              <p:cNvSpPr txBox="1"/>
              <p:nvPr/>
            </p:nvSpPr>
            <p:spPr>
              <a:xfrm>
                <a:off x="6915937" y="2188131"/>
                <a:ext cx="950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b="1" dirty="0">
                    <a:latin typeface="AppleGothic" pitchFamily="2" charset="-127"/>
                    <a:ea typeface="AppleGothic" pitchFamily="2" charset="-127"/>
                  </a:rPr>
                  <a:t>client2</a:t>
                </a:r>
                <a:endParaRPr kumimoji="1" lang="ko-KR" altLang="en-US" sz="2000" b="1" dirty="0">
                  <a:latin typeface="AppleGothic" pitchFamily="2" charset="-127"/>
                  <a:ea typeface="AppleGothic" pitchFamily="2" charset="-127"/>
                </a:endParaRPr>
              </a:p>
            </p:txBody>
          </p:sp>
        </p:grp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BDC39AC-7593-4D40-96F6-818263084931}"/>
                </a:ext>
              </a:extLst>
            </p:cNvPr>
            <p:cNvCxnSpPr/>
            <p:nvPr/>
          </p:nvCxnSpPr>
          <p:spPr>
            <a:xfrm>
              <a:off x="6076948" y="2545377"/>
              <a:ext cx="0" cy="3724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C614A35-3CB8-C646-856B-ABE64A0E3170}"/>
                </a:ext>
              </a:extLst>
            </p:cNvPr>
            <p:cNvCxnSpPr/>
            <p:nvPr/>
          </p:nvCxnSpPr>
          <p:spPr>
            <a:xfrm>
              <a:off x="8181973" y="2545377"/>
              <a:ext cx="0" cy="3724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0677A0-D2DE-2543-ADC0-1A7083623171}"/>
              </a:ext>
            </a:extLst>
          </p:cNvPr>
          <p:cNvCxnSpPr>
            <a:cxnSpLocks/>
          </p:cNvCxnSpPr>
          <p:nvPr/>
        </p:nvCxnSpPr>
        <p:spPr>
          <a:xfrm flipH="1">
            <a:off x="3943348" y="2723178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EFAF18D-35F6-7740-A1A8-40C04AA82BEC}"/>
              </a:ext>
            </a:extLst>
          </p:cNvPr>
          <p:cNvCxnSpPr>
            <a:cxnSpLocks/>
          </p:cNvCxnSpPr>
          <p:nvPr/>
        </p:nvCxnSpPr>
        <p:spPr>
          <a:xfrm>
            <a:off x="6096791" y="2749261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A87159-458B-B542-B9DE-B99CEEF0DCD6}"/>
              </a:ext>
            </a:extLst>
          </p:cNvPr>
          <p:cNvCxnSpPr>
            <a:cxnSpLocks/>
          </p:cNvCxnSpPr>
          <p:nvPr/>
        </p:nvCxnSpPr>
        <p:spPr>
          <a:xfrm flipH="1">
            <a:off x="3943348" y="5106022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216A14-C189-344B-90CC-281F914D2F20}"/>
              </a:ext>
            </a:extLst>
          </p:cNvPr>
          <p:cNvCxnSpPr>
            <a:cxnSpLocks/>
          </p:cNvCxnSpPr>
          <p:nvPr/>
        </p:nvCxnSpPr>
        <p:spPr>
          <a:xfrm>
            <a:off x="6096791" y="5132105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38858A-1C71-D949-91D8-ECB7329842B4}"/>
              </a:ext>
            </a:extLst>
          </p:cNvPr>
          <p:cNvCxnSpPr>
            <a:cxnSpLocks/>
          </p:cNvCxnSpPr>
          <p:nvPr/>
        </p:nvCxnSpPr>
        <p:spPr>
          <a:xfrm flipH="1">
            <a:off x="6076156" y="4407693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596947-6B39-F549-9D35-0CA25918CCF5}"/>
              </a:ext>
            </a:extLst>
          </p:cNvPr>
          <p:cNvSpPr txBox="1"/>
          <p:nvPr/>
        </p:nvSpPr>
        <p:spPr>
          <a:xfrm>
            <a:off x="8210548" y="2977504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26EAA5-0BA3-704C-852F-994ECED75D14}"/>
              </a:ext>
            </a:extLst>
          </p:cNvPr>
          <p:cNvSpPr txBox="1"/>
          <p:nvPr/>
        </p:nvSpPr>
        <p:spPr>
          <a:xfrm>
            <a:off x="2151174" y="287405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789A9B-D4DE-DF4E-8677-009524B8601A}"/>
              </a:ext>
            </a:extLst>
          </p:cNvPr>
          <p:cNvSpPr txBox="1"/>
          <p:nvPr/>
        </p:nvSpPr>
        <p:spPr>
          <a:xfrm>
            <a:off x="8194196" y="4197936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GIVE_UP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B3212E-8089-6940-A7B0-BE574278AB3E}"/>
              </a:ext>
            </a:extLst>
          </p:cNvPr>
          <p:cNvSpPr txBox="1"/>
          <p:nvPr/>
        </p:nvSpPr>
        <p:spPr>
          <a:xfrm>
            <a:off x="1541624" y="531960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END_GAME player_1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F533B6-76A1-5840-B477-7887F0B45E15}"/>
              </a:ext>
            </a:extLst>
          </p:cNvPr>
          <p:cNvSpPr txBox="1"/>
          <p:nvPr/>
        </p:nvSpPr>
        <p:spPr>
          <a:xfrm>
            <a:off x="8227918" y="5366161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END_GAME player_1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96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D12FB-73F7-B140-AD37-996B1C20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게임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D5C4F-3785-8C4D-92BE-C70DA492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3.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시간 초과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3B2B41B-6A6B-924D-9184-DF7B0720ABE7}"/>
              </a:ext>
            </a:extLst>
          </p:cNvPr>
          <p:cNvGrpSpPr/>
          <p:nvPr/>
        </p:nvGrpSpPr>
        <p:grpSpPr>
          <a:xfrm>
            <a:off x="3467897" y="2188131"/>
            <a:ext cx="5199049" cy="4081997"/>
            <a:chOff x="3467897" y="2188131"/>
            <a:chExt cx="5199049" cy="408199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11FB3D8-D94B-454C-A40B-E0AE065F6A69}"/>
                </a:ext>
              </a:extLst>
            </p:cNvPr>
            <p:cNvGrpSpPr/>
            <p:nvPr/>
          </p:nvGrpSpPr>
          <p:grpSpPr>
            <a:xfrm>
              <a:off x="3467897" y="2188131"/>
              <a:ext cx="5199049" cy="4081938"/>
              <a:chOff x="2667789" y="2188131"/>
              <a:chExt cx="5199049" cy="40819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23CA36E-E113-B942-9D0B-6B6C98102D06}"/>
                  </a:ext>
                </a:extLst>
              </p:cNvPr>
              <p:cNvGrpSpPr/>
              <p:nvPr/>
            </p:nvGrpSpPr>
            <p:grpSpPr>
              <a:xfrm>
                <a:off x="2667789" y="2188131"/>
                <a:ext cx="3056541" cy="4081938"/>
                <a:chOff x="3996537" y="2188131"/>
                <a:chExt cx="3056541" cy="4081938"/>
              </a:xfrm>
            </p:grpSpPr>
            <p:cxnSp>
              <p:nvCxnSpPr>
                <p:cNvPr id="24" name="직선 연결선[R] 23">
                  <a:extLst>
                    <a:ext uri="{FF2B5EF4-FFF2-40B4-BE49-F238E27FC236}">
                      <a16:creationId xmlns:a16="http://schemas.microsoft.com/office/drawing/2014/main" id="{D9D9CC53-3782-6042-B43A-A7CDC1945CDD}"/>
                    </a:ext>
                  </a:extLst>
                </p:cNvPr>
                <p:cNvCxnSpPr/>
                <p:nvPr/>
              </p:nvCxnSpPr>
              <p:spPr>
                <a:xfrm>
                  <a:off x="4471988" y="2545318"/>
                  <a:ext cx="0" cy="372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A46F483-6607-484E-8B6E-D64492070EBF}"/>
                    </a:ext>
                  </a:extLst>
                </p:cNvPr>
                <p:cNvSpPr txBox="1"/>
                <p:nvPr/>
              </p:nvSpPr>
              <p:spPr>
                <a:xfrm>
                  <a:off x="3996537" y="2188131"/>
                  <a:ext cx="9509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client1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5CF5C9C-3363-C242-90CE-FA5F2E2CB74F}"/>
                    </a:ext>
                  </a:extLst>
                </p:cNvPr>
                <p:cNvSpPr txBox="1"/>
                <p:nvPr/>
              </p:nvSpPr>
              <p:spPr>
                <a:xfrm>
                  <a:off x="6139045" y="2188131"/>
                  <a:ext cx="9140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server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EEB6C8-95C5-8E4A-A184-23A4F25BB6F8}"/>
                  </a:ext>
                </a:extLst>
              </p:cNvPr>
              <p:cNvSpPr txBox="1"/>
              <p:nvPr/>
            </p:nvSpPr>
            <p:spPr>
              <a:xfrm>
                <a:off x="6915937" y="2188131"/>
                <a:ext cx="950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b="1" dirty="0">
                    <a:latin typeface="AppleGothic" pitchFamily="2" charset="-127"/>
                    <a:ea typeface="AppleGothic" pitchFamily="2" charset="-127"/>
                  </a:rPr>
                  <a:t>client2</a:t>
                </a:r>
                <a:endParaRPr kumimoji="1" lang="ko-KR" altLang="en-US" sz="2000" b="1" dirty="0">
                  <a:latin typeface="AppleGothic" pitchFamily="2" charset="-127"/>
                  <a:ea typeface="AppleGothic" pitchFamily="2" charset="-127"/>
                </a:endParaRPr>
              </a:p>
            </p:txBody>
          </p:sp>
        </p:grp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BDC39AC-7593-4D40-96F6-818263084931}"/>
                </a:ext>
              </a:extLst>
            </p:cNvPr>
            <p:cNvCxnSpPr/>
            <p:nvPr/>
          </p:nvCxnSpPr>
          <p:spPr>
            <a:xfrm>
              <a:off x="6076948" y="2545377"/>
              <a:ext cx="0" cy="3724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C614A35-3CB8-C646-856B-ABE64A0E3170}"/>
                </a:ext>
              </a:extLst>
            </p:cNvPr>
            <p:cNvCxnSpPr/>
            <p:nvPr/>
          </p:nvCxnSpPr>
          <p:spPr>
            <a:xfrm>
              <a:off x="8181973" y="2545377"/>
              <a:ext cx="0" cy="3724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20677A0-D2DE-2543-ADC0-1A7083623171}"/>
              </a:ext>
            </a:extLst>
          </p:cNvPr>
          <p:cNvCxnSpPr>
            <a:cxnSpLocks/>
          </p:cNvCxnSpPr>
          <p:nvPr/>
        </p:nvCxnSpPr>
        <p:spPr>
          <a:xfrm flipH="1">
            <a:off x="3943348" y="2723178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EFAF18D-35F6-7740-A1A8-40C04AA82BEC}"/>
              </a:ext>
            </a:extLst>
          </p:cNvPr>
          <p:cNvCxnSpPr>
            <a:cxnSpLocks/>
          </p:cNvCxnSpPr>
          <p:nvPr/>
        </p:nvCxnSpPr>
        <p:spPr>
          <a:xfrm>
            <a:off x="6096791" y="2749261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A87159-458B-B542-B9DE-B99CEEF0DCD6}"/>
              </a:ext>
            </a:extLst>
          </p:cNvPr>
          <p:cNvCxnSpPr>
            <a:cxnSpLocks/>
          </p:cNvCxnSpPr>
          <p:nvPr/>
        </p:nvCxnSpPr>
        <p:spPr>
          <a:xfrm flipH="1">
            <a:off x="3943348" y="5106022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216A14-C189-344B-90CC-281F914D2F20}"/>
              </a:ext>
            </a:extLst>
          </p:cNvPr>
          <p:cNvCxnSpPr>
            <a:cxnSpLocks/>
          </p:cNvCxnSpPr>
          <p:nvPr/>
        </p:nvCxnSpPr>
        <p:spPr>
          <a:xfrm>
            <a:off x="6096791" y="5132105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왼쪽 중괄호[L] 3">
            <a:extLst>
              <a:ext uri="{FF2B5EF4-FFF2-40B4-BE49-F238E27FC236}">
                <a16:creationId xmlns:a16="http://schemas.microsoft.com/office/drawing/2014/main" id="{4920E5EE-A3AA-C740-86A4-467C31E618CA}"/>
              </a:ext>
            </a:extLst>
          </p:cNvPr>
          <p:cNvSpPr/>
          <p:nvPr/>
        </p:nvSpPr>
        <p:spPr>
          <a:xfrm>
            <a:off x="3467897" y="3142935"/>
            <a:ext cx="358515" cy="2337302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E65CD-2BCA-5441-BCB5-2C7659809810}"/>
              </a:ext>
            </a:extLst>
          </p:cNvPr>
          <p:cNvSpPr txBox="1"/>
          <p:nvPr/>
        </p:nvSpPr>
        <p:spPr>
          <a:xfrm>
            <a:off x="1963199" y="412692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TIMEOUT+a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F7D6DA-F6BB-3D4F-ADB6-F2984C4EE4E4}"/>
              </a:ext>
            </a:extLst>
          </p:cNvPr>
          <p:cNvSpPr txBox="1"/>
          <p:nvPr/>
        </p:nvSpPr>
        <p:spPr>
          <a:xfrm>
            <a:off x="1541624" y="5460287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END_GAME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56E0B4-1CD3-894B-AE82-7681CC0AB4A8}"/>
              </a:ext>
            </a:extLst>
          </p:cNvPr>
          <p:cNvSpPr txBox="1"/>
          <p:nvPr/>
        </p:nvSpPr>
        <p:spPr>
          <a:xfrm>
            <a:off x="8227918" y="5506840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END_GAME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D7F26B-00AE-C444-9477-FD51D45EA746}"/>
              </a:ext>
            </a:extLst>
          </p:cNvPr>
          <p:cNvSpPr txBox="1"/>
          <p:nvPr/>
        </p:nvSpPr>
        <p:spPr>
          <a:xfrm>
            <a:off x="8210548" y="293530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player_1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1839D5-DBCB-0D4B-BD09-C9811A058220}"/>
              </a:ext>
            </a:extLst>
          </p:cNvPr>
          <p:cNvSpPr txBox="1"/>
          <p:nvPr/>
        </p:nvSpPr>
        <p:spPr>
          <a:xfrm>
            <a:off x="2151174" y="283185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player_1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51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D12FB-73F7-B140-AD37-996B1C20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게임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D5C4F-3785-8C4D-92BE-C70DA492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4.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비정상 종료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E858D2-7194-5D4E-99CD-84F671C9B22A}"/>
              </a:ext>
            </a:extLst>
          </p:cNvPr>
          <p:cNvGrpSpPr/>
          <p:nvPr/>
        </p:nvGrpSpPr>
        <p:grpSpPr>
          <a:xfrm>
            <a:off x="3467897" y="2188131"/>
            <a:ext cx="5199049" cy="4081997"/>
            <a:chOff x="3467897" y="2188131"/>
            <a:chExt cx="5199049" cy="408199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BB85E0-9A6E-B343-85BA-BBB02BCF46D4}"/>
                </a:ext>
              </a:extLst>
            </p:cNvPr>
            <p:cNvGrpSpPr/>
            <p:nvPr/>
          </p:nvGrpSpPr>
          <p:grpSpPr>
            <a:xfrm>
              <a:off x="3467897" y="2188131"/>
              <a:ext cx="5199049" cy="4081938"/>
              <a:chOff x="2667789" y="2188131"/>
              <a:chExt cx="5199049" cy="4081938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DBDD1B4F-56A2-0F48-AC9B-3F6A49D4B979}"/>
                  </a:ext>
                </a:extLst>
              </p:cNvPr>
              <p:cNvGrpSpPr/>
              <p:nvPr/>
            </p:nvGrpSpPr>
            <p:grpSpPr>
              <a:xfrm>
                <a:off x="2667789" y="2188131"/>
                <a:ext cx="3056541" cy="4081938"/>
                <a:chOff x="3996537" y="2188131"/>
                <a:chExt cx="3056541" cy="4081938"/>
              </a:xfrm>
            </p:grpSpPr>
            <p:cxnSp>
              <p:nvCxnSpPr>
                <p:cNvPr id="8" name="직선 연결선[R] 7">
                  <a:extLst>
                    <a:ext uri="{FF2B5EF4-FFF2-40B4-BE49-F238E27FC236}">
                      <a16:creationId xmlns:a16="http://schemas.microsoft.com/office/drawing/2014/main" id="{ABDA1A4F-5D67-EF42-AC60-C37A3A342CC5}"/>
                    </a:ext>
                  </a:extLst>
                </p:cNvPr>
                <p:cNvCxnSpPr/>
                <p:nvPr/>
              </p:nvCxnSpPr>
              <p:spPr>
                <a:xfrm>
                  <a:off x="4471988" y="2545318"/>
                  <a:ext cx="0" cy="372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DFBCD0F-5009-6649-B0A9-8C9193BD1E6F}"/>
                    </a:ext>
                  </a:extLst>
                </p:cNvPr>
                <p:cNvSpPr txBox="1"/>
                <p:nvPr/>
              </p:nvSpPr>
              <p:spPr>
                <a:xfrm>
                  <a:off x="3996537" y="2188131"/>
                  <a:ext cx="9509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client1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02473E8-0EC9-1649-A4E3-7A7E980E566F}"/>
                    </a:ext>
                  </a:extLst>
                </p:cNvPr>
                <p:cNvSpPr txBox="1"/>
                <p:nvPr/>
              </p:nvSpPr>
              <p:spPr>
                <a:xfrm>
                  <a:off x="6139045" y="2188131"/>
                  <a:ext cx="9140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server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16E61D-24B0-0140-BAAE-6B9866ACBDA0}"/>
                  </a:ext>
                </a:extLst>
              </p:cNvPr>
              <p:cNvSpPr txBox="1"/>
              <p:nvPr/>
            </p:nvSpPr>
            <p:spPr>
              <a:xfrm>
                <a:off x="6915937" y="2188131"/>
                <a:ext cx="950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b="1" dirty="0">
                    <a:latin typeface="AppleGothic" pitchFamily="2" charset="-127"/>
                    <a:ea typeface="AppleGothic" pitchFamily="2" charset="-127"/>
                  </a:rPr>
                  <a:t>client2</a:t>
                </a:r>
                <a:endParaRPr kumimoji="1" lang="ko-KR" altLang="en-US" sz="2000" b="1" dirty="0">
                  <a:latin typeface="AppleGothic" pitchFamily="2" charset="-127"/>
                  <a:ea typeface="AppleGothic" pitchFamily="2" charset="-127"/>
                </a:endParaRPr>
              </a:p>
            </p:txBody>
          </p:sp>
        </p:grp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96269578-BE77-4441-B930-BF19CF6432BC}"/>
                </a:ext>
              </a:extLst>
            </p:cNvPr>
            <p:cNvCxnSpPr/>
            <p:nvPr/>
          </p:nvCxnSpPr>
          <p:spPr>
            <a:xfrm>
              <a:off x="6076948" y="2545377"/>
              <a:ext cx="0" cy="3724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A62EFEB2-6AE9-8E41-98B9-BAEEEF60938C}"/>
                </a:ext>
              </a:extLst>
            </p:cNvPr>
            <p:cNvCxnSpPr/>
            <p:nvPr/>
          </p:nvCxnSpPr>
          <p:spPr>
            <a:xfrm>
              <a:off x="8181973" y="2545377"/>
              <a:ext cx="0" cy="3724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C258D98-541B-024F-BAD7-4C5A02454006}"/>
              </a:ext>
            </a:extLst>
          </p:cNvPr>
          <p:cNvCxnSpPr>
            <a:cxnSpLocks/>
          </p:cNvCxnSpPr>
          <p:nvPr/>
        </p:nvCxnSpPr>
        <p:spPr>
          <a:xfrm flipH="1">
            <a:off x="3942555" y="2855413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C9A950-E3B2-A542-B080-BC0187695C5C}"/>
              </a:ext>
            </a:extLst>
          </p:cNvPr>
          <p:cNvCxnSpPr>
            <a:cxnSpLocks/>
          </p:cNvCxnSpPr>
          <p:nvPr/>
        </p:nvCxnSpPr>
        <p:spPr>
          <a:xfrm>
            <a:off x="6095998" y="2881496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77FE23-4D97-9248-9E5D-5813644DE5BC}"/>
              </a:ext>
            </a:extLst>
          </p:cNvPr>
          <p:cNvCxnSpPr>
            <a:cxnSpLocks/>
          </p:cNvCxnSpPr>
          <p:nvPr/>
        </p:nvCxnSpPr>
        <p:spPr>
          <a:xfrm>
            <a:off x="3967161" y="3792091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F8AC94-E2C2-394D-8C4C-6041B6B99E8B}"/>
              </a:ext>
            </a:extLst>
          </p:cNvPr>
          <p:cNvCxnSpPr>
            <a:cxnSpLocks/>
          </p:cNvCxnSpPr>
          <p:nvPr/>
        </p:nvCxnSpPr>
        <p:spPr>
          <a:xfrm flipH="1">
            <a:off x="3967161" y="4407395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D17E5F-B709-894B-A2A1-7A88B178E4BE}"/>
              </a:ext>
            </a:extLst>
          </p:cNvPr>
          <p:cNvCxnSpPr>
            <a:cxnSpLocks/>
          </p:cNvCxnSpPr>
          <p:nvPr/>
        </p:nvCxnSpPr>
        <p:spPr>
          <a:xfrm>
            <a:off x="6120604" y="4433478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DE2AEC-4F1E-7143-B31B-5AEE841491FF}"/>
              </a:ext>
            </a:extLst>
          </p:cNvPr>
          <p:cNvCxnSpPr>
            <a:cxnSpLocks/>
          </p:cNvCxnSpPr>
          <p:nvPr/>
        </p:nvCxnSpPr>
        <p:spPr>
          <a:xfrm flipH="1">
            <a:off x="3942555" y="5372692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D6BBF757-DF33-D34C-BF44-D8EF5F3F8C7E}"/>
              </a:ext>
            </a:extLst>
          </p:cNvPr>
          <p:cNvSpPr/>
          <p:nvPr/>
        </p:nvSpPr>
        <p:spPr>
          <a:xfrm>
            <a:off x="7916684" y="3746549"/>
            <a:ext cx="530578" cy="5389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A7F311-CC91-DE45-8605-FC8A085D85C0}"/>
              </a:ext>
            </a:extLst>
          </p:cNvPr>
          <p:cNvSpPr txBox="1"/>
          <p:nvPr/>
        </p:nvSpPr>
        <p:spPr>
          <a:xfrm>
            <a:off x="1583828" y="571350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END_GAME player_1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75218-BA89-4F44-B3DF-DD7CECCDC2E6}"/>
              </a:ext>
            </a:extLst>
          </p:cNvPr>
          <p:cNvSpPr txBox="1"/>
          <p:nvPr/>
        </p:nvSpPr>
        <p:spPr>
          <a:xfrm>
            <a:off x="8210548" y="2977504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05B5C-B70E-1F43-BC48-6AE1C2E04C59}"/>
              </a:ext>
            </a:extLst>
          </p:cNvPr>
          <p:cNvSpPr txBox="1"/>
          <p:nvPr/>
        </p:nvSpPr>
        <p:spPr>
          <a:xfrm>
            <a:off x="2151174" y="287405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2B4C64-4CBE-7F42-BA95-9051A8F8E969}"/>
              </a:ext>
            </a:extLst>
          </p:cNvPr>
          <p:cNvSpPr txBox="1"/>
          <p:nvPr/>
        </p:nvSpPr>
        <p:spPr>
          <a:xfrm>
            <a:off x="2632237" y="360707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MOVE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28" name="왼쪽 중괄호[L] 27">
            <a:extLst>
              <a:ext uri="{FF2B5EF4-FFF2-40B4-BE49-F238E27FC236}">
                <a16:creationId xmlns:a16="http://schemas.microsoft.com/office/drawing/2014/main" id="{1B0394F4-9E6B-F440-A530-EB15920B3B36}"/>
              </a:ext>
            </a:extLst>
          </p:cNvPr>
          <p:cNvSpPr/>
          <p:nvPr/>
        </p:nvSpPr>
        <p:spPr>
          <a:xfrm>
            <a:off x="3552289" y="4781610"/>
            <a:ext cx="358515" cy="936372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33F83-403C-F64C-AEDC-FCCA70ADDE1D}"/>
              </a:ext>
            </a:extLst>
          </p:cNvPr>
          <p:cNvSpPr txBox="1"/>
          <p:nvPr/>
        </p:nvSpPr>
        <p:spPr>
          <a:xfrm>
            <a:off x="1942099" y="509204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TCP TIMEOUT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0B7F7-7387-C946-B944-7EF11B9781BD}"/>
              </a:ext>
            </a:extLst>
          </p:cNvPr>
          <p:cNvSpPr txBox="1"/>
          <p:nvPr/>
        </p:nvSpPr>
        <p:spPr>
          <a:xfrm>
            <a:off x="2399876" y="447820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ACCEPT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38F9FC-EFF9-4841-A4BF-7402B2BE80C4}"/>
              </a:ext>
            </a:extLst>
          </p:cNvPr>
          <p:cNvSpPr txBox="1"/>
          <p:nvPr/>
        </p:nvSpPr>
        <p:spPr>
          <a:xfrm>
            <a:off x="8211731" y="453925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ACCEPT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93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68B04-F36F-274B-A639-B2F4B54E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Expected Structure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3D8377-28A3-8F45-95B1-1E8CD9655226}"/>
              </a:ext>
            </a:extLst>
          </p:cNvPr>
          <p:cNvGrpSpPr/>
          <p:nvPr/>
        </p:nvGrpSpPr>
        <p:grpSpPr>
          <a:xfrm>
            <a:off x="1014401" y="2533059"/>
            <a:ext cx="8043863" cy="600076"/>
            <a:chOff x="1828800" y="2000249"/>
            <a:chExt cx="8043863" cy="600076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0F54D1B4-AB44-0D45-A379-2C0A799D2853}"/>
                </a:ext>
              </a:extLst>
            </p:cNvPr>
            <p:cNvSpPr/>
            <p:nvPr/>
          </p:nvSpPr>
          <p:spPr>
            <a:xfrm>
              <a:off x="1828800" y="2000250"/>
              <a:ext cx="8043863" cy="600075"/>
            </a:xfrm>
            <a:prstGeom prst="round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D013F6B-EF83-2B41-9FEE-C3F8452DB43E}"/>
                </a:ext>
              </a:extLst>
            </p:cNvPr>
            <p:cNvSpPr/>
            <p:nvPr/>
          </p:nvSpPr>
          <p:spPr>
            <a:xfrm>
              <a:off x="3730592" y="2000249"/>
              <a:ext cx="2027272" cy="600075"/>
            </a:xfrm>
            <a:prstGeom prst="round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66D3BB84-9C99-6248-92C7-43C52E906DD9}"/>
                </a:ext>
              </a:extLst>
            </p:cNvPr>
            <p:cNvSpPr/>
            <p:nvPr/>
          </p:nvSpPr>
          <p:spPr>
            <a:xfrm>
              <a:off x="1828800" y="2000250"/>
              <a:ext cx="1901791" cy="600075"/>
            </a:xfrm>
            <a:prstGeom prst="round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1E99BDFC-BD29-AB42-8B59-347910A86E82}"/>
                </a:ext>
              </a:extLst>
            </p:cNvPr>
            <p:cNvSpPr/>
            <p:nvPr/>
          </p:nvSpPr>
          <p:spPr>
            <a:xfrm>
              <a:off x="5769396" y="2000249"/>
              <a:ext cx="2058596" cy="600075"/>
            </a:xfrm>
            <a:prstGeom prst="round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FD9A57EA-EF3E-E34B-B9B3-0C33E538A083}"/>
                </a:ext>
              </a:extLst>
            </p:cNvPr>
            <p:cNvSpPr/>
            <p:nvPr/>
          </p:nvSpPr>
          <p:spPr>
            <a:xfrm>
              <a:off x="7839524" y="2000249"/>
              <a:ext cx="2033139" cy="600075"/>
            </a:xfrm>
            <a:prstGeom prst="round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58E3AC-A76D-1942-9ED3-CE037DBB3F1E}"/>
                </a:ext>
              </a:extLst>
            </p:cNvPr>
            <p:cNvSpPr txBox="1"/>
            <p:nvPr/>
          </p:nvSpPr>
          <p:spPr>
            <a:xfrm>
              <a:off x="2131265" y="2115620"/>
              <a:ext cx="147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ETHERNET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5B4075-BC0E-E641-BE7A-C6CC7EC24023}"/>
                </a:ext>
              </a:extLst>
            </p:cNvPr>
            <p:cNvSpPr txBox="1"/>
            <p:nvPr/>
          </p:nvSpPr>
          <p:spPr>
            <a:xfrm>
              <a:off x="4554913" y="211562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IP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46AF0-1666-4C45-BD0A-617C4DACD79A}"/>
                </a:ext>
              </a:extLst>
            </p:cNvPr>
            <p:cNvSpPr txBox="1"/>
            <p:nvPr/>
          </p:nvSpPr>
          <p:spPr>
            <a:xfrm>
              <a:off x="6526455" y="2115620"/>
              <a:ext cx="57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TCP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F2DA3E-3DE8-ED4D-9EEB-163EE96261EB}"/>
                </a:ext>
              </a:extLst>
            </p:cNvPr>
            <p:cNvSpPr txBox="1"/>
            <p:nvPr/>
          </p:nvSpPr>
          <p:spPr>
            <a:xfrm>
              <a:off x="8280711" y="2127765"/>
              <a:ext cx="11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OTHELLO</a:t>
              </a:r>
              <a:endParaRPr kumimoji="1" lang="ko-KR" altLang="en-US" dirty="0"/>
            </a:p>
          </p:txBody>
        </p:sp>
      </p:grp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FEBFE0E-CB95-A241-8DB7-73106BDFAB24}"/>
              </a:ext>
            </a:extLst>
          </p:cNvPr>
          <p:cNvSpPr/>
          <p:nvPr/>
        </p:nvSpPr>
        <p:spPr>
          <a:xfrm>
            <a:off x="5036332" y="4571413"/>
            <a:ext cx="6107918" cy="600075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FB57C66-F231-8345-BE26-41363BAF6FDA}"/>
              </a:ext>
            </a:extLst>
          </p:cNvPr>
          <p:cNvCxnSpPr/>
          <p:nvPr/>
        </p:nvCxnSpPr>
        <p:spPr>
          <a:xfrm flipH="1">
            <a:off x="5072063" y="3133134"/>
            <a:ext cx="1953062" cy="143827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5D73DB3-934B-DA47-8ACD-91155330C125}"/>
              </a:ext>
            </a:extLst>
          </p:cNvPr>
          <p:cNvCxnSpPr>
            <a:cxnSpLocks/>
          </p:cNvCxnSpPr>
          <p:nvPr/>
        </p:nvCxnSpPr>
        <p:spPr>
          <a:xfrm flipH="1" flipV="1">
            <a:off x="9006994" y="3113298"/>
            <a:ext cx="2085198" cy="145811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E35D856-C5EF-EE4E-BA82-282B5FE07DF1}"/>
              </a:ext>
            </a:extLst>
          </p:cNvPr>
          <p:cNvSpPr/>
          <p:nvPr/>
        </p:nvSpPr>
        <p:spPr>
          <a:xfrm>
            <a:off x="5029826" y="4571413"/>
            <a:ext cx="763200" cy="600075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C31DEB7-8B89-B347-B0AE-4E3BE1B2263E}"/>
              </a:ext>
            </a:extLst>
          </p:cNvPr>
          <p:cNvSpPr/>
          <p:nvPr/>
        </p:nvSpPr>
        <p:spPr>
          <a:xfrm>
            <a:off x="7313140" y="4571413"/>
            <a:ext cx="3831110" cy="600075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62B0EBF-FDE5-FB46-8626-2A127A98D647}"/>
              </a:ext>
            </a:extLst>
          </p:cNvPr>
          <p:cNvSpPr/>
          <p:nvPr/>
        </p:nvSpPr>
        <p:spPr>
          <a:xfrm>
            <a:off x="6549940" y="4571413"/>
            <a:ext cx="763200" cy="600075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B9ABB5E-E56B-B441-ADFC-87D6F9D25242}"/>
              </a:ext>
            </a:extLst>
          </p:cNvPr>
          <p:cNvSpPr/>
          <p:nvPr/>
        </p:nvSpPr>
        <p:spPr>
          <a:xfrm>
            <a:off x="5793026" y="4571413"/>
            <a:ext cx="763200" cy="600075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615C96-E946-2A4C-9DD0-435666EDB0AB}"/>
              </a:ext>
            </a:extLst>
          </p:cNvPr>
          <p:cNvSpPr txBox="1"/>
          <p:nvPr/>
        </p:nvSpPr>
        <p:spPr>
          <a:xfrm>
            <a:off x="5141399" y="4686784"/>
            <a:ext cx="50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ver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BB0293-1208-9B4C-A674-666D8EB4AEC5}"/>
              </a:ext>
            </a:extLst>
          </p:cNvPr>
          <p:cNvSpPr txBox="1"/>
          <p:nvPr/>
        </p:nvSpPr>
        <p:spPr>
          <a:xfrm>
            <a:off x="5837996" y="4686782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state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C33CC-DC86-C44E-81C8-44884D52DC9D}"/>
              </a:ext>
            </a:extLst>
          </p:cNvPr>
          <p:cNvSpPr txBox="1"/>
          <p:nvPr/>
        </p:nvSpPr>
        <p:spPr>
          <a:xfrm>
            <a:off x="6628023" y="468678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type</a:t>
            </a:r>
            <a:endParaRPr kumimoji="1"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05428F-CEE7-2E43-B573-1F53A3274EC1}"/>
              </a:ext>
            </a:extLst>
          </p:cNvPr>
          <p:cNvSpPr txBox="1"/>
          <p:nvPr/>
        </p:nvSpPr>
        <p:spPr>
          <a:xfrm>
            <a:off x="8617076" y="4686782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payload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6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B9C5E-77DD-B24E-9801-BA383FF3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Conclusion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F888-1889-9449-81D8-49C7D3D1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b="1" dirty="0"/>
              <a:t>Version | State | Type | </a:t>
            </a:r>
            <a:r>
              <a:rPr kumimoji="1" lang="en-US" altLang="ko-KR" b="1" dirty="0" err="1"/>
              <a:t>Player_id</a:t>
            </a:r>
            <a:endParaRPr kumimoji="1" lang="en-US" altLang="ko-KR" b="1" dirty="0"/>
          </a:p>
          <a:p>
            <a:pPr marL="0" indent="0">
              <a:buNone/>
            </a:pPr>
            <a:r>
              <a:rPr kumimoji="1" lang="en-US" altLang="ko-KR" sz="2000" dirty="0"/>
              <a:t>HANDSHAKE</a:t>
            </a:r>
          </a:p>
          <a:p>
            <a:pPr marL="0" indent="0">
              <a:buNone/>
            </a:pPr>
            <a:r>
              <a:rPr kumimoji="1" lang="en-US" altLang="ko-KR" sz="2000" dirty="0"/>
              <a:t>  HELLO_SRV</a:t>
            </a:r>
          </a:p>
          <a:p>
            <a:pPr marL="0" indent="0">
              <a:buNone/>
            </a:pPr>
            <a:r>
              <a:rPr kumimoji="1" lang="en-US" altLang="ko-KR" sz="2000" dirty="0"/>
              <a:t>  HELLO_CLI + </a:t>
            </a:r>
            <a:r>
              <a:rPr kumimoji="1" lang="en-US" altLang="ko-KR" sz="2000" dirty="0" err="1"/>
              <a:t>Player_id</a:t>
            </a:r>
            <a:r>
              <a:rPr kumimoji="1" lang="en-US" altLang="ko-KR" sz="2000" dirty="0"/>
              <a:t>(Random)</a:t>
            </a:r>
          </a:p>
          <a:p>
            <a:pPr marL="0" indent="0">
              <a:buNone/>
            </a:pPr>
            <a:r>
              <a:rPr kumimoji="1" lang="en-US" altLang="ko-KR" sz="2000" dirty="0"/>
              <a:t>  SERVER_FULL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MATCH_PLAY + ( REQUEST / RESPONSE )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PLAY + </a:t>
            </a:r>
          </a:p>
          <a:p>
            <a:pPr marL="0" indent="0">
              <a:buNone/>
            </a:pPr>
            <a:r>
              <a:rPr kumimoji="1" lang="en-US" altLang="ko-KR" sz="2000" dirty="0"/>
              <a:t>( TURN / MOVE / ACCEPT / REJECT / GIVE_UP / END_GAME )</a:t>
            </a:r>
          </a:p>
          <a:p>
            <a:pPr marL="0" indent="0">
              <a:buNone/>
            </a:pPr>
            <a:r>
              <a:rPr kumimoji="1" lang="en-US" altLang="ko-KR" sz="2000" dirty="0"/>
              <a:t>   + encoding/decoding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99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B2D42-FE20-4245-A4E1-052B9F0D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기본 전제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41028-1631-3A45-9EF4-70D6F452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1.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모든 경우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SERVER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</a:rPr>
              <a:t>를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신뢰한다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22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22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2200" dirty="0">
                <a:latin typeface="AppleGothic" pitchFamily="2" charset="-127"/>
                <a:ea typeface="AppleGothic" pitchFamily="2" charset="-127"/>
              </a:rPr>
              <a:t> 동기화의 문제</a:t>
            </a:r>
            <a:endParaRPr kumimoji="1" lang="en-US" altLang="ko-KR" sz="22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sz="22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2.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TIMEOUT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은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20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초가량 있다고 하고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,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시간 초과 시 패배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22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22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2200" dirty="0">
                <a:latin typeface="AppleGothic" pitchFamily="2" charset="-127"/>
                <a:ea typeface="AppleGothic" pitchFamily="2" charset="-127"/>
              </a:rPr>
              <a:t>deadlock</a:t>
            </a:r>
            <a:r>
              <a:rPr kumimoji="1" lang="ko-KR" altLang="en-US" sz="2200" dirty="0">
                <a:latin typeface="AppleGothic" pitchFamily="2" charset="-127"/>
                <a:ea typeface="AppleGothic" pitchFamily="2" charset="-127"/>
              </a:rPr>
              <a:t>을 방지</a:t>
            </a:r>
            <a:endParaRPr kumimoji="1" lang="en-US" altLang="ko-KR" sz="22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sz="22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3.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</a:rPr>
              <a:t>검은돌이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선공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,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</a:rPr>
              <a:t>흰돌은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</a:rPr>
              <a:t>후공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, 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돌의 색은 서버가 랜덤 지정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50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FBBF-1157-3A4F-8B55-04583DF2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TCP/IP vs UDP/IP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1FF4F-8721-2744-BADE-7DB3AE36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2400" dirty="0">
                <a:latin typeface="AppleGothic" pitchFamily="2" charset="-127"/>
                <a:ea typeface="AppleGothic" pitchFamily="2" charset="-127"/>
              </a:rPr>
              <a:t>1.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sz="2400" dirty="0" err="1">
                <a:latin typeface="AppleGothic" pitchFamily="2" charset="-127"/>
                <a:ea typeface="AppleGothic" pitchFamily="2" charset="-127"/>
              </a:rPr>
              <a:t>오델로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</a:rPr>
              <a:t> 게임은 간단한 게임이다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sz="22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22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22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</a:rPr>
              <a:t>소켓 프로그래밍에서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TCP/IP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</a:rPr>
              <a:t> 통신을 이용하는 것이 더 간단함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2200" dirty="0">
                <a:latin typeface="AppleGothic" pitchFamily="2" charset="-127"/>
                <a:ea typeface="AppleGothic" pitchFamily="2" charset="-127"/>
                <a:sym typeface="Wingdings" pitchFamily="2" charset="2"/>
              </a:rPr>
              <a:t> </a:t>
            </a:r>
            <a:r>
              <a:rPr kumimoji="1" lang="en-US" altLang="ko-KR" sz="2200" dirty="0">
                <a:latin typeface="AppleGothic" pitchFamily="2" charset="-127"/>
                <a:ea typeface="AppleGothic" pitchFamily="2" charset="-127"/>
                <a:sym typeface="Wingdings" pitchFamily="2" charset="2"/>
              </a:rPr>
              <a:t>-</a:t>
            </a:r>
            <a:r>
              <a:rPr kumimoji="1" lang="ko-KR" altLang="en-US" sz="2200" dirty="0">
                <a:latin typeface="AppleGothic" pitchFamily="2" charset="-127"/>
                <a:ea typeface="AppleGothic" pitchFamily="2" charset="-127"/>
                <a:sym typeface="Wingdings" pitchFamily="2" charset="2"/>
              </a:rPr>
              <a:t> 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sym typeface="Wingdings" pitchFamily="2" charset="2"/>
              </a:rPr>
              <a:t>기본적으로 연결 지향인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sym typeface="Wingdings" pitchFamily="2" charset="2"/>
              </a:rPr>
              <a:t>TCP/IP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sym typeface="Wingdings" pitchFamily="2" charset="2"/>
              </a:rPr>
              <a:t> 통신이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sym typeface="Wingdings" pitchFamily="2" charset="2"/>
              </a:rPr>
              <a:t>1:1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sym typeface="Wingdings" pitchFamily="2" charset="2"/>
              </a:rPr>
              <a:t> 게임에서 더 </a:t>
            </a:r>
            <a:r>
              <a:rPr kumimoji="1" lang="ko-KR" altLang="en-US" sz="2000" dirty="0" err="1">
                <a:latin typeface="AppleGothic" pitchFamily="2" charset="-127"/>
                <a:ea typeface="AppleGothic" pitchFamily="2" charset="-127"/>
                <a:sym typeface="Wingdings" pitchFamily="2" charset="2"/>
              </a:rPr>
              <a:t>안정적임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sz="22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2400" dirty="0">
                <a:latin typeface="AppleGothic" pitchFamily="2" charset="-127"/>
                <a:ea typeface="AppleGothic" pitchFamily="2" charset="-127"/>
              </a:rPr>
              <a:t>2.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sz="2400" dirty="0" err="1">
                <a:latin typeface="AppleGothic" pitchFamily="2" charset="-127"/>
                <a:ea typeface="AppleGothic" pitchFamily="2" charset="-127"/>
              </a:rPr>
              <a:t>오델로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</a:rPr>
              <a:t> 게임은 대량의 패킷이 발생하지 않는다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sz="22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22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22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</a:rPr>
              <a:t>실시간 전략게임이나 전투게임처럼 많은 액션을 유발하지 않아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UDP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</a:rPr>
              <a:t>사용 시의 이점이 별로 없음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sz="22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2400" dirty="0">
                <a:latin typeface="AppleGothic" pitchFamily="2" charset="-127"/>
                <a:ea typeface="AppleGothic" pitchFamily="2" charset="-127"/>
              </a:rPr>
              <a:t>3. 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</a:rPr>
              <a:t>긴 대기 시간에도 별도의 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</a:rPr>
              <a:t>keep-alive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</a:rPr>
              <a:t> 패킷을 지정해주지 않아도 된다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25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DAAAE-703B-0047-B555-EDF8B045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TEXT vs BINARY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E3934-EB31-AF46-B96D-EFD70C59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TEXT format : </a:t>
            </a:r>
          </a:p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	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패킷 데이터가 사람이 읽을 수 있는 형태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	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패킷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</a:rPr>
              <a:t>직렬화와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디버그 시 유리</a:t>
            </a: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1051" dirty="0">
              <a:latin typeface="AppleGothic" pitchFamily="2" charset="-127"/>
              <a:ea typeface="AppleGothic" pitchFamily="2" charset="-127"/>
            </a:endParaRPr>
          </a:p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BINARY format :</a:t>
            </a:r>
          </a:p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	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패킷 데이터가 한눈에 알아볼 수 없는 형태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	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패킷 길이를 최소화 할 수 있음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2400" dirty="0">
                <a:latin typeface="AppleGothic" pitchFamily="2" charset="-127"/>
                <a:ea typeface="AppleGothic" pitchFamily="2" charset="-127"/>
              </a:rPr>
              <a:t>➣ 눈으로 알아봐야 할 만큼 복잡하거나 이해하기 어려운 구조가 아닐 것으로 예상되며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</a:rPr>
              <a:t>,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</a:rPr>
              <a:t> 보안 상의 이유로도 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</a:rPr>
              <a:t>BINARY format</a:t>
            </a:r>
            <a:r>
              <a:rPr kumimoji="1" lang="ko-KR" altLang="en-US" sz="2400" dirty="0">
                <a:latin typeface="AppleGothic" pitchFamily="2" charset="-127"/>
                <a:ea typeface="AppleGothic" pitchFamily="2" charset="-127"/>
              </a:rPr>
              <a:t>이 적합</a:t>
            </a:r>
            <a:r>
              <a:rPr kumimoji="1" lang="en-US" altLang="ko-KR" sz="2400" dirty="0">
                <a:latin typeface="AppleGothic" pitchFamily="2" charset="-127"/>
                <a:ea typeface="AppleGothic" pitchFamily="2" charset="-127"/>
              </a:rPr>
              <a:t>.</a:t>
            </a:r>
            <a:endParaRPr kumimoji="1" lang="ko-KR" altLang="en-US" sz="2400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0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5435-9C90-5645-94B1-4C879BF1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Expected Scenario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5D86-0E06-6B4B-AE04-FB360A84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➣ 서버 연결 요청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971526" lvl="1" indent="-514338">
              <a:buAutoNum type="arabicPeriod"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연결이 가능할 때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971526" lvl="1" indent="-514338">
              <a:buAutoNum type="arabicPeriod"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연결이 불가능할 때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➣ 플레이어 매칭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➣ 게임 진행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➣ 게임 종료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971526" lvl="1" indent="-514338">
              <a:buAutoNum type="arabicPeriod"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정상 종료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971526" lvl="1" indent="-514338">
              <a:buAutoNum type="arabicPeriod"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기권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971526" lvl="1" indent="-514338">
              <a:buAutoNum type="arabicPeriod"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시간 초과</a:t>
            </a: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971526" lvl="1" indent="-514338">
              <a:buAutoNum type="arabicPeriod"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비 정상 종료 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네트워크 문제 등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)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14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B86CD-26CC-FB40-AF44-B7E9254F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서버 연결 요청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FA7AD-056B-0348-8C74-186E6C15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7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1.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연결이 가능할 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FEE935-B9E5-DB4C-ABD6-735EE39DE028}"/>
              </a:ext>
            </a:extLst>
          </p:cNvPr>
          <p:cNvGrpSpPr/>
          <p:nvPr/>
        </p:nvGrpSpPr>
        <p:grpSpPr>
          <a:xfrm>
            <a:off x="4100732" y="2188131"/>
            <a:ext cx="3852459" cy="3755469"/>
            <a:chOff x="4100732" y="2188131"/>
            <a:chExt cx="3852459" cy="3755469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2A9F0BC7-51FC-E342-9E2B-7442999487D4}"/>
                </a:ext>
              </a:extLst>
            </p:cNvPr>
            <p:cNvCxnSpPr/>
            <p:nvPr/>
          </p:nvCxnSpPr>
          <p:spPr>
            <a:xfrm>
              <a:off x="4471988" y="2557463"/>
              <a:ext cx="0" cy="33861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4B4B27A1-8861-0D44-AEC6-7BEF63BCB1B0}"/>
                </a:ext>
              </a:extLst>
            </p:cNvPr>
            <p:cNvCxnSpPr/>
            <p:nvPr/>
          </p:nvCxnSpPr>
          <p:spPr>
            <a:xfrm>
              <a:off x="7496175" y="2557463"/>
              <a:ext cx="0" cy="33861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8DF754-50B9-3D46-B978-FD64745D8A2B}"/>
                </a:ext>
              </a:extLst>
            </p:cNvPr>
            <p:cNvSpPr txBox="1"/>
            <p:nvPr/>
          </p:nvSpPr>
          <p:spPr>
            <a:xfrm>
              <a:off x="4100732" y="2188131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latin typeface="AppleGothic" pitchFamily="2" charset="-127"/>
                  <a:ea typeface="AppleGothic" pitchFamily="2" charset="-127"/>
                </a:rPr>
                <a:t>client</a:t>
              </a:r>
              <a:endParaRPr kumimoji="1" lang="ko-KR" altLang="en-US" sz="2000" b="1" dirty="0">
                <a:latin typeface="AppleGothic" pitchFamily="2" charset="-127"/>
                <a:ea typeface="AppleGothic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36857D-71CB-4044-B266-97D8AD2866F1}"/>
                </a:ext>
              </a:extLst>
            </p:cNvPr>
            <p:cNvSpPr txBox="1"/>
            <p:nvPr/>
          </p:nvSpPr>
          <p:spPr>
            <a:xfrm>
              <a:off x="7039158" y="2188131"/>
              <a:ext cx="914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latin typeface="AppleGothic" pitchFamily="2" charset="-127"/>
                  <a:ea typeface="AppleGothic" pitchFamily="2" charset="-127"/>
                </a:rPr>
                <a:t>server</a:t>
              </a:r>
              <a:endParaRPr kumimoji="1" lang="ko-KR" altLang="en-US" sz="2000" b="1" dirty="0">
                <a:latin typeface="AppleGothic" pitchFamily="2" charset="-127"/>
                <a:ea typeface="AppleGothic" pitchFamily="2" charset="-127"/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1CCB8D-6D3F-FE43-8B44-ABEF48615FE9}"/>
              </a:ext>
            </a:extLst>
          </p:cNvPr>
          <p:cNvCxnSpPr>
            <a:cxnSpLocks/>
          </p:cNvCxnSpPr>
          <p:nvPr/>
        </p:nvCxnSpPr>
        <p:spPr>
          <a:xfrm flipH="1">
            <a:off x="4521994" y="5311223"/>
            <a:ext cx="2924174" cy="49458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C5BF7D-88B6-FD47-A4D9-D77A22729E23}"/>
              </a:ext>
            </a:extLst>
          </p:cNvPr>
          <p:cNvCxnSpPr>
            <a:cxnSpLocks/>
          </p:cNvCxnSpPr>
          <p:nvPr/>
        </p:nvCxnSpPr>
        <p:spPr>
          <a:xfrm>
            <a:off x="4547238" y="4631276"/>
            <a:ext cx="2924175" cy="534572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40B5C1-1898-0F4E-8C57-F45BA07FA074}"/>
              </a:ext>
            </a:extLst>
          </p:cNvPr>
          <p:cNvGrpSpPr/>
          <p:nvPr/>
        </p:nvGrpSpPr>
        <p:grpSpPr>
          <a:xfrm>
            <a:off x="4148726" y="2505075"/>
            <a:ext cx="3734973" cy="2126201"/>
            <a:chOff x="4148726" y="2505075"/>
            <a:chExt cx="3734973" cy="21262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36B5CB7-12D6-964D-BB50-0C95586F29F7}"/>
                </a:ext>
              </a:extLst>
            </p:cNvPr>
            <p:cNvGrpSpPr/>
            <p:nvPr/>
          </p:nvGrpSpPr>
          <p:grpSpPr>
            <a:xfrm>
              <a:off x="4550614" y="2505075"/>
              <a:ext cx="2924175" cy="1803303"/>
              <a:chOff x="838200" y="3429000"/>
              <a:chExt cx="2924175" cy="1803303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13A79FC-6AB8-5C43-9462-ABDDC0E6C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200" y="4154145"/>
                <a:ext cx="2924174" cy="494585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9EFEBED-98AC-004F-8E25-25D5FD82F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3527311"/>
                <a:ext cx="2924175" cy="534572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E8D063C-54B1-0741-BDB2-08C8F7E87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4697731"/>
                <a:ext cx="2924175" cy="534572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42B4EEC-F57B-BB44-B1E4-A1CA437DC48D}"/>
                  </a:ext>
                </a:extLst>
              </p:cNvPr>
              <p:cNvSpPr txBox="1"/>
              <p:nvPr/>
            </p:nvSpPr>
            <p:spPr>
              <a:xfrm>
                <a:off x="1992623" y="342900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latin typeface="AppleGothic" pitchFamily="2" charset="-127"/>
                    <a:ea typeface="AppleGothic" pitchFamily="2" charset="-127"/>
                  </a:rPr>
                  <a:t>SYN</a:t>
                </a:r>
                <a:endParaRPr kumimoji="1" lang="ko-KR" altLang="en-US" dirty="0">
                  <a:latin typeface="AppleGothic" pitchFamily="2" charset="-127"/>
                  <a:ea typeface="AppleGothic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D3EE9D-8C19-D241-9AFB-E1F188576B23}"/>
                  </a:ext>
                </a:extLst>
              </p:cNvPr>
              <p:cNvSpPr txBox="1"/>
              <p:nvPr/>
            </p:nvSpPr>
            <p:spPr>
              <a:xfrm>
                <a:off x="1765716" y="3979758"/>
                <a:ext cx="1200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latin typeface="AppleGothic" pitchFamily="2" charset="-127"/>
                    <a:ea typeface="AppleGothic" pitchFamily="2" charset="-127"/>
                  </a:rPr>
                  <a:t>SYN,ACK</a:t>
                </a:r>
                <a:endParaRPr kumimoji="1" lang="ko-KR" altLang="en-US" dirty="0">
                  <a:latin typeface="AppleGothic" pitchFamily="2" charset="-127"/>
                  <a:ea typeface="AppleGothic" pitchFamily="2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67A6E7-4C3F-B04D-A738-709735526D91}"/>
                  </a:ext>
                </a:extLst>
              </p:cNvPr>
              <p:cNvSpPr txBox="1"/>
              <p:nvPr/>
            </p:nvSpPr>
            <p:spPr>
              <a:xfrm>
                <a:off x="1992625" y="4599001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latin typeface="AppleGothic" pitchFamily="2" charset="-127"/>
                    <a:ea typeface="AppleGothic" pitchFamily="2" charset="-127"/>
                  </a:rPr>
                  <a:t>ACK</a:t>
                </a:r>
                <a:endParaRPr kumimoji="1" lang="ko-KR" altLang="en-US" dirty="0">
                  <a:latin typeface="AppleGothic" pitchFamily="2" charset="-127"/>
                  <a:ea typeface="AppleGothic" pitchFamily="2" charset="-127"/>
                </a:endParaRPr>
              </a:p>
            </p:txBody>
          </p:sp>
        </p:grp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4698F5AA-19E5-B14D-9152-6E537EA1EE34}"/>
                </a:ext>
              </a:extLst>
            </p:cNvPr>
            <p:cNvCxnSpPr/>
            <p:nvPr/>
          </p:nvCxnSpPr>
          <p:spPr>
            <a:xfrm>
              <a:off x="4148726" y="4458436"/>
              <a:ext cx="3734973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FD499E5-8404-F743-AF90-80C99F747FD5}"/>
                </a:ext>
              </a:extLst>
            </p:cNvPr>
            <p:cNvSpPr/>
            <p:nvPr/>
          </p:nvSpPr>
          <p:spPr>
            <a:xfrm>
              <a:off x="5064369" y="4308378"/>
              <a:ext cx="1871003" cy="322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AppleGothic" pitchFamily="2" charset="-127"/>
                  <a:ea typeface="AppleGothic" pitchFamily="2" charset="-127"/>
                </a:rPr>
                <a:t>TCP connection</a:t>
              </a:r>
              <a:endParaRPr kumimoji="1" lang="ko-KR" altLang="en-US" dirty="0">
                <a:latin typeface="AppleGothic" pitchFamily="2" charset="-127"/>
                <a:ea typeface="AppleGothic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7AB83FB-59FE-C94B-AAA8-466FE7DD5CA3}"/>
              </a:ext>
            </a:extLst>
          </p:cNvPr>
          <p:cNvSpPr txBox="1"/>
          <p:nvPr/>
        </p:nvSpPr>
        <p:spPr>
          <a:xfrm>
            <a:off x="4501283" y="489524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HELLO_SRV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78F8BC-BFC7-1844-A55A-A21505090325}"/>
              </a:ext>
            </a:extLst>
          </p:cNvPr>
          <p:cNvSpPr txBox="1"/>
          <p:nvPr/>
        </p:nvSpPr>
        <p:spPr>
          <a:xfrm>
            <a:off x="5982179" y="557141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HELLO_CLI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477BE9-14AE-524B-9EE5-9EB9E98BD412}"/>
              </a:ext>
            </a:extLst>
          </p:cNvPr>
          <p:cNvSpPr txBox="1"/>
          <p:nvPr/>
        </p:nvSpPr>
        <p:spPr>
          <a:xfrm>
            <a:off x="5838047" y="592097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⇣</a:t>
            </a:r>
          </a:p>
        </p:txBody>
      </p:sp>
    </p:spTree>
    <p:extLst>
      <p:ext uri="{BB962C8B-B14F-4D97-AF65-F5344CB8AC3E}">
        <p14:creationId xmlns:p14="http://schemas.microsoft.com/office/powerpoint/2010/main" val="363908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B86CD-26CC-FB40-AF44-B7E9254F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서버 연결 요청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FA7AD-056B-0348-8C74-186E6C15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7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2.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연결이 불가능할 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1A1D25-C261-7B45-B015-BEF5EA714EE7}"/>
              </a:ext>
            </a:extLst>
          </p:cNvPr>
          <p:cNvGrpSpPr/>
          <p:nvPr/>
        </p:nvGrpSpPr>
        <p:grpSpPr>
          <a:xfrm>
            <a:off x="4100732" y="2188131"/>
            <a:ext cx="3852459" cy="3755469"/>
            <a:chOff x="4100732" y="2188131"/>
            <a:chExt cx="3852459" cy="3755469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91257D02-01F0-C949-BAAC-A6C0BE001BA8}"/>
                </a:ext>
              </a:extLst>
            </p:cNvPr>
            <p:cNvCxnSpPr/>
            <p:nvPr/>
          </p:nvCxnSpPr>
          <p:spPr>
            <a:xfrm>
              <a:off x="4471988" y="2557463"/>
              <a:ext cx="0" cy="33861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BE71A1C5-956C-514C-8F26-991149D3B466}"/>
                </a:ext>
              </a:extLst>
            </p:cNvPr>
            <p:cNvCxnSpPr/>
            <p:nvPr/>
          </p:nvCxnSpPr>
          <p:spPr>
            <a:xfrm>
              <a:off x="7496175" y="2557463"/>
              <a:ext cx="0" cy="33861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00AA43-F2AF-FD49-8759-962090D9AF98}"/>
                </a:ext>
              </a:extLst>
            </p:cNvPr>
            <p:cNvSpPr txBox="1"/>
            <p:nvPr/>
          </p:nvSpPr>
          <p:spPr>
            <a:xfrm>
              <a:off x="4100732" y="2188131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latin typeface="AppleGothic" pitchFamily="2" charset="-127"/>
                  <a:ea typeface="AppleGothic" pitchFamily="2" charset="-127"/>
                </a:rPr>
                <a:t>client</a:t>
              </a:r>
              <a:endParaRPr kumimoji="1" lang="ko-KR" altLang="en-US" sz="2000" b="1" dirty="0">
                <a:latin typeface="AppleGothic" pitchFamily="2" charset="-127"/>
                <a:ea typeface="AppleGothic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99DEF2-E0A7-0544-AFC4-A38C34CA8E0D}"/>
                </a:ext>
              </a:extLst>
            </p:cNvPr>
            <p:cNvSpPr txBox="1"/>
            <p:nvPr/>
          </p:nvSpPr>
          <p:spPr>
            <a:xfrm>
              <a:off x="7039158" y="2188131"/>
              <a:ext cx="914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latin typeface="AppleGothic" pitchFamily="2" charset="-127"/>
                  <a:ea typeface="AppleGothic" pitchFamily="2" charset="-127"/>
                </a:rPr>
                <a:t>server</a:t>
              </a:r>
              <a:endParaRPr kumimoji="1" lang="ko-KR" altLang="en-US" sz="2000" b="1" dirty="0">
                <a:latin typeface="AppleGothic" pitchFamily="2" charset="-127"/>
                <a:ea typeface="AppleGothic" pitchFamily="2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04A0C9-705E-C24B-8484-99333FADA3EF}"/>
              </a:ext>
            </a:extLst>
          </p:cNvPr>
          <p:cNvCxnSpPr>
            <a:cxnSpLocks/>
          </p:cNvCxnSpPr>
          <p:nvPr/>
        </p:nvCxnSpPr>
        <p:spPr>
          <a:xfrm>
            <a:off x="4547238" y="4631276"/>
            <a:ext cx="2924175" cy="534572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193763-7228-3249-B6FB-D663ABDB9E2D}"/>
              </a:ext>
            </a:extLst>
          </p:cNvPr>
          <p:cNvCxnSpPr>
            <a:cxnSpLocks/>
          </p:cNvCxnSpPr>
          <p:nvPr/>
        </p:nvCxnSpPr>
        <p:spPr>
          <a:xfrm flipH="1">
            <a:off x="4521994" y="5311223"/>
            <a:ext cx="2924174" cy="49458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0793756-8AE3-9B45-B214-4141DB596F2E}"/>
              </a:ext>
            </a:extLst>
          </p:cNvPr>
          <p:cNvGrpSpPr/>
          <p:nvPr/>
        </p:nvGrpSpPr>
        <p:grpSpPr>
          <a:xfrm>
            <a:off x="4148726" y="2505075"/>
            <a:ext cx="3734973" cy="2126201"/>
            <a:chOff x="4148726" y="2505075"/>
            <a:chExt cx="3734973" cy="212620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5A108C1-8DDE-1F42-B436-B4B0DA6921BE}"/>
                </a:ext>
              </a:extLst>
            </p:cNvPr>
            <p:cNvGrpSpPr/>
            <p:nvPr/>
          </p:nvGrpSpPr>
          <p:grpSpPr>
            <a:xfrm>
              <a:off x="4550614" y="2505075"/>
              <a:ext cx="2924175" cy="1803303"/>
              <a:chOff x="838200" y="3429000"/>
              <a:chExt cx="2924175" cy="1803303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4C1C4DBD-93E5-7441-B125-B1A3B343A3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200" y="4154145"/>
                <a:ext cx="2924174" cy="494585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3226DA7A-B2A0-AF4F-92DE-D1524D467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3527311"/>
                <a:ext cx="2924175" cy="534572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81539E1-F762-AC4B-8624-725065119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4697731"/>
                <a:ext cx="2924175" cy="534572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F4428A-452B-5446-B366-88530DA429FB}"/>
                  </a:ext>
                </a:extLst>
              </p:cNvPr>
              <p:cNvSpPr txBox="1"/>
              <p:nvPr/>
            </p:nvSpPr>
            <p:spPr>
              <a:xfrm>
                <a:off x="1992623" y="342900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latin typeface="AppleGothic" pitchFamily="2" charset="-127"/>
                    <a:ea typeface="AppleGothic" pitchFamily="2" charset="-127"/>
                  </a:rPr>
                  <a:t>SYN</a:t>
                </a:r>
                <a:endParaRPr kumimoji="1" lang="ko-KR" altLang="en-US" dirty="0">
                  <a:latin typeface="AppleGothic" pitchFamily="2" charset="-127"/>
                  <a:ea typeface="AppleGothic" pitchFamily="2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2337C5-D94F-1942-B6B8-7442C6739B76}"/>
                  </a:ext>
                </a:extLst>
              </p:cNvPr>
              <p:cNvSpPr txBox="1"/>
              <p:nvPr/>
            </p:nvSpPr>
            <p:spPr>
              <a:xfrm>
                <a:off x="1765716" y="3979758"/>
                <a:ext cx="1200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latin typeface="AppleGothic" pitchFamily="2" charset="-127"/>
                    <a:ea typeface="AppleGothic" pitchFamily="2" charset="-127"/>
                  </a:rPr>
                  <a:t>SYN,ACK</a:t>
                </a:r>
                <a:endParaRPr kumimoji="1" lang="ko-KR" altLang="en-US" dirty="0">
                  <a:latin typeface="AppleGothic" pitchFamily="2" charset="-127"/>
                  <a:ea typeface="AppleGothic" pitchFamily="2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A73C7-50C1-F143-9FFF-5455638DC406}"/>
                  </a:ext>
                </a:extLst>
              </p:cNvPr>
              <p:cNvSpPr txBox="1"/>
              <p:nvPr/>
            </p:nvSpPr>
            <p:spPr>
              <a:xfrm>
                <a:off x="1992625" y="4599001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latin typeface="AppleGothic" pitchFamily="2" charset="-127"/>
                    <a:ea typeface="AppleGothic" pitchFamily="2" charset="-127"/>
                  </a:rPr>
                  <a:t>ACK</a:t>
                </a:r>
                <a:endParaRPr kumimoji="1" lang="ko-KR" altLang="en-US" dirty="0">
                  <a:latin typeface="AppleGothic" pitchFamily="2" charset="-127"/>
                  <a:ea typeface="AppleGothic" pitchFamily="2" charset="-127"/>
                </a:endParaRPr>
              </a:p>
            </p:txBody>
          </p:sp>
        </p:grp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1F34714B-C664-4445-95EE-CB93DDCDACA5}"/>
                </a:ext>
              </a:extLst>
            </p:cNvPr>
            <p:cNvCxnSpPr/>
            <p:nvPr/>
          </p:nvCxnSpPr>
          <p:spPr>
            <a:xfrm>
              <a:off x="4148726" y="4458436"/>
              <a:ext cx="3734973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9C6B39D-E054-A740-AC56-83F742C4B952}"/>
                </a:ext>
              </a:extLst>
            </p:cNvPr>
            <p:cNvSpPr/>
            <p:nvPr/>
          </p:nvSpPr>
          <p:spPr>
            <a:xfrm>
              <a:off x="5064369" y="4308378"/>
              <a:ext cx="1871003" cy="322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AppleGothic" pitchFamily="2" charset="-127"/>
                  <a:ea typeface="AppleGothic" pitchFamily="2" charset="-127"/>
                </a:rPr>
                <a:t>TCP connection</a:t>
              </a:r>
              <a:endParaRPr kumimoji="1" lang="ko-KR" altLang="en-US" dirty="0">
                <a:latin typeface="AppleGothic" pitchFamily="2" charset="-127"/>
                <a:ea typeface="AppleGothic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F4E30CA-1BB1-DA49-8A5A-A0C5B9603DFA}"/>
              </a:ext>
            </a:extLst>
          </p:cNvPr>
          <p:cNvSpPr txBox="1"/>
          <p:nvPr/>
        </p:nvSpPr>
        <p:spPr>
          <a:xfrm>
            <a:off x="4501283" y="489524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HELLO_SRV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E9ED61-CAD7-394F-B120-83DDE2C66A13}"/>
              </a:ext>
            </a:extLst>
          </p:cNvPr>
          <p:cNvSpPr txBox="1"/>
          <p:nvPr/>
        </p:nvSpPr>
        <p:spPr>
          <a:xfrm>
            <a:off x="5767815" y="555851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SERVER_FULL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EC1EE-B28A-724B-8DA8-F2E04175B105}"/>
              </a:ext>
            </a:extLst>
          </p:cNvPr>
          <p:cNvSpPr txBox="1"/>
          <p:nvPr/>
        </p:nvSpPr>
        <p:spPr>
          <a:xfrm>
            <a:off x="5641144" y="29682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E55F8D-71DD-1041-AEBB-02786BAEEF6F}"/>
              </a:ext>
            </a:extLst>
          </p:cNvPr>
          <p:cNvSpPr txBox="1"/>
          <p:nvPr/>
        </p:nvSpPr>
        <p:spPr>
          <a:xfrm>
            <a:off x="5838047" y="592097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⇣</a:t>
            </a:r>
          </a:p>
        </p:txBody>
      </p:sp>
    </p:spTree>
    <p:extLst>
      <p:ext uri="{BB962C8B-B14F-4D97-AF65-F5344CB8AC3E}">
        <p14:creationId xmlns:p14="http://schemas.microsoft.com/office/powerpoint/2010/main" val="260576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CF357-95D6-0E4F-A6C2-5EFC191B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플레이어 매칭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EB9BF-ECBE-2345-ABA8-4EA2D2A1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1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매칭 </a:t>
            </a:r>
            <a:r>
              <a:rPr kumimoji="1" lang="ko-KR" altLang="en-US" dirty="0" err="1">
                <a:latin typeface="AppleGothic" pitchFamily="2" charset="-127"/>
                <a:ea typeface="AppleGothic" pitchFamily="2" charset="-127"/>
              </a:rPr>
              <a:t>대기열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추가 요청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DD815F-A95F-2C46-B872-5481CF9C65FC}"/>
              </a:ext>
            </a:extLst>
          </p:cNvPr>
          <p:cNvCxnSpPr>
            <a:cxnSpLocks/>
          </p:cNvCxnSpPr>
          <p:nvPr/>
        </p:nvCxnSpPr>
        <p:spPr>
          <a:xfrm>
            <a:off x="3954636" y="3042182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876E96-52AE-E247-B852-CA57F7584287}"/>
              </a:ext>
            </a:extLst>
          </p:cNvPr>
          <p:cNvCxnSpPr>
            <a:cxnSpLocks/>
          </p:cNvCxnSpPr>
          <p:nvPr/>
        </p:nvCxnSpPr>
        <p:spPr>
          <a:xfrm flipH="1">
            <a:off x="3962575" y="4554382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C2363A-06CE-584F-A17D-5D40BDF9434E}"/>
              </a:ext>
            </a:extLst>
          </p:cNvPr>
          <p:cNvGrpSpPr/>
          <p:nvPr/>
        </p:nvGrpSpPr>
        <p:grpSpPr>
          <a:xfrm>
            <a:off x="3467897" y="2202419"/>
            <a:ext cx="5199049" cy="4081997"/>
            <a:chOff x="3467897" y="2188131"/>
            <a:chExt cx="5199049" cy="408199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FFD5BB-CB95-5B40-893D-4206CDF9FC16}"/>
                </a:ext>
              </a:extLst>
            </p:cNvPr>
            <p:cNvGrpSpPr/>
            <p:nvPr/>
          </p:nvGrpSpPr>
          <p:grpSpPr>
            <a:xfrm>
              <a:off x="3467897" y="2188131"/>
              <a:ext cx="5199049" cy="4081938"/>
              <a:chOff x="2667789" y="2188131"/>
              <a:chExt cx="5199049" cy="408193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BB84A922-9064-A946-807C-172AD3F99DB8}"/>
                  </a:ext>
                </a:extLst>
              </p:cNvPr>
              <p:cNvGrpSpPr/>
              <p:nvPr/>
            </p:nvGrpSpPr>
            <p:grpSpPr>
              <a:xfrm>
                <a:off x="2667789" y="2188131"/>
                <a:ext cx="3056541" cy="4081938"/>
                <a:chOff x="3996537" y="2188131"/>
                <a:chExt cx="3056541" cy="4081938"/>
              </a:xfrm>
            </p:grpSpPr>
            <p:cxnSp>
              <p:nvCxnSpPr>
                <p:cNvPr id="20" name="직선 연결선[R] 19">
                  <a:extLst>
                    <a:ext uri="{FF2B5EF4-FFF2-40B4-BE49-F238E27FC236}">
                      <a16:creationId xmlns:a16="http://schemas.microsoft.com/office/drawing/2014/main" id="{C7BEF4B7-D54D-204A-8EAB-BB576B418B60}"/>
                    </a:ext>
                  </a:extLst>
                </p:cNvPr>
                <p:cNvCxnSpPr/>
                <p:nvPr/>
              </p:nvCxnSpPr>
              <p:spPr>
                <a:xfrm>
                  <a:off x="4471988" y="2545318"/>
                  <a:ext cx="0" cy="372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3250836-7490-8D4D-8A3F-6D9EBE07023B}"/>
                    </a:ext>
                  </a:extLst>
                </p:cNvPr>
                <p:cNvSpPr txBox="1"/>
                <p:nvPr/>
              </p:nvSpPr>
              <p:spPr>
                <a:xfrm>
                  <a:off x="3996537" y="2188131"/>
                  <a:ext cx="9509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client1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67D283E-7DF7-AA4F-94E2-7D79B4598E2F}"/>
                    </a:ext>
                  </a:extLst>
                </p:cNvPr>
                <p:cNvSpPr txBox="1"/>
                <p:nvPr/>
              </p:nvSpPr>
              <p:spPr>
                <a:xfrm>
                  <a:off x="6139045" y="2188131"/>
                  <a:ext cx="9140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server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EB01A1-EBF7-E04E-B2E2-861A7CAA05DA}"/>
                  </a:ext>
                </a:extLst>
              </p:cNvPr>
              <p:cNvSpPr txBox="1"/>
              <p:nvPr/>
            </p:nvSpPr>
            <p:spPr>
              <a:xfrm>
                <a:off x="6915937" y="2188131"/>
                <a:ext cx="950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b="1" dirty="0">
                    <a:latin typeface="AppleGothic" pitchFamily="2" charset="-127"/>
                    <a:ea typeface="AppleGothic" pitchFamily="2" charset="-127"/>
                  </a:rPr>
                  <a:t>client2</a:t>
                </a:r>
                <a:endParaRPr kumimoji="1" lang="ko-KR" altLang="en-US" sz="2000" b="1" dirty="0">
                  <a:latin typeface="AppleGothic" pitchFamily="2" charset="-127"/>
                  <a:ea typeface="AppleGothic" pitchFamily="2" charset="-127"/>
                </a:endParaRPr>
              </a:p>
            </p:txBody>
          </p:sp>
        </p:grp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30EFBEC2-BBC8-9941-ACA9-6B6813A7AB65}"/>
                </a:ext>
              </a:extLst>
            </p:cNvPr>
            <p:cNvCxnSpPr/>
            <p:nvPr/>
          </p:nvCxnSpPr>
          <p:spPr>
            <a:xfrm>
              <a:off x="6076948" y="2545377"/>
              <a:ext cx="0" cy="3724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56E52FD9-E0A5-404F-946F-DF010CFE034D}"/>
                </a:ext>
              </a:extLst>
            </p:cNvPr>
            <p:cNvCxnSpPr/>
            <p:nvPr/>
          </p:nvCxnSpPr>
          <p:spPr>
            <a:xfrm>
              <a:off x="8181973" y="2545377"/>
              <a:ext cx="0" cy="3724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BC6714-3950-2144-8C9D-46029C4D5146}"/>
              </a:ext>
            </a:extLst>
          </p:cNvPr>
          <p:cNvCxnSpPr>
            <a:cxnSpLocks/>
          </p:cNvCxnSpPr>
          <p:nvPr/>
        </p:nvCxnSpPr>
        <p:spPr>
          <a:xfrm>
            <a:off x="6103756" y="4652737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87B8BC-5FD3-6143-A8AE-A54FDED97C01}"/>
              </a:ext>
            </a:extLst>
          </p:cNvPr>
          <p:cNvCxnSpPr>
            <a:cxnSpLocks/>
          </p:cNvCxnSpPr>
          <p:nvPr/>
        </p:nvCxnSpPr>
        <p:spPr>
          <a:xfrm flipH="1">
            <a:off x="6103756" y="3818415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0D8FB4-D384-2841-B8E8-DD0E921F69BB}"/>
              </a:ext>
            </a:extLst>
          </p:cNvPr>
          <p:cNvSpPr txBox="1"/>
          <p:nvPr/>
        </p:nvSpPr>
        <p:spPr>
          <a:xfrm>
            <a:off x="2755734" y="283105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REQUEST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528B4F-E566-6240-9C03-543109D784A4}"/>
              </a:ext>
            </a:extLst>
          </p:cNvPr>
          <p:cNvSpPr txBox="1"/>
          <p:nvPr/>
        </p:nvSpPr>
        <p:spPr>
          <a:xfrm>
            <a:off x="8208599" y="358349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REQUEST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5E21C-FB2D-AC45-B3AF-4552AE84D40C}"/>
              </a:ext>
            </a:extLst>
          </p:cNvPr>
          <p:cNvSpPr txBox="1"/>
          <p:nvPr/>
        </p:nvSpPr>
        <p:spPr>
          <a:xfrm>
            <a:off x="2575662" y="474393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RESPONSE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3348A8-BE94-124F-B74D-CD262126D67A}"/>
              </a:ext>
            </a:extLst>
          </p:cNvPr>
          <p:cNvSpPr txBox="1"/>
          <p:nvPr/>
        </p:nvSpPr>
        <p:spPr>
          <a:xfrm>
            <a:off x="8205046" y="492859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RESPONSE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14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D12FB-73F7-B140-AD37-996B1C20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게임 진행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D2E00D-37B8-3C4A-B04E-6ACD37836EDE}"/>
              </a:ext>
            </a:extLst>
          </p:cNvPr>
          <p:cNvGrpSpPr/>
          <p:nvPr/>
        </p:nvGrpSpPr>
        <p:grpSpPr>
          <a:xfrm>
            <a:off x="3467897" y="1367036"/>
            <a:ext cx="5199049" cy="5330568"/>
            <a:chOff x="3467897" y="2188131"/>
            <a:chExt cx="5199049" cy="533056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5441819-3381-E54D-B32D-EA0E78046A34}"/>
                </a:ext>
              </a:extLst>
            </p:cNvPr>
            <p:cNvGrpSpPr/>
            <p:nvPr/>
          </p:nvGrpSpPr>
          <p:grpSpPr>
            <a:xfrm>
              <a:off x="3467897" y="2188131"/>
              <a:ext cx="5199049" cy="5330568"/>
              <a:chOff x="2667789" y="2188131"/>
              <a:chExt cx="5199049" cy="5330568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6C48CEC-0835-1246-9673-C28753FED8C5}"/>
                  </a:ext>
                </a:extLst>
              </p:cNvPr>
              <p:cNvGrpSpPr/>
              <p:nvPr/>
            </p:nvGrpSpPr>
            <p:grpSpPr>
              <a:xfrm>
                <a:off x="2667789" y="2188131"/>
                <a:ext cx="3056541" cy="5330568"/>
                <a:chOff x="3996537" y="2188131"/>
                <a:chExt cx="3056541" cy="5330568"/>
              </a:xfrm>
            </p:grpSpPr>
            <p:cxnSp>
              <p:nvCxnSpPr>
                <p:cNvPr id="18" name="직선 연결선[R] 17">
                  <a:extLst>
                    <a:ext uri="{FF2B5EF4-FFF2-40B4-BE49-F238E27FC236}">
                      <a16:creationId xmlns:a16="http://schemas.microsoft.com/office/drawing/2014/main" id="{C68E844D-5A74-4A48-84D5-3406C2638463}"/>
                    </a:ext>
                  </a:extLst>
                </p:cNvPr>
                <p:cNvCxnSpPr/>
                <p:nvPr/>
              </p:nvCxnSpPr>
              <p:spPr>
                <a:xfrm>
                  <a:off x="4471988" y="2561055"/>
                  <a:ext cx="0" cy="49576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6948CB-8040-7C42-947D-AFE040E8BE0B}"/>
                    </a:ext>
                  </a:extLst>
                </p:cNvPr>
                <p:cNvSpPr txBox="1"/>
                <p:nvPr/>
              </p:nvSpPr>
              <p:spPr>
                <a:xfrm>
                  <a:off x="3996537" y="2188131"/>
                  <a:ext cx="9509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client1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7BE90B-EED5-E540-B465-15DE296ED42B}"/>
                    </a:ext>
                  </a:extLst>
                </p:cNvPr>
                <p:cNvSpPr txBox="1"/>
                <p:nvPr/>
              </p:nvSpPr>
              <p:spPr>
                <a:xfrm>
                  <a:off x="6139045" y="2188131"/>
                  <a:ext cx="9140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000" b="1" dirty="0">
                      <a:latin typeface="AppleGothic" pitchFamily="2" charset="-127"/>
                      <a:ea typeface="AppleGothic" pitchFamily="2" charset="-127"/>
                    </a:rPr>
                    <a:t>server</a:t>
                  </a:r>
                  <a:endParaRPr kumimoji="1" lang="ko-KR" altLang="en-US" sz="2000" b="1" dirty="0">
                    <a:latin typeface="AppleGothic" pitchFamily="2" charset="-127"/>
                    <a:ea typeface="AppleGothic" pitchFamily="2" charset="-127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B48FC0-01C3-5240-AEF9-C86BBEAA4DA9}"/>
                  </a:ext>
                </a:extLst>
              </p:cNvPr>
              <p:cNvSpPr txBox="1"/>
              <p:nvPr/>
            </p:nvSpPr>
            <p:spPr>
              <a:xfrm>
                <a:off x="6915937" y="2188131"/>
                <a:ext cx="950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b="1" dirty="0">
                    <a:latin typeface="AppleGothic" pitchFamily="2" charset="-127"/>
                    <a:ea typeface="AppleGothic" pitchFamily="2" charset="-127"/>
                  </a:rPr>
                  <a:t>client2</a:t>
                </a:r>
                <a:endParaRPr kumimoji="1" lang="ko-KR" altLang="en-US" sz="2000" b="1" dirty="0">
                  <a:latin typeface="AppleGothic" pitchFamily="2" charset="-127"/>
                  <a:ea typeface="AppleGothic" pitchFamily="2" charset="-127"/>
                </a:endParaRPr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852DCB9-2556-6B4F-BF00-E006457DA606}"/>
                </a:ext>
              </a:extLst>
            </p:cNvPr>
            <p:cNvCxnSpPr/>
            <p:nvPr/>
          </p:nvCxnSpPr>
          <p:spPr>
            <a:xfrm>
              <a:off x="6076948" y="2549825"/>
              <a:ext cx="0" cy="4957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FBB2B57-2841-8C43-9D09-8314048D4244}"/>
                </a:ext>
              </a:extLst>
            </p:cNvPr>
            <p:cNvCxnSpPr/>
            <p:nvPr/>
          </p:nvCxnSpPr>
          <p:spPr>
            <a:xfrm>
              <a:off x="8181973" y="2549821"/>
              <a:ext cx="0" cy="4957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7775ED-B0E1-A447-9ED0-18F80C1ABF92}"/>
              </a:ext>
            </a:extLst>
          </p:cNvPr>
          <p:cNvCxnSpPr>
            <a:cxnSpLocks/>
          </p:cNvCxnSpPr>
          <p:nvPr/>
        </p:nvCxnSpPr>
        <p:spPr>
          <a:xfrm>
            <a:off x="3954636" y="1909944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79C0DAE-06FF-9D46-B2CC-87C0095E1E0C}"/>
              </a:ext>
            </a:extLst>
          </p:cNvPr>
          <p:cNvCxnSpPr>
            <a:cxnSpLocks/>
          </p:cNvCxnSpPr>
          <p:nvPr/>
        </p:nvCxnSpPr>
        <p:spPr>
          <a:xfrm flipH="1">
            <a:off x="3971130" y="3093024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7A48996-2D3B-234E-96E6-5BBA31759D1A}"/>
              </a:ext>
            </a:extLst>
          </p:cNvPr>
          <p:cNvCxnSpPr>
            <a:cxnSpLocks/>
          </p:cNvCxnSpPr>
          <p:nvPr/>
        </p:nvCxnSpPr>
        <p:spPr>
          <a:xfrm>
            <a:off x="3967160" y="5736874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94F7A3C-B310-6343-8111-1C9353C7AE8E}"/>
              </a:ext>
            </a:extLst>
          </p:cNvPr>
          <p:cNvCxnSpPr>
            <a:cxnSpLocks/>
          </p:cNvCxnSpPr>
          <p:nvPr/>
        </p:nvCxnSpPr>
        <p:spPr>
          <a:xfrm flipH="1">
            <a:off x="3958605" y="2528069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1F00FC6-65A1-704C-8F91-D7786EF13FA9}"/>
              </a:ext>
            </a:extLst>
          </p:cNvPr>
          <p:cNvCxnSpPr>
            <a:cxnSpLocks/>
          </p:cNvCxnSpPr>
          <p:nvPr/>
        </p:nvCxnSpPr>
        <p:spPr>
          <a:xfrm>
            <a:off x="6124573" y="2561068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9BB5B5-10B3-C649-8C8F-28C260CE0FC2}"/>
              </a:ext>
            </a:extLst>
          </p:cNvPr>
          <p:cNvCxnSpPr>
            <a:cxnSpLocks/>
          </p:cNvCxnSpPr>
          <p:nvPr/>
        </p:nvCxnSpPr>
        <p:spPr>
          <a:xfrm>
            <a:off x="6124573" y="3119107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1B5B1B-977F-F54D-9FC6-43C7A77060E9}"/>
              </a:ext>
            </a:extLst>
          </p:cNvPr>
          <p:cNvCxnSpPr>
            <a:cxnSpLocks/>
          </p:cNvCxnSpPr>
          <p:nvPr/>
        </p:nvCxnSpPr>
        <p:spPr>
          <a:xfrm flipH="1">
            <a:off x="6110363" y="3726839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AC2815-0434-2C4F-B695-00EC628A7D20}"/>
              </a:ext>
            </a:extLst>
          </p:cNvPr>
          <p:cNvCxnSpPr>
            <a:cxnSpLocks/>
          </p:cNvCxnSpPr>
          <p:nvPr/>
        </p:nvCxnSpPr>
        <p:spPr>
          <a:xfrm flipH="1">
            <a:off x="3971130" y="4315800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A24A83-8078-6540-9542-54B878DA6AA5}"/>
              </a:ext>
            </a:extLst>
          </p:cNvPr>
          <p:cNvCxnSpPr>
            <a:cxnSpLocks/>
          </p:cNvCxnSpPr>
          <p:nvPr/>
        </p:nvCxnSpPr>
        <p:spPr>
          <a:xfrm>
            <a:off x="6124573" y="4341883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A93EA58-5714-B04C-BB19-4CAD44DBD04E}"/>
              </a:ext>
            </a:extLst>
          </p:cNvPr>
          <p:cNvCxnSpPr>
            <a:cxnSpLocks/>
          </p:cNvCxnSpPr>
          <p:nvPr/>
        </p:nvCxnSpPr>
        <p:spPr>
          <a:xfrm flipH="1">
            <a:off x="3954636" y="4770090"/>
            <a:ext cx="2078036" cy="374215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C9EE013-763C-B24E-BB9C-36729393224F}"/>
              </a:ext>
            </a:extLst>
          </p:cNvPr>
          <p:cNvCxnSpPr>
            <a:cxnSpLocks/>
          </p:cNvCxnSpPr>
          <p:nvPr/>
        </p:nvCxnSpPr>
        <p:spPr>
          <a:xfrm>
            <a:off x="6108079" y="4796173"/>
            <a:ext cx="2085975" cy="39367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68C3BE9-A009-134F-B7B4-055674031F10}"/>
              </a:ext>
            </a:extLst>
          </p:cNvPr>
          <p:cNvSpPr txBox="1"/>
          <p:nvPr/>
        </p:nvSpPr>
        <p:spPr>
          <a:xfrm>
            <a:off x="2632237" y="175013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MOVE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4A7F5A-B006-C043-809B-0AED6217A45C}"/>
              </a:ext>
            </a:extLst>
          </p:cNvPr>
          <p:cNvSpPr txBox="1"/>
          <p:nvPr/>
        </p:nvSpPr>
        <p:spPr>
          <a:xfrm>
            <a:off x="8210548" y="35991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MOVE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E4F6B-CE62-B643-AFC8-48DAF46204D3}"/>
              </a:ext>
            </a:extLst>
          </p:cNvPr>
          <p:cNvSpPr txBox="1"/>
          <p:nvPr/>
        </p:nvSpPr>
        <p:spPr>
          <a:xfrm>
            <a:off x="2656048" y="555220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MOVE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AB920D-7C77-544F-9819-13EA38183F34}"/>
              </a:ext>
            </a:extLst>
          </p:cNvPr>
          <p:cNvSpPr txBox="1"/>
          <p:nvPr/>
        </p:nvSpPr>
        <p:spPr>
          <a:xfrm>
            <a:off x="8187130" y="32996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player_1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37789-DDFF-8B41-BDA0-C6002D5F5F05}"/>
              </a:ext>
            </a:extLst>
          </p:cNvPr>
          <p:cNvSpPr txBox="1"/>
          <p:nvPr/>
        </p:nvSpPr>
        <p:spPr>
          <a:xfrm>
            <a:off x="2152540" y="334379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player_1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2A03BA-73DB-3342-84A4-9342C645ECE2}"/>
              </a:ext>
            </a:extLst>
          </p:cNvPr>
          <p:cNvSpPr txBox="1"/>
          <p:nvPr/>
        </p:nvSpPr>
        <p:spPr>
          <a:xfrm>
            <a:off x="8225184" y="5005181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7649E9-CA66-254C-A322-201D920A3271}"/>
              </a:ext>
            </a:extLst>
          </p:cNvPr>
          <p:cNvSpPr txBox="1"/>
          <p:nvPr/>
        </p:nvSpPr>
        <p:spPr>
          <a:xfrm>
            <a:off x="2146115" y="495963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TURN player_2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530879-0776-D544-9C78-F6BCE1580E01}"/>
              </a:ext>
            </a:extLst>
          </p:cNvPr>
          <p:cNvSpPr txBox="1"/>
          <p:nvPr/>
        </p:nvSpPr>
        <p:spPr>
          <a:xfrm>
            <a:off x="2452015" y="273086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ACCEPT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C9A72F-54D7-B14B-A6B3-C0CC93C72864}"/>
              </a:ext>
            </a:extLst>
          </p:cNvPr>
          <p:cNvSpPr txBox="1"/>
          <p:nvPr/>
        </p:nvSpPr>
        <p:spPr>
          <a:xfrm>
            <a:off x="8206135" y="2799005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ACCEPT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3241C9-2259-C14D-9364-0111CE15729D}"/>
              </a:ext>
            </a:extLst>
          </p:cNvPr>
          <p:cNvSpPr txBox="1"/>
          <p:nvPr/>
        </p:nvSpPr>
        <p:spPr>
          <a:xfrm>
            <a:off x="8192288" y="458139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ACCEPT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F2F9F3-EFC6-FB44-AA26-202372718A9D}"/>
              </a:ext>
            </a:extLst>
          </p:cNvPr>
          <p:cNvSpPr txBox="1"/>
          <p:nvPr/>
        </p:nvSpPr>
        <p:spPr>
          <a:xfrm>
            <a:off x="2449015" y="447868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ACCEPT </a:t>
            </a:r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x,y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42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489</Words>
  <Application>Microsoft Macintosh PowerPoint</Application>
  <PresentationFormat>와이드스크린</PresentationFormat>
  <Paragraphs>151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AppleGothic</vt:lpstr>
      <vt:lpstr>Arial</vt:lpstr>
      <vt:lpstr>Office 테마</vt:lpstr>
      <vt:lpstr>Othello Protocol Design</vt:lpstr>
      <vt:lpstr>기본 전제</vt:lpstr>
      <vt:lpstr>TCP/IP vs UDP/IP</vt:lpstr>
      <vt:lpstr>TEXT vs BINARY</vt:lpstr>
      <vt:lpstr>Expected Scenario</vt:lpstr>
      <vt:lpstr>서버 연결 요청</vt:lpstr>
      <vt:lpstr>서버 연결 요청</vt:lpstr>
      <vt:lpstr>플레이어 매칭</vt:lpstr>
      <vt:lpstr>게임 진행</vt:lpstr>
      <vt:lpstr>게임 종료</vt:lpstr>
      <vt:lpstr>게임 종료</vt:lpstr>
      <vt:lpstr>게임 종료</vt:lpstr>
      <vt:lpstr>게임 종료</vt:lpstr>
      <vt:lpstr>Expected Structure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 Protocol Design</dc:title>
  <dc:creator>이세린</dc:creator>
  <cp:lastModifiedBy>이세린</cp:lastModifiedBy>
  <cp:revision>18</cp:revision>
  <dcterms:created xsi:type="dcterms:W3CDTF">2019-01-15T11:10:32Z</dcterms:created>
  <dcterms:modified xsi:type="dcterms:W3CDTF">2019-01-16T05:29:38Z</dcterms:modified>
</cp:coreProperties>
</file>