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1" r:id="rId7"/>
    <p:sldId id="262" r:id="rId8"/>
    <p:sldId id="260" r:id="rId9"/>
    <p:sldId id="269" r:id="rId10"/>
    <p:sldId id="264" r:id="rId11"/>
    <p:sldId id="273" r:id="rId12"/>
    <p:sldId id="274"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9900"/>
    <a:srgbClr val="3CC483"/>
    <a:srgbClr val="B947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AF6C76-FD04-4275-938E-095EF6E65D7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ru-RU"/>
        </a:p>
      </dgm:t>
    </dgm:pt>
    <dgm:pt modelId="{0C9BFFD3-F424-4D64-A93E-EEBA5749732E}">
      <dgm:prSet phldrT="[Текст]"/>
      <dgm:spPr/>
      <dgm:t>
        <a:bodyPr/>
        <a:lstStyle/>
        <a:p>
          <a:r>
            <a:rPr lang="en-US" dirty="0">
              <a:solidFill>
                <a:schemeClr val="tx1"/>
              </a:solidFill>
              <a:latin typeface="Baskerville Old Face" panose="02020602080505020303" pitchFamily="18" charset="0"/>
            </a:rPr>
            <a:t>Water Flow Sensor Fluid Flowmeter Switch G1/2 Counter 1-30L/min Meter</a:t>
          </a:r>
          <a:endParaRPr lang="ru-RU" dirty="0">
            <a:solidFill>
              <a:schemeClr val="tx1"/>
            </a:solidFill>
          </a:endParaRPr>
        </a:p>
      </dgm:t>
    </dgm:pt>
    <dgm:pt modelId="{3302D3F5-76C4-4C16-A810-930351534648}" type="parTrans" cxnId="{AC7C3418-6D7B-4410-AA1A-9503CC0A58A2}">
      <dgm:prSet/>
      <dgm:spPr/>
      <dgm:t>
        <a:bodyPr/>
        <a:lstStyle/>
        <a:p>
          <a:endParaRPr lang="ru-RU"/>
        </a:p>
      </dgm:t>
    </dgm:pt>
    <dgm:pt modelId="{CDA3947E-255D-4B1A-8C9F-574F3AE53559}" type="sibTrans" cxnId="{AC7C3418-6D7B-4410-AA1A-9503CC0A58A2}">
      <dgm:prSet/>
      <dgm:spPr/>
      <dgm:t>
        <a:bodyPr/>
        <a:lstStyle/>
        <a:p>
          <a:endParaRPr lang="ru-RU"/>
        </a:p>
      </dgm:t>
    </dgm:pt>
    <dgm:pt modelId="{FEE9C325-D065-49C4-8F42-B3BFB9BFE238}">
      <dgm:prSet phldrT="[Текст]"/>
      <dgm:spPr/>
      <dgm:t>
        <a:bodyPr/>
        <a:lstStyle/>
        <a:p>
          <a:pPr>
            <a:buFont typeface="+mj-lt"/>
            <a:buAutoNum type="arabicPeriod"/>
          </a:pPr>
          <a:r>
            <a:rPr lang="en-US" dirty="0">
              <a:solidFill>
                <a:schemeClr val="tx1"/>
              </a:solidFill>
              <a:latin typeface="Baskerville Old Face" panose="02020602080505020303" pitchFamily="18" charset="0"/>
            </a:rPr>
            <a:t>Blue 0.96" 128X64 OLED I2c IIC Serial LED LCD Display Module</a:t>
          </a:r>
          <a:endParaRPr lang="ru-RU" dirty="0">
            <a:solidFill>
              <a:schemeClr val="tx1"/>
            </a:solidFill>
          </a:endParaRPr>
        </a:p>
      </dgm:t>
    </dgm:pt>
    <dgm:pt modelId="{478FDABC-3CC9-4EE5-B46C-08536BC21264}" type="parTrans" cxnId="{6856917D-FFC4-4529-8AD6-3EA60D9797AF}">
      <dgm:prSet/>
      <dgm:spPr/>
      <dgm:t>
        <a:bodyPr/>
        <a:lstStyle/>
        <a:p>
          <a:endParaRPr lang="ru-RU"/>
        </a:p>
      </dgm:t>
    </dgm:pt>
    <dgm:pt modelId="{DDE1507C-7345-4172-BB4C-D50A681F1257}" type="sibTrans" cxnId="{6856917D-FFC4-4529-8AD6-3EA60D9797AF}">
      <dgm:prSet/>
      <dgm:spPr/>
      <dgm:t>
        <a:bodyPr/>
        <a:lstStyle/>
        <a:p>
          <a:endParaRPr lang="ru-RU"/>
        </a:p>
      </dgm:t>
    </dgm:pt>
    <dgm:pt modelId="{1B52665A-DC0B-43E4-A879-F58D2BAC31A2}">
      <dgm:prSet phldrT="[Текст]"/>
      <dgm:spPr/>
      <dgm:t>
        <a:bodyPr/>
        <a:lstStyle/>
        <a:p>
          <a:r>
            <a:rPr lang="ro-MD" dirty="0">
              <a:solidFill>
                <a:schemeClr val="tx1"/>
              </a:solidFill>
              <a:latin typeface="Baskerville Old Face" panose="02020602080505020303" pitchFamily="18" charset="0"/>
            </a:rPr>
            <a:t>Active</a:t>
          </a:r>
          <a:r>
            <a:rPr lang="en-US" dirty="0">
              <a:solidFill>
                <a:schemeClr val="tx1"/>
              </a:solidFill>
              <a:latin typeface="Baskerville Old Face" panose="02020602080505020303" pitchFamily="18" charset="0"/>
            </a:rPr>
            <a:t> Buzzer</a:t>
          </a:r>
          <a:endParaRPr lang="ru-RU" dirty="0">
            <a:solidFill>
              <a:schemeClr val="tx1"/>
            </a:solidFill>
          </a:endParaRPr>
        </a:p>
      </dgm:t>
    </dgm:pt>
    <dgm:pt modelId="{3F170814-5977-47A6-B4D2-C8A13ED7C552}" type="parTrans" cxnId="{01020DC1-61B9-4E75-9C86-4EA8B4777E58}">
      <dgm:prSet/>
      <dgm:spPr/>
      <dgm:t>
        <a:bodyPr/>
        <a:lstStyle/>
        <a:p>
          <a:endParaRPr lang="ru-RU"/>
        </a:p>
      </dgm:t>
    </dgm:pt>
    <dgm:pt modelId="{C986CFDD-031F-438B-86B5-317ACB67799E}" type="sibTrans" cxnId="{01020DC1-61B9-4E75-9C86-4EA8B4777E58}">
      <dgm:prSet/>
      <dgm:spPr/>
      <dgm:t>
        <a:bodyPr/>
        <a:lstStyle/>
        <a:p>
          <a:endParaRPr lang="ru-RU"/>
        </a:p>
      </dgm:t>
    </dgm:pt>
    <dgm:pt modelId="{E9A48604-B6D3-4678-A1FB-EB1BF254A1AC}">
      <dgm:prSet phldrT="[Текст]"/>
      <dgm:spPr/>
      <dgm:t>
        <a:bodyPr/>
        <a:lstStyle/>
        <a:p>
          <a:r>
            <a:rPr lang="en-US">
              <a:solidFill>
                <a:schemeClr val="tx1"/>
              </a:solidFill>
              <a:latin typeface="Baskerville Old Face" panose="02020602080505020303" pitchFamily="18" charset="0"/>
            </a:rPr>
            <a:t>Led RGB</a:t>
          </a:r>
          <a:endParaRPr lang="ru-RU" dirty="0">
            <a:solidFill>
              <a:schemeClr val="tx1"/>
            </a:solidFill>
          </a:endParaRPr>
        </a:p>
      </dgm:t>
    </dgm:pt>
    <dgm:pt modelId="{F469DBEE-93D5-41E7-BCEF-694B529ECA5B}" type="parTrans" cxnId="{FF8B3F30-554B-4A4F-B0BD-A1F3187EF6CC}">
      <dgm:prSet/>
      <dgm:spPr/>
      <dgm:t>
        <a:bodyPr/>
        <a:lstStyle/>
        <a:p>
          <a:endParaRPr lang="ru-RU"/>
        </a:p>
      </dgm:t>
    </dgm:pt>
    <dgm:pt modelId="{58F10734-2065-4CFC-A14B-F5B9E7A3D8DB}" type="sibTrans" cxnId="{FF8B3F30-554B-4A4F-B0BD-A1F3187EF6CC}">
      <dgm:prSet/>
      <dgm:spPr/>
      <dgm:t>
        <a:bodyPr/>
        <a:lstStyle/>
        <a:p>
          <a:endParaRPr lang="ru-RU"/>
        </a:p>
      </dgm:t>
    </dgm:pt>
    <dgm:pt modelId="{A71FE29B-5596-478F-923E-C8F184DB2664}">
      <dgm:prSet phldrT="[Текст]"/>
      <dgm:spPr/>
      <dgm:t>
        <a:bodyPr/>
        <a:lstStyle/>
        <a:p>
          <a:r>
            <a:rPr lang="en-US" dirty="0">
              <a:solidFill>
                <a:schemeClr val="tx1"/>
              </a:solidFill>
              <a:latin typeface="Baskerville Old Face" panose="02020602080505020303" pitchFamily="18" charset="0"/>
            </a:rPr>
            <a:t>DS18B20 Temperature Temp Sensor</a:t>
          </a:r>
          <a:endParaRPr lang="ru-RU" dirty="0">
            <a:solidFill>
              <a:schemeClr val="tx1"/>
            </a:solidFill>
          </a:endParaRPr>
        </a:p>
      </dgm:t>
    </dgm:pt>
    <dgm:pt modelId="{8CA760FE-CDD1-4D69-8469-F7F57F7D3F6F}" type="parTrans" cxnId="{56E9A5CD-47C2-4147-8FBD-EE562327F8C3}">
      <dgm:prSet/>
      <dgm:spPr/>
      <dgm:t>
        <a:bodyPr/>
        <a:lstStyle/>
        <a:p>
          <a:endParaRPr lang="ru-RU"/>
        </a:p>
      </dgm:t>
    </dgm:pt>
    <dgm:pt modelId="{23593197-8393-413E-B345-C625094EAF12}" type="sibTrans" cxnId="{56E9A5CD-47C2-4147-8FBD-EE562327F8C3}">
      <dgm:prSet/>
      <dgm:spPr/>
      <dgm:t>
        <a:bodyPr/>
        <a:lstStyle/>
        <a:p>
          <a:endParaRPr lang="ru-RU"/>
        </a:p>
      </dgm:t>
    </dgm:pt>
    <dgm:pt modelId="{184A5EFD-9456-4F70-AD36-487F47081C14}">
      <dgm:prSet/>
      <dgm:spPr/>
      <dgm:t>
        <a:bodyPr/>
        <a:lstStyle/>
        <a:p>
          <a:r>
            <a:rPr lang="en-GB" dirty="0">
              <a:solidFill>
                <a:schemeClr val="tx1"/>
              </a:solidFill>
            </a:rPr>
            <a:t>Potentiometer</a:t>
          </a:r>
          <a:endParaRPr lang="ru-RU" dirty="0">
            <a:solidFill>
              <a:schemeClr val="tx1"/>
            </a:solidFill>
          </a:endParaRPr>
        </a:p>
      </dgm:t>
    </dgm:pt>
    <dgm:pt modelId="{BB550BF1-1AD8-44B5-9588-84307FAB8F7E}" type="parTrans" cxnId="{06876C90-DB7A-4EE6-97CA-27E5ADDAAB6B}">
      <dgm:prSet/>
      <dgm:spPr/>
      <dgm:t>
        <a:bodyPr/>
        <a:lstStyle/>
        <a:p>
          <a:endParaRPr lang="ru-RU"/>
        </a:p>
      </dgm:t>
    </dgm:pt>
    <dgm:pt modelId="{348E5B0C-AB7A-4F90-8016-C34194F95261}" type="sibTrans" cxnId="{06876C90-DB7A-4EE6-97CA-27E5ADDAAB6B}">
      <dgm:prSet/>
      <dgm:spPr/>
      <dgm:t>
        <a:bodyPr/>
        <a:lstStyle/>
        <a:p>
          <a:endParaRPr lang="ru-RU"/>
        </a:p>
      </dgm:t>
    </dgm:pt>
    <dgm:pt modelId="{9A69C8A4-ED15-4698-8022-27F667C0F9E3}" type="pres">
      <dgm:prSet presAssocID="{D9AF6C76-FD04-4275-938E-095EF6E65D72}" presName="Name0" presStyleCnt="0">
        <dgm:presLayoutVars>
          <dgm:chMax val="7"/>
          <dgm:chPref val="7"/>
          <dgm:dir/>
        </dgm:presLayoutVars>
      </dgm:prSet>
      <dgm:spPr/>
    </dgm:pt>
    <dgm:pt modelId="{54F36414-6F2D-4F21-AFB5-8E719097F00C}" type="pres">
      <dgm:prSet presAssocID="{D9AF6C76-FD04-4275-938E-095EF6E65D72}" presName="Name1" presStyleCnt="0"/>
      <dgm:spPr/>
    </dgm:pt>
    <dgm:pt modelId="{9F583431-D380-47BB-B947-A365E4F2EA11}" type="pres">
      <dgm:prSet presAssocID="{D9AF6C76-FD04-4275-938E-095EF6E65D72}" presName="cycle" presStyleCnt="0"/>
      <dgm:spPr/>
    </dgm:pt>
    <dgm:pt modelId="{38D9499B-E1B9-4DBD-B1F1-499093BB7D65}" type="pres">
      <dgm:prSet presAssocID="{D9AF6C76-FD04-4275-938E-095EF6E65D72}" presName="srcNode" presStyleLbl="node1" presStyleIdx="0" presStyleCnt="6"/>
      <dgm:spPr/>
    </dgm:pt>
    <dgm:pt modelId="{7D37062D-642D-4022-AA1D-38536847103E}" type="pres">
      <dgm:prSet presAssocID="{D9AF6C76-FD04-4275-938E-095EF6E65D72}" presName="conn" presStyleLbl="parChTrans1D2" presStyleIdx="0" presStyleCnt="1"/>
      <dgm:spPr/>
    </dgm:pt>
    <dgm:pt modelId="{F1A7A3B2-91D9-48C3-8291-C8B23C3631A7}" type="pres">
      <dgm:prSet presAssocID="{D9AF6C76-FD04-4275-938E-095EF6E65D72}" presName="extraNode" presStyleLbl="node1" presStyleIdx="0" presStyleCnt="6"/>
      <dgm:spPr/>
    </dgm:pt>
    <dgm:pt modelId="{BA92E98C-DB96-49E6-BEF5-2B75163E5140}" type="pres">
      <dgm:prSet presAssocID="{D9AF6C76-FD04-4275-938E-095EF6E65D72}" presName="dstNode" presStyleLbl="node1" presStyleIdx="0" presStyleCnt="6"/>
      <dgm:spPr/>
    </dgm:pt>
    <dgm:pt modelId="{8B8FC891-E136-480B-B54E-E4A743743D14}" type="pres">
      <dgm:prSet presAssocID="{0C9BFFD3-F424-4D64-A93E-EEBA5749732E}" presName="text_1" presStyleLbl="node1" presStyleIdx="0" presStyleCnt="6">
        <dgm:presLayoutVars>
          <dgm:bulletEnabled val="1"/>
        </dgm:presLayoutVars>
      </dgm:prSet>
      <dgm:spPr/>
    </dgm:pt>
    <dgm:pt modelId="{7E110D22-0E01-4249-BC10-D3851ABFCD62}" type="pres">
      <dgm:prSet presAssocID="{0C9BFFD3-F424-4D64-A93E-EEBA5749732E}" presName="accent_1" presStyleCnt="0"/>
      <dgm:spPr/>
    </dgm:pt>
    <dgm:pt modelId="{3E9628FF-0FE1-4B2D-A8AE-A9536A5C3427}" type="pres">
      <dgm:prSet presAssocID="{0C9BFFD3-F424-4D64-A93E-EEBA5749732E}" presName="accentRepeatNode" presStyleLbl="solidFgAcc1" presStyleIdx="0" presStyleCnt="6"/>
      <dgm:spPr/>
    </dgm:pt>
    <dgm:pt modelId="{B27363CE-ADEC-46F4-8C6C-2529754E2D61}" type="pres">
      <dgm:prSet presAssocID="{FEE9C325-D065-49C4-8F42-B3BFB9BFE238}" presName="text_2" presStyleLbl="node1" presStyleIdx="1" presStyleCnt="6">
        <dgm:presLayoutVars>
          <dgm:bulletEnabled val="1"/>
        </dgm:presLayoutVars>
      </dgm:prSet>
      <dgm:spPr/>
    </dgm:pt>
    <dgm:pt modelId="{EA605CAF-E8A4-4C29-BE5E-17EB914407A7}" type="pres">
      <dgm:prSet presAssocID="{FEE9C325-D065-49C4-8F42-B3BFB9BFE238}" presName="accent_2" presStyleCnt="0"/>
      <dgm:spPr/>
    </dgm:pt>
    <dgm:pt modelId="{D5219E3C-C287-4DC2-A2FC-060CA4509ADA}" type="pres">
      <dgm:prSet presAssocID="{FEE9C325-D065-49C4-8F42-B3BFB9BFE238}" presName="accentRepeatNode" presStyleLbl="solidFgAcc1" presStyleIdx="1" presStyleCnt="6"/>
      <dgm:spPr/>
    </dgm:pt>
    <dgm:pt modelId="{FDECA69B-A6B1-4727-858E-B2A193E0D966}" type="pres">
      <dgm:prSet presAssocID="{1B52665A-DC0B-43E4-A879-F58D2BAC31A2}" presName="text_3" presStyleLbl="node1" presStyleIdx="2" presStyleCnt="6">
        <dgm:presLayoutVars>
          <dgm:bulletEnabled val="1"/>
        </dgm:presLayoutVars>
      </dgm:prSet>
      <dgm:spPr/>
    </dgm:pt>
    <dgm:pt modelId="{3DD05718-7779-401F-AF3D-D47C74DAA46C}" type="pres">
      <dgm:prSet presAssocID="{1B52665A-DC0B-43E4-A879-F58D2BAC31A2}" presName="accent_3" presStyleCnt="0"/>
      <dgm:spPr/>
    </dgm:pt>
    <dgm:pt modelId="{FDBAD6F6-A47B-479F-B57F-44596DE45A3E}" type="pres">
      <dgm:prSet presAssocID="{1B52665A-DC0B-43E4-A879-F58D2BAC31A2}" presName="accentRepeatNode" presStyleLbl="solidFgAcc1" presStyleIdx="2" presStyleCnt="6"/>
      <dgm:spPr/>
    </dgm:pt>
    <dgm:pt modelId="{8FBDA9AA-174E-43B5-8FA5-FCE8580419AA}" type="pres">
      <dgm:prSet presAssocID="{E9A48604-B6D3-4678-A1FB-EB1BF254A1AC}" presName="text_4" presStyleLbl="node1" presStyleIdx="3" presStyleCnt="6">
        <dgm:presLayoutVars>
          <dgm:bulletEnabled val="1"/>
        </dgm:presLayoutVars>
      </dgm:prSet>
      <dgm:spPr/>
    </dgm:pt>
    <dgm:pt modelId="{444C83E9-6607-4DF9-BAB7-F067D0B4A2A7}" type="pres">
      <dgm:prSet presAssocID="{E9A48604-B6D3-4678-A1FB-EB1BF254A1AC}" presName="accent_4" presStyleCnt="0"/>
      <dgm:spPr/>
    </dgm:pt>
    <dgm:pt modelId="{4B90A6F4-7B62-4CA3-82AD-1F9178D99DA1}" type="pres">
      <dgm:prSet presAssocID="{E9A48604-B6D3-4678-A1FB-EB1BF254A1AC}" presName="accentRepeatNode" presStyleLbl="solidFgAcc1" presStyleIdx="3" presStyleCnt="6"/>
      <dgm:spPr/>
    </dgm:pt>
    <dgm:pt modelId="{CA974BC8-7105-4E0B-9487-9840C583A5AE}" type="pres">
      <dgm:prSet presAssocID="{A71FE29B-5596-478F-923E-C8F184DB2664}" presName="text_5" presStyleLbl="node1" presStyleIdx="4" presStyleCnt="6">
        <dgm:presLayoutVars>
          <dgm:bulletEnabled val="1"/>
        </dgm:presLayoutVars>
      </dgm:prSet>
      <dgm:spPr/>
    </dgm:pt>
    <dgm:pt modelId="{F503E9A1-E756-4CDE-AD0E-2F56FBDF16D3}" type="pres">
      <dgm:prSet presAssocID="{A71FE29B-5596-478F-923E-C8F184DB2664}" presName="accent_5" presStyleCnt="0"/>
      <dgm:spPr/>
    </dgm:pt>
    <dgm:pt modelId="{5B6B5C53-2697-419C-9AF2-205A8BCEC052}" type="pres">
      <dgm:prSet presAssocID="{A71FE29B-5596-478F-923E-C8F184DB2664}" presName="accentRepeatNode" presStyleLbl="solidFgAcc1" presStyleIdx="4" presStyleCnt="6"/>
      <dgm:spPr/>
    </dgm:pt>
    <dgm:pt modelId="{C0105FF0-5ADD-4C53-A697-2DF3A3F3CBAE}" type="pres">
      <dgm:prSet presAssocID="{184A5EFD-9456-4F70-AD36-487F47081C14}" presName="text_6" presStyleLbl="node1" presStyleIdx="5" presStyleCnt="6">
        <dgm:presLayoutVars>
          <dgm:bulletEnabled val="1"/>
        </dgm:presLayoutVars>
      </dgm:prSet>
      <dgm:spPr/>
    </dgm:pt>
    <dgm:pt modelId="{76DAD659-5701-4B20-B3BF-75335C8C1525}" type="pres">
      <dgm:prSet presAssocID="{184A5EFD-9456-4F70-AD36-487F47081C14}" presName="accent_6" presStyleCnt="0"/>
      <dgm:spPr/>
    </dgm:pt>
    <dgm:pt modelId="{94E236A1-D2C3-453F-B18A-D38E43831D61}" type="pres">
      <dgm:prSet presAssocID="{184A5EFD-9456-4F70-AD36-487F47081C14}" presName="accentRepeatNode" presStyleLbl="solidFgAcc1" presStyleIdx="5" presStyleCnt="6"/>
      <dgm:spPr/>
    </dgm:pt>
  </dgm:ptLst>
  <dgm:cxnLst>
    <dgm:cxn modelId="{AC7C3418-6D7B-4410-AA1A-9503CC0A58A2}" srcId="{D9AF6C76-FD04-4275-938E-095EF6E65D72}" destId="{0C9BFFD3-F424-4D64-A93E-EEBA5749732E}" srcOrd="0" destOrd="0" parTransId="{3302D3F5-76C4-4C16-A810-930351534648}" sibTransId="{CDA3947E-255D-4B1A-8C9F-574F3AE53559}"/>
    <dgm:cxn modelId="{3DE32F26-E91B-4D03-944E-5417396C589E}" type="presOf" srcId="{1B52665A-DC0B-43E4-A879-F58D2BAC31A2}" destId="{FDECA69B-A6B1-4727-858E-B2A193E0D966}" srcOrd="0" destOrd="0" presId="urn:microsoft.com/office/officeart/2008/layout/VerticalCurvedList"/>
    <dgm:cxn modelId="{FF8B3F30-554B-4A4F-B0BD-A1F3187EF6CC}" srcId="{D9AF6C76-FD04-4275-938E-095EF6E65D72}" destId="{E9A48604-B6D3-4678-A1FB-EB1BF254A1AC}" srcOrd="3" destOrd="0" parTransId="{F469DBEE-93D5-41E7-BCEF-694B529ECA5B}" sibTransId="{58F10734-2065-4CFC-A14B-F5B9E7A3D8DB}"/>
    <dgm:cxn modelId="{AAE88430-2B2E-476F-8315-EE0FB58406D9}" type="presOf" srcId="{E9A48604-B6D3-4678-A1FB-EB1BF254A1AC}" destId="{8FBDA9AA-174E-43B5-8FA5-FCE8580419AA}" srcOrd="0" destOrd="0" presId="urn:microsoft.com/office/officeart/2008/layout/VerticalCurvedList"/>
    <dgm:cxn modelId="{1F6A733A-8DFC-4012-992B-30A7539BF3D7}" type="presOf" srcId="{184A5EFD-9456-4F70-AD36-487F47081C14}" destId="{C0105FF0-5ADD-4C53-A697-2DF3A3F3CBAE}" srcOrd="0" destOrd="0" presId="urn:microsoft.com/office/officeart/2008/layout/VerticalCurvedList"/>
    <dgm:cxn modelId="{4162D56A-8231-4E7F-B627-3012EC0CA3E7}" type="presOf" srcId="{D9AF6C76-FD04-4275-938E-095EF6E65D72}" destId="{9A69C8A4-ED15-4698-8022-27F667C0F9E3}" srcOrd="0" destOrd="0" presId="urn:microsoft.com/office/officeart/2008/layout/VerticalCurvedList"/>
    <dgm:cxn modelId="{6856917D-FFC4-4529-8AD6-3EA60D9797AF}" srcId="{D9AF6C76-FD04-4275-938E-095EF6E65D72}" destId="{FEE9C325-D065-49C4-8F42-B3BFB9BFE238}" srcOrd="1" destOrd="0" parTransId="{478FDABC-3CC9-4EE5-B46C-08536BC21264}" sibTransId="{DDE1507C-7345-4172-BB4C-D50A681F1257}"/>
    <dgm:cxn modelId="{06876C90-DB7A-4EE6-97CA-27E5ADDAAB6B}" srcId="{D9AF6C76-FD04-4275-938E-095EF6E65D72}" destId="{184A5EFD-9456-4F70-AD36-487F47081C14}" srcOrd="5" destOrd="0" parTransId="{BB550BF1-1AD8-44B5-9588-84307FAB8F7E}" sibTransId="{348E5B0C-AB7A-4F90-8016-C34194F95261}"/>
    <dgm:cxn modelId="{01020DC1-61B9-4E75-9C86-4EA8B4777E58}" srcId="{D9AF6C76-FD04-4275-938E-095EF6E65D72}" destId="{1B52665A-DC0B-43E4-A879-F58D2BAC31A2}" srcOrd="2" destOrd="0" parTransId="{3F170814-5977-47A6-B4D2-C8A13ED7C552}" sibTransId="{C986CFDD-031F-438B-86B5-317ACB67799E}"/>
    <dgm:cxn modelId="{4F8F28CA-40C1-43D9-8641-8812F01042E9}" type="presOf" srcId="{0C9BFFD3-F424-4D64-A93E-EEBA5749732E}" destId="{8B8FC891-E136-480B-B54E-E4A743743D14}" srcOrd="0" destOrd="0" presId="urn:microsoft.com/office/officeart/2008/layout/VerticalCurvedList"/>
    <dgm:cxn modelId="{8E9EE2CB-1DCB-4A9F-9F3F-ABD3AC8F48A1}" type="presOf" srcId="{CDA3947E-255D-4B1A-8C9F-574F3AE53559}" destId="{7D37062D-642D-4022-AA1D-38536847103E}" srcOrd="0" destOrd="0" presId="urn:microsoft.com/office/officeart/2008/layout/VerticalCurvedList"/>
    <dgm:cxn modelId="{56E9A5CD-47C2-4147-8FBD-EE562327F8C3}" srcId="{D9AF6C76-FD04-4275-938E-095EF6E65D72}" destId="{A71FE29B-5596-478F-923E-C8F184DB2664}" srcOrd="4" destOrd="0" parTransId="{8CA760FE-CDD1-4D69-8469-F7F57F7D3F6F}" sibTransId="{23593197-8393-413E-B345-C625094EAF12}"/>
    <dgm:cxn modelId="{A66230D7-EB85-4CF2-8099-CE3D2804E20B}" type="presOf" srcId="{A71FE29B-5596-478F-923E-C8F184DB2664}" destId="{CA974BC8-7105-4E0B-9487-9840C583A5AE}" srcOrd="0" destOrd="0" presId="urn:microsoft.com/office/officeart/2008/layout/VerticalCurvedList"/>
    <dgm:cxn modelId="{41AABBE1-0967-4BFA-824F-48D696416E04}" type="presOf" srcId="{FEE9C325-D065-49C4-8F42-B3BFB9BFE238}" destId="{B27363CE-ADEC-46F4-8C6C-2529754E2D61}" srcOrd="0" destOrd="0" presId="urn:microsoft.com/office/officeart/2008/layout/VerticalCurvedList"/>
    <dgm:cxn modelId="{7915F483-3620-42E1-A111-AC34BF0DD05C}" type="presParOf" srcId="{9A69C8A4-ED15-4698-8022-27F667C0F9E3}" destId="{54F36414-6F2D-4F21-AFB5-8E719097F00C}" srcOrd="0" destOrd="0" presId="urn:microsoft.com/office/officeart/2008/layout/VerticalCurvedList"/>
    <dgm:cxn modelId="{0A961F2C-D238-4C96-B077-6A4012C134C1}" type="presParOf" srcId="{54F36414-6F2D-4F21-AFB5-8E719097F00C}" destId="{9F583431-D380-47BB-B947-A365E4F2EA11}" srcOrd="0" destOrd="0" presId="urn:microsoft.com/office/officeart/2008/layout/VerticalCurvedList"/>
    <dgm:cxn modelId="{0D9C9BA4-99FB-4F01-8DF9-140AE06BC7AE}" type="presParOf" srcId="{9F583431-D380-47BB-B947-A365E4F2EA11}" destId="{38D9499B-E1B9-4DBD-B1F1-499093BB7D65}" srcOrd="0" destOrd="0" presId="urn:microsoft.com/office/officeart/2008/layout/VerticalCurvedList"/>
    <dgm:cxn modelId="{6A6BEA03-B5E2-408E-B05A-BB53D4101906}" type="presParOf" srcId="{9F583431-D380-47BB-B947-A365E4F2EA11}" destId="{7D37062D-642D-4022-AA1D-38536847103E}" srcOrd="1" destOrd="0" presId="urn:microsoft.com/office/officeart/2008/layout/VerticalCurvedList"/>
    <dgm:cxn modelId="{0840E52E-83BC-40DB-9A2A-6F6AF06E49D5}" type="presParOf" srcId="{9F583431-D380-47BB-B947-A365E4F2EA11}" destId="{F1A7A3B2-91D9-48C3-8291-C8B23C3631A7}" srcOrd="2" destOrd="0" presId="urn:microsoft.com/office/officeart/2008/layout/VerticalCurvedList"/>
    <dgm:cxn modelId="{B7480499-CB7A-4A92-AA6D-6915A4FBD089}" type="presParOf" srcId="{9F583431-D380-47BB-B947-A365E4F2EA11}" destId="{BA92E98C-DB96-49E6-BEF5-2B75163E5140}" srcOrd="3" destOrd="0" presId="urn:microsoft.com/office/officeart/2008/layout/VerticalCurvedList"/>
    <dgm:cxn modelId="{DA057D8C-07FA-4FB0-97E0-52E1927E8475}" type="presParOf" srcId="{54F36414-6F2D-4F21-AFB5-8E719097F00C}" destId="{8B8FC891-E136-480B-B54E-E4A743743D14}" srcOrd="1" destOrd="0" presId="urn:microsoft.com/office/officeart/2008/layout/VerticalCurvedList"/>
    <dgm:cxn modelId="{C4D22924-26F6-4809-9352-A024C0530AA2}" type="presParOf" srcId="{54F36414-6F2D-4F21-AFB5-8E719097F00C}" destId="{7E110D22-0E01-4249-BC10-D3851ABFCD62}" srcOrd="2" destOrd="0" presId="urn:microsoft.com/office/officeart/2008/layout/VerticalCurvedList"/>
    <dgm:cxn modelId="{5870D8E5-D764-4005-A836-C9B7D881DEC9}" type="presParOf" srcId="{7E110D22-0E01-4249-BC10-D3851ABFCD62}" destId="{3E9628FF-0FE1-4B2D-A8AE-A9536A5C3427}" srcOrd="0" destOrd="0" presId="urn:microsoft.com/office/officeart/2008/layout/VerticalCurvedList"/>
    <dgm:cxn modelId="{964CFE82-9484-404A-8C4B-2BC0FE49E848}" type="presParOf" srcId="{54F36414-6F2D-4F21-AFB5-8E719097F00C}" destId="{B27363CE-ADEC-46F4-8C6C-2529754E2D61}" srcOrd="3" destOrd="0" presId="urn:microsoft.com/office/officeart/2008/layout/VerticalCurvedList"/>
    <dgm:cxn modelId="{7D64DEC3-9A98-47CD-A3B0-D7B3BA23695A}" type="presParOf" srcId="{54F36414-6F2D-4F21-AFB5-8E719097F00C}" destId="{EA605CAF-E8A4-4C29-BE5E-17EB914407A7}" srcOrd="4" destOrd="0" presId="urn:microsoft.com/office/officeart/2008/layout/VerticalCurvedList"/>
    <dgm:cxn modelId="{5BD6A1D0-31A8-4FA5-94D9-806768F68321}" type="presParOf" srcId="{EA605CAF-E8A4-4C29-BE5E-17EB914407A7}" destId="{D5219E3C-C287-4DC2-A2FC-060CA4509ADA}" srcOrd="0" destOrd="0" presId="urn:microsoft.com/office/officeart/2008/layout/VerticalCurvedList"/>
    <dgm:cxn modelId="{39D0F612-EA27-46F7-A7AF-C994F1AE15C5}" type="presParOf" srcId="{54F36414-6F2D-4F21-AFB5-8E719097F00C}" destId="{FDECA69B-A6B1-4727-858E-B2A193E0D966}" srcOrd="5" destOrd="0" presId="urn:microsoft.com/office/officeart/2008/layout/VerticalCurvedList"/>
    <dgm:cxn modelId="{CAE89F99-7CC4-4928-98FA-C4285469B469}" type="presParOf" srcId="{54F36414-6F2D-4F21-AFB5-8E719097F00C}" destId="{3DD05718-7779-401F-AF3D-D47C74DAA46C}" srcOrd="6" destOrd="0" presId="urn:microsoft.com/office/officeart/2008/layout/VerticalCurvedList"/>
    <dgm:cxn modelId="{FD5438B5-4DA4-4C9B-8FAD-94F9FD31D703}" type="presParOf" srcId="{3DD05718-7779-401F-AF3D-D47C74DAA46C}" destId="{FDBAD6F6-A47B-479F-B57F-44596DE45A3E}" srcOrd="0" destOrd="0" presId="urn:microsoft.com/office/officeart/2008/layout/VerticalCurvedList"/>
    <dgm:cxn modelId="{1278F706-E129-4C86-AE6B-DF219531A0CE}" type="presParOf" srcId="{54F36414-6F2D-4F21-AFB5-8E719097F00C}" destId="{8FBDA9AA-174E-43B5-8FA5-FCE8580419AA}" srcOrd="7" destOrd="0" presId="urn:microsoft.com/office/officeart/2008/layout/VerticalCurvedList"/>
    <dgm:cxn modelId="{3882225E-C8F6-496B-8FA6-7A2F9B7F48D1}" type="presParOf" srcId="{54F36414-6F2D-4F21-AFB5-8E719097F00C}" destId="{444C83E9-6607-4DF9-BAB7-F067D0B4A2A7}" srcOrd="8" destOrd="0" presId="urn:microsoft.com/office/officeart/2008/layout/VerticalCurvedList"/>
    <dgm:cxn modelId="{9E65501B-279B-4E5D-B19D-05BEE9AA7229}" type="presParOf" srcId="{444C83E9-6607-4DF9-BAB7-F067D0B4A2A7}" destId="{4B90A6F4-7B62-4CA3-82AD-1F9178D99DA1}" srcOrd="0" destOrd="0" presId="urn:microsoft.com/office/officeart/2008/layout/VerticalCurvedList"/>
    <dgm:cxn modelId="{E070EB9E-FF24-40A9-8F51-B1BA2B174E22}" type="presParOf" srcId="{54F36414-6F2D-4F21-AFB5-8E719097F00C}" destId="{CA974BC8-7105-4E0B-9487-9840C583A5AE}" srcOrd="9" destOrd="0" presId="urn:microsoft.com/office/officeart/2008/layout/VerticalCurvedList"/>
    <dgm:cxn modelId="{D16D4D5B-E69B-4672-B566-41195515ABD5}" type="presParOf" srcId="{54F36414-6F2D-4F21-AFB5-8E719097F00C}" destId="{F503E9A1-E756-4CDE-AD0E-2F56FBDF16D3}" srcOrd="10" destOrd="0" presId="urn:microsoft.com/office/officeart/2008/layout/VerticalCurvedList"/>
    <dgm:cxn modelId="{064274E1-EF4E-4E9B-AB6D-1463D0B3130E}" type="presParOf" srcId="{F503E9A1-E756-4CDE-AD0E-2F56FBDF16D3}" destId="{5B6B5C53-2697-419C-9AF2-205A8BCEC052}" srcOrd="0" destOrd="0" presId="urn:microsoft.com/office/officeart/2008/layout/VerticalCurvedList"/>
    <dgm:cxn modelId="{793CA3F5-1CC0-475D-AB69-B5F940AA755C}" type="presParOf" srcId="{54F36414-6F2D-4F21-AFB5-8E719097F00C}" destId="{C0105FF0-5ADD-4C53-A697-2DF3A3F3CBAE}" srcOrd="11" destOrd="0" presId="urn:microsoft.com/office/officeart/2008/layout/VerticalCurvedList"/>
    <dgm:cxn modelId="{ADBD6774-658F-4D29-907B-7D97C8A30C93}" type="presParOf" srcId="{54F36414-6F2D-4F21-AFB5-8E719097F00C}" destId="{76DAD659-5701-4B20-B3BF-75335C8C1525}" srcOrd="12" destOrd="0" presId="urn:microsoft.com/office/officeart/2008/layout/VerticalCurvedList"/>
    <dgm:cxn modelId="{6CD60070-79CA-402F-A099-F42E5EBE0E78}" type="presParOf" srcId="{76DAD659-5701-4B20-B3BF-75335C8C1525}" destId="{94E236A1-D2C3-453F-B18A-D38E43831D6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7062D-642D-4022-AA1D-38536847103E}">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8FC891-E136-480B-B54E-E4A743743D14}">
      <dsp:nvSpPr>
        <dsp:cNvPr id="0" name=""/>
        <dsp:cNvSpPr/>
      </dsp:nvSpPr>
      <dsp:spPr>
        <a:xfrm>
          <a:off x="434398" y="285347"/>
          <a:ext cx="7617019" cy="57047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Baskerville Old Face" panose="02020602080505020303" pitchFamily="18" charset="0"/>
            </a:rPr>
            <a:t>Water Flow Sensor Fluid Flowmeter Switch G1/2 Counter 1-30L/min Meter</a:t>
          </a:r>
          <a:endParaRPr lang="ru-RU" sz="1800" kern="1200" dirty="0">
            <a:solidFill>
              <a:schemeClr val="tx1"/>
            </a:solidFill>
          </a:endParaRPr>
        </a:p>
      </dsp:txBody>
      <dsp:txXfrm>
        <a:off x="434398" y="285347"/>
        <a:ext cx="7617019" cy="570477"/>
      </dsp:txXfrm>
    </dsp:sp>
    <dsp:sp modelId="{3E9628FF-0FE1-4B2D-A8AE-A9536A5C3427}">
      <dsp:nvSpPr>
        <dsp:cNvPr id="0" name=""/>
        <dsp:cNvSpPr/>
      </dsp:nvSpPr>
      <dsp:spPr>
        <a:xfrm>
          <a:off x="77849" y="214037"/>
          <a:ext cx="713096" cy="71309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7363CE-ADEC-46F4-8C6C-2529754E2D61}">
      <dsp:nvSpPr>
        <dsp:cNvPr id="0" name=""/>
        <dsp:cNvSpPr/>
      </dsp:nvSpPr>
      <dsp:spPr>
        <a:xfrm>
          <a:off x="903654" y="1140954"/>
          <a:ext cx="7147763" cy="57047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Font typeface="+mj-lt"/>
            <a:buNone/>
          </a:pPr>
          <a:r>
            <a:rPr lang="en-US" sz="1800" kern="1200" dirty="0">
              <a:solidFill>
                <a:schemeClr val="tx1"/>
              </a:solidFill>
              <a:latin typeface="Baskerville Old Face" panose="02020602080505020303" pitchFamily="18" charset="0"/>
            </a:rPr>
            <a:t>Blue 0.96" 128X64 OLED I2c IIC Serial LED LCD Display Module</a:t>
          </a:r>
          <a:endParaRPr lang="ru-RU" sz="1800" kern="1200" dirty="0">
            <a:solidFill>
              <a:schemeClr val="tx1"/>
            </a:solidFill>
          </a:endParaRPr>
        </a:p>
      </dsp:txBody>
      <dsp:txXfrm>
        <a:off x="903654" y="1140954"/>
        <a:ext cx="7147763" cy="570477"/>
      </dsp:txXfrm>
    </dsp:sp>
    <dsp:sp modelId="{D5219E3C-C287-4DC2-A2FC-060CA4509ADA}">
      <dsp:nvSpPr>
        <dsp:cNvPr id="0" name=""/>
        <dsp:cNvSpPr/>
      </dsp:nvSpPr>
      <dsp:spPr>
        <a:xfrm>
          <a:off x="547106" y="1069644"/>
          <a:ext cx="713096" cy="713096"/>
        </a:xfrm>
        <a:prstGeom prst="ellipse">
          <a:avLst/>
        </a:prstGeom>
        <a:solidFill>
          <a:schemeClr val="lt1">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ECA69B-A6B1-4727-858E-B2A193E0D966}">
      <dsp:nvSpPr>
        <dsp:cNvPr id="0" name=""/>
        <dsp:cNvSpPr/>
      </dsp:nvSpPr>
      <dsp:spPr>
        <a:xfrm>
          <a:off x="1118233" y="1996562"/>
          <a:ext cx="6933183" cy="57047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ro-MD" sz="1800" kern="1200" dirty="0">
              <a:solidFill>
                <a:schemeClr val="tx1"/>
              </a:solidFill>
              <a:latin typeface="Baskerville Old Face" panose="02020602080505020303" pitchFamily="18" charset="0"/>
            </a:rPr>
            <a:t>Active</a:t>
          </a:r>
          <a:r>
            <a:rPr lang="en-US" sz="1800" kern="1200" dirty="0">
              <a:solidFill>
                <a:schemeClr val="tx1"/>
              </a:solidFill>
              <a:latin typeface="Baskerville Old Face" panose="02020602080505020303" pitchFamily="18" charset="0"/>
            </a:rPr>
            <a:t> Buzzer</a:t>
          </a:r>
          <a:endParaRPr lang="ru-RU" sz="1800" kern="1200" dirty="0">
            <a:solidFill>
              <a:schemeClr val="tx1"/>
            </a:solidFill>
          </a:endParaRPr>
        </a:p>
      </dsp:txBody>
      <dsp:txXfrm>
        <a:off x="1118233" y="1996562"/>
        <a:ext cx="6933183" cy="570477"/>
      </dsp:txXfrm>
    </dsp:sp>
    <dsp:sp modelId="{FDBAD6F6-A47B-479F-B57F-44596DE45A3E}">
      <dsp:nvSpPr>
        <dsp:cNvPr id="0" name=""/>
        <dsp:cNvSpPr/>
      </dsp:nvSpPr>
      <dsp:spPr>
        <a:xfrm>
          <a:off x="761685" y="1925252"/>
          <a:ext cx="713096" cy="713096"/>
        </a:xfrm>
        <a:prstGeom prst="ellipse">
          <a:avLst/>
        </a:prstGeom>
        <a:solidFill>
          <a:schemeClr val="lt1">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BDA9AA-174E-43B5-8FA5-FCE8580419AA}">
      <dsp:nvSpPr>
        <dsp:cNvPr id="0" name=""/>
        <dsp:cNvSpPr/>
      </dsp:nvSpPr>
      <dsp:spPr>
        <a:xfrm>
          <a:off x="1118233" y="2851627"/>
          <a:ext cx="6933183" cy="57047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solidFill>
              <a:latin typeface="Baskerville Old Face" panose="02020602080505020303" pitchFamily="18" charset="0"/>
            </a:rPr>
            <a:t>Led RGB</a:t>
          </a:r>
          <a:endParaRPr lang="ru-RU" sz="1800" kern="1200" dirty="0">
            <a:solidFill>
              <a:schemeClr val="tx1"/>
            </a:solidFill>
          </a:endParaRPr>
        </a:p>
      </dsp:txBody>
      <dsp:txXfrm>
        <a:off x="1118233" y="2851627"/>
        <a:ext cx="6933183" cy="570477"/>
      </dsp:txXfrm>
    </dsp:sp>
    <dsp:sp modelId="{4B90A6F4-7B62-4CA3-82AD-1F9178D99DA1}">
      <dsp:nvSpPr>
        <dsp:cNvPr id="0" name=""/>
        <dsp:cNvSpPr/>
      </dsp:nvSpPr>
      <dsp:spPr>
        <a:xfrm>
          <a:off x="761685" y="2780318"/>
          <a:ext cx="713096" cy="713096"/>
        </a:xfrm>
        <a:prstGeom prst="ellipse">
          <a:avLst/>
        </a:prstGeom>
        <a:solidFill>
          <a:schemeClr val="lt1">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974BC8-7105-4E0B-9487-9840C583A5AE}">
      <dsp:nvSpPr>
        <dsp:cNvPr id="0" name=""/>
        <dsp:cNvSpPr/>
      </dsp:nvSpPr>
      <dsp:spPr>
        <a:xfrm>
          <a:off x="903654" y="3707235"/>
          <a:ext cx="7147763" cy="57047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Baskerville Old Face" panose="02020602080505020303" pitchFamily="18" charset="0"/>
            </a:rPr>
            <a:t>DS18B20 Temperature Temp Sensor</a:t>
          </a:r>
          <a:endParaRPr lang="ru-RU" sz="1800" kern="1200" dirty="0">
            <a:solidFill>
              <a:schemeClr val="tx1"/>
            </a:solidFill>
          </a:endParaRPr>
        </a:p>
      </dsp:txBody>
      <dsp:txXfrm>
        <a:off x="903654" y="3707235"/>
        <a:ext cx="7147763" cy="570477"/>
      </dsp:txXfrm>
    </dsp:sp>
    <dsp:sp modelId="{5B6B5C53-2697-419C-9AF2-205A8BCEC052}">
      <dsp:nvSpPr>
        <dsp:cNvPr id="0" name=""/>
        <dsp:cNvSpPr/>
      </dsp:nvSpPr>
      <dsp:spPr>
        <a:xfrm>
          <a:off x="547106" y="3635925"/>
          <a:ext cx="713096" cy="713096"/>
        </a:xfrm>
        <a:prstGeom prst="ellipse">
          <a:avLst/>
        </a:prstGeom>
        <a:solidFill>
          <a:schemeClr val="lt1">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105FF0-5ADD-4C53-A697-2DF3A3F3CBAE}">
      <dsp:nvSpPr>
        <dsp:cNvPr id="0" name=""/>
        <dsp:cNvSpPr/>
      </dsp:nvSpPr>
      <dsp:spPr>
        <a:xfrm>
          <a:off x="434398" y="4562842"/>
          <a:ext cx="7617019" cy="57047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45720" rIns="45720" bIns="45720" numCol="1" spcCol="1270" anchor="ctr" anchorCtr="0">
          <a:noAutofit/>
        </a:bodyPr>
        <a:lstStyle/>
        <a:p>
          <a:pPr marL="0" lvl="0" indent="0" algn="l" defTabSz="800100">
            <a:lnSpc>
              <a:spcPct val="90000"/>
            </a:lnSpc>
            <a:spcBef>
              <a:spcPct val="0"/>
            </a:spcBef>
            <a:spcAft>
              <a:spcPct val="35000"/>
            </a:spcAft>
            <a:buNone/>
          </a:pPr>
          <a:r>
            <a:rPr lang="en-GB" sz="1800" kern="1200" dirty="0">
              <a:solidFill>
                <a:schemeClr val="tx1"/>
              </a:solidFill>
            </a:rPr>
            <a:t>Potentiometer</a:t>
          </a:r>
          <a:endParaRPr lang="ru-RU" sz="1800" kern="1200" dirty="0">
            <a:solidFill>
              <a:schemeClr val="tx1"/>
            </a:solidFill>
          </a:endParaRPr>
        </a:p>
      </dsp:txBody>
      <dsp:txXfrm>
        <a:off x="434398" y="4562842"/>
        <a:ext cx="7617019" cy="570477"/>
      </dsp:txXfrm>
    </dsp:sp>
    <dsp:sp modelId="{94E236A1-D2C3-453F-B18A-D38E43831D61}">
      <dsp:nvSpPr>
        <dsp:cNvPr id="0" name=""/>
        <dsp:cNvSpPr/>
      </dsp:nvSpPr>
      <dsp:spPr>
        <a:xfrm>
          <a:off x="77849" y="4491533"/>
          <a:ext cx="713096" cy="713096"/>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1213F-40A8-CC95-5C2B-132C93FD3F4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2D17575-7CF7-C523-F78F-BE34F3A99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BA990BE-A1DB-6266-B0E4-BDEB54E964AF}"/>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5" name="Нижний колонтитул 4">
            <a:extLst>
              <a:ext uri="{FF2B5EF4-FFF2-40B4-BE49-F238E27FC236}">
                <a16:creationId xmlns:a16="http://schemas.microsoft.com/office/drawing/2014/main" id="{2714F3C4-ECAC-063C-9E3D-75C0567F5D4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31E95BF-5021-947C-5779-8B79C5EF96BC}"/>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228737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FA3CD1-1FE8-A270-7891-8234A677371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30D5B5E-8877-302F-F990-5D64CD94231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18BDFD-0FB0-97DE-ACBB-9ABE47AD7467}"/>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5" name="Нижний колонтитул 4">
            <a:extLst>
              <a:ext uri="{FF2B5EF4-FFF2-40B4-BE49-F238E27FC236}">
                <a16:creationId xmlns:a16="http://schemas.microsoft.com/office/drawing/2014/main" id="{AA1BC4DD-3CA7-1E7C-B5B6-CF86B34522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41F3FBB-C0DF-44F4-6D12-CE187594C906}"/>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48389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E0BE56E-E341-7475-71CB-E68110D0F07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00B06D0-A268-A4BD-22D9-CC7226D138E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09B15BD-D269-D010-D967-608A6E040149}"/>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5" name="Нижний колонтитул 4">
            <a:extLst>
              <a:ext uri="{FF2B5EF4-FFF2-40B4-BE49-F238E27FC236}">
                <a16:creationId xmlns:a16="http://schemas.microsoft.com/office/drawing/2014/main" id="{B427C151-9153-A0E2-ECD1-CEFCC98AA69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A9818FB-B60F-2EF0-A831-070226BDF91C}"/>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196808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85DC77-FC4C-6F19-C4CF-CC19AD74C04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9BD2423-60CE-CF91-294A-91863CF85BE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9B3059-31EA-7C68-5723-87B2076D2A80}"/>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5" name="Нижний колонтитул 4">
            <a:extLst>
              <a:ext uri="{FF2B5EF4-FFF2-40B4-BE49-F238E27FC236}">
                <a16:creationId xmlns:a16="http://schemas.microsoft.com/office/drawing/2014/main" id="{EB603E88-28E5-3CF9-35FF-22F7D100B4F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66319D9-4E50-06A4-B7F0-5FB0D44930FC}"/>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189400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C2A5FA-DE80-BB1B-2B20-7E6AD1E912D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21B2C0-5977-5531-A3C5-BEBDB8BEC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7101754-81B1-8D4E-B14D-D5EEA966D92D}"/>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5" name="Нижний колонтитул 4">
            <a:extLst>
              <a:ext uri="{FF2B5EF4-FFF2-40B4-BE49-F238E27FC236}">
                <a16:creationId xmlns:a16="http://schemas.microsoft.com/office/drawing/2014/main" id="{284E5C25-C7D6-202D-5A66-B94A5C152E6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6DB8954-0B53-FF8A-2402-394E5EDAE44A}"/>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412100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880A87-720C-21ED-1C6C-89F411F4530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E846EF6-DF1D-ADAB-5A78-EC90095C219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900AD211-1764-6DC3-87ED-A2844E4A98F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0A64195-7DA3-0974-C93C-CA9EBC7CB7FC}"/>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6" name="Нижний колонтитул 5">
            <a:extLst>
              <a:ext uri="{FF2B5EF4-FFF2-40B4-BE49-F238E27FC236}">
                <a16:creationId xmlns:a16="http://schemas.microsoft.com/office/drawing/2014/main" id="{1B1E449E-D1AC-5412-1592-2B690363423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9EB7F61-4AF8-EF5F-8F8F-CC48C86B7CEB}"/>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218172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5FDCC9-3F68-C9FA-6900-A510688367F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F655D53-3497-1271-D008-CAE640402D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472BC44-8145-3973-0572-C5CC66E7B9A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5DF3377-4187-46AE-5C11-AF29AEE0A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6C15CE8-C0CD-9682-6ECB-976855B7C8D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39D9A4E-D060-91D1-EFBE-F5FD4EF7CB90}"/>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8" name="Нижний колонтитул 7">
            <a:extLst>
              <a:ext uri="{FF2B5EF4-FFF2-40B4-BE49-F238E27FC236}">
                <a16:creationId xmlns:a16="http://schemas.microsoft.com/office/drawing/2014/main" id="{DC0C6F5E-C7A1-B485-08B0-52AE5C8C144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2D539DF-8FE8-3221-D50A-2A0E346C7324}"/>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290993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46A65-282F-B2D1-5EAB-6E6DD9867D7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0A71DC8-E37F-B588-53C8-F321AE44E47F}"/>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4" name="Нижний колонтитул 3">
            <a:extLst>
              <a:ext uri="{FF2B5EF4-FFF2-40B4-BE49-F238E27FC236}">
                <a16:creationId xmlns:a16="http://schemas.microsoft.com/office/drawing/2014/main" id="{67573E8B-63C9-5EC3-AF43-C6B8DE6FC95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A9285A0-ACA8-5506-4766-2380899B8DEE}"/>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244387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E612D0A-F2E0-262D-494F-7427FF52A0CC}"/>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3" name="Нижний колонтитул 2">
            <a:extLst>
              <a:ext uri="{FF2B5EF4-FFF2-40B4-BE49-F238E27FC236}">
                <a16:creationId xmlns:a16="http://schemas.microsoft.com/office/drawing/2014/main" id="{5483C5B4-C740-FE8E-5D44-369BEB7F575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FD2C7EB-0B9C-B118-B77D-4D85C4012B5E}"/>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79066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55A4C-A3F5-C717-B12E-0A1E4E83DC0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722AFE2-B9C5-B1FC-FF27-5EBB3286B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CD7BAE9-DFB9-8EF0-582A-5B7513165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81DD2CC-CB23-9E31-7376-7A34F9C01273}"/>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6" name="Нижний колонтитул 5">
            <a:extLst>
              <a:ext uri="{FF2B5EF4-FFF2-40B4-BE49-F238E27FC236}">
                <a16:creationId xmlns:a16="http://schemas.microsoft.com/office/drawing/2014/main" id="{54C2548D-37B8-DA6A-91FF-61D0BB32DFC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DE85AE5-2E3E-989D-8549-81C69A9C9342}"/>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322459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D73503-7BE9-A706-7B99-B3ADF99E06A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990C0F6-2902-E22A-165D-AC820BD18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CBB0AAA-52E1-7B67-3677-08B556537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C863A46-5ECE-CD8B-BB02-DE37FDB91FEB}"/>
              </a:ext>
            </a:extLst>
          </p:cNvPr>
          <p:cNvSpPr>
            <a:spLocks noGrp="1"/>
          </p:cNvSpPr>
          <p:nvPr>
            <p:ph type="dt" sz="half" idx="10"/>
          </p:nvPr>
        </p:nvSpPr>
        <p:spPr/>
        <p:txBody>
          <a:bodyPr/>
          <a:lstStyle/>
          <a:p>
            <a:fld id="{1C1B5D8F-50FF-4B57-B087-179EE0C7F422}" type="datetimeFigureOut">
              <a:rPr lang="ru-RU" smtClean="0"/>
              <a:t>04.03.2023</a:t>
            </a:fld>
            <a:endParaRPr lang="ru-RU"/>
          </a:p>
        </p:txBody>
      </p:sp>
      <p:sp>
        <p:nvSpPr>
          <p:cNvPr id="6" name="Нижний колонтитул 5">
            <a:extLst>
              <a:ext uri="{FF2B5EF4-FFF2-40B4-BE49-F238E27FC236}">
                <a16:creationId xmlns:a16="http://schemas.microsoft.com/office/drawing/2014/main" id="{85D02595-21EF-EB4F-765A-EAD763EA8A4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A9F521-0973-A2F4-9F31-6E3342B24BBE}"/>
              </a:ext>
            </a:extLst>
          </p:cNvPr>
          <p:cNvSpPr>
            <a:spLocks noGrp="1"/>
          </p:cNvSpPr>
          <p:nvPr>
            <p:ph type="sldNum" sz="quarter" idx="12"/>
          </p:nvPr>
        </p:nvSpPr>
        <p:spPr/>
        <p:txBody>
          <a:bodyPr/>
          <a:lstStyle/>
          <a:p>
            <a:fld id="{09343F9A-5746-4629-9A34-998B13452D1A}" type="slidenum">
              <a:rPr lang="ru-RU" smtClean="0"/>
              <a:t>‹#›</a:t>
            </a:fld>
            <a:endParaRPr lang="ru-RU"/>
          </a:p>
        </p:txBody>
      </p:sp>
    </p:spTree>
    <p:extLst>
      <p:ext uri="{BB962C8B-B14F-4D97-AF65-F5344CB8AC3E}">
        <p14:creationId xmlns:p14="http://schemas.microsoft.com/office/powerpoint/2010/main" val="363095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A5B1EF-58E2-B5FC-AF3C-244717808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509CA6E-70E8-BD91-15D9-F96EB812F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7AFDDBF-3EF0-ECA0-C39F-461B67FBB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B5D8F-50FF-4B57-B087-179EE0C7F422}" type="datetimeFigureOut">
              <a:rPr lang="ru-RU" smtClean="0"/>
              <a:t>04.03.2023</a:t>
            </a:fld>
            <a:endParaRPr lang="ru-RU"/>
          </a:p>
        </p:txBody>
      </p:sp>
      <p:sp>
        <p:nvSpPr>
          <p:cNvPr id="5" name="Нижний колонтитул 4">
            <a:extLst>
              <a:ext uri="{FF2B5EF4-FFF2-40B4-BE49-F238E27FC236}">
                <a16:creationId xmlns:a16="http://schemas.microsoft.com/office/drawing/2014/main" id="{9F518B35-3013-2503-FECF-44E16749C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5E322E8-9396-C8EA-9DA3-1EFDC91F5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43F9A-5746-4629-9A34-998B13452D1A}" type="slidenum">
              <a:rPr lang="ru-RU" smtClean="0"/>
              <a:t>‹#›</a:t>
            </a:fld>
            <a:endParaRPr lang="ru-RU"/>
          </a:p>
        </p:txBody>
      </p:sp>
    </p:spTree>
    <p:extLst>
      <p:ext uri="{BB962C8B-B14F-4D97-AF65-F5344CB8AC3E}">
        <p14:creationId xmlns:p14="http://schemas.microsoft.com/office/powerpoint/2010/main" val="342663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34.png"/><Relationship Id="rId7" Type="http://schemas.openxmlformats.org/officeDocument/2006/relationships/image" Target="../media/image38.jpg"/><Relationship Id="rId2" Type="http://schemas.openxmlformats.org/officeDocument/2006/relationships/image" Target="../media/image33.jp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jpg"/><Relationship Id="rId4" Type="http://schemas.openxmlformats.org/officeDocument/2006/relationships/image" Target="../media/image35.png"/><Relationship Id="rId9" Type="http://schemas.openxmlformats.org/officeDocument/2006/relationships/image" Target="../media/image40.jpg"/></Relationships>
</file>

<file path=ppt/slides/_rels/slide1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7.xml"/><Relationship Id="rId4" Type="http://schemas.openxmlformats.org/officeDocument/2006/relationships/image" Target="../media/image44.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ebp"/><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xml"/><Relationship Id="rId7" Type="http://schemas.openxmlformats.org/officeDocument/2006/relationships/image" Target="../media/image20.png"/><Relationship Id="rId12" Type="http://schemas.openxmlformats.org/officeDocument/2006/relationships/image" Target="../media/image25.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24.png"/><Relationship Id="rId5" Type="http://schemas.openxmlformats.org/officeDocument/2006/relationships/diagramColors" Target="../diagrams/colors1.xml"/><Relationship Id="rId10" Type="http://schemas.openxmlformats.org/officeDocument/2006/relationships/image" Target="../media/image23.jpg"/><Relationship Id="rId4" Type="http://schemas.openxmlformats.org/officeDocument/2006/relationships/diagramQuickStyle" Target="../diagrams/quickStyle1.xml"/><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7.jpg"/><Relationship Id="rId7" Type="http://schemas.openxmlformats.org/officeDocument/2006/relationships/image" Target="../media/image22.png"/><Relationship Id="rId2" Type="http://schemas.openxmlformats.org/officeDocument/2006/relationships/image" Target="../media/image26.jp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3.jp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960F98-E81F-7E94-DA5B-1C5F0BB30686}"/>
              </a:ext>
            </a:extLst>
          </p:cNvPr>
          <p:cNvSpPr>
            <a:spLocks noGrp="1"/>
          </p:cNvSpPr>
          <p:nvPr>
            <p:ph type="ctrTitle"/>
          </p:nvPr>
        </p:nvSpPr>
        <p:spPr>
          <a:xfrm>
            <a:off x="1580260" y="-179980"/>
            <a:ext cx="9144000" cy="2387600"/>
          </a:xfrm>
        </p:spPr>
        <p:txBody>
          <a:bodyPr/>
          <a:lstStyle/>
          <a:p>
            <a:r>
              <a:rPr lang="en-US" dirty="0" err="1">
                <a:latin typeface="Baskerville Old Face" panose="02020602080505020303" pitchFamily="18" charset="0"/>
              </a:rPr>
              <a:t>Tematica</a:t>
            </a:r>
            <a:r>
              <a:rPr lang="en-US" dirty="0">
                <a:latin typeface="Baskerville Old Face" panose="02020602080505020303" pitchFamily="18" charset="0"/>
              </a:rPr>
              <a:t> </a:t>
            </a:r>
            <a:r>
              <a:rPr lang="en-US" dirty="0" err="1">
                <a:latin typeface="Baskerville Old Face" panose="02020602080505020303" pitchFamily="18" charset="0"/>
              </a:rPr>
              <a:t>proiectului</a:t>
            </a:r>
            <a:r>
              <a:rPr lang="en-US" dirty="0">
                <a:latin typeface="Baskerville Old Face" panose="02020602080505020303" pitchFamily="18" charset="0"/>
              </a:rPr>
              <a:t>: </a:t>
            </a:r>
            <a:r>
              <a:rPr lang="en-US" dirty="0" err="1">
                <a:latin typeface="Baskerville Old Face" panose="02020602080505020303" pitchFamily="18" charset="0"/>
              </a:rPr>
              <a:t>Sticl</a:t>
            </a:r>
            <a:r>
              <a:rPr lang="ro-MD" dirty="0">
                <a:latin typeface="Baskerville Old Face" panose="02020602080505020303" pitchFamily="18" charset="0"/>
              </a:rPr>
              <a:t>ă inteligentă</a:t>
            </a:r>
            <a:endParaRPr lang="ru-RU" dirty="0"/>
          </a:p>
        </p:txBody>
      </p:sp>
      <p:sp>
        <p:nvSpPr>
          <p:cNvPr id="60" name="Блок-схема: ИЛИ 59">
            <a:extLst>
              <a:ext uri="{FF2B5EF4-FFF2-40B4-BE49-F238E27FC236}">
                <a16:creationId xmlns:a16="http://schemas.microsoft.com/office/drawing/2014/main" id="{A446C4DF-87A4-A378-0B37-59D71E29CA6B}"/>
              </a:ext>
            </a:extLst>
          </p:cNvPr>
          <p:cNvSpPr/>
          <p:nvPr/>
        </p:nvSpPr>
        <p:spPr>
          <a:xfrm>
            <a:off x="8859086" y="4485772"/>
            <a:ext cx="2667701" cy="1837627"/>
          </a:xfrm>
          <a:prstGeom prst="flowChartOr">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одзаголовок 2">
            <a:extLst>
              <a:ext uri="{FF2B5EF4-FFF2-40B4-BE49-F238E27FC236}">
                <a16:creationId xmlns:a16="http://schemas.microsoft.com/office/drawing/2014/main" id="{6A0D018F-C123-AC0B-8B48-4AE502EAC18B}"/>
              </a:ext>
            </a:extLst>
          </p:cNvPr>
          <p:cNvSpPr>
            <a:spLocks noGrp="1"/>
          </p:cNvSpPr>
          <p:nvPr>
            <p:ph type="subTitle" idx="1"/>
          </p:nvPr>
        </p:nvSpPr>
        <p:spPr>
          <a:xfrm>
            <a:off x="310996" y="4700821"/>
            <a:ext cx="9144000" cy="1655762"/>
          </a:xfrm>
        </p:spPr>
        <p:txBody>
          <a:bodyPr>
            <a:normAutofit lnSpcReduction="10000"/>
          </a:bodyPr>
          <a:lstStyle/>
          <a:p>
            <a:pPr algn="l"/>
            <a:r>
              <a:rPr lang="ro-MD" b="1" dirty="0">
                <a:latin typeface="Baskerville Old Face" panose="02020602080505020303" pitchFamily="18" charset="0"/>
              </a:rPr>
              <a:t>Denumirea echipei</a:t>
            </a:r>
            <a:r>
              <a:rPr lang="en-US" b="1" dirty="0">
                <a:latin typeface="Baskerville Old Face" panose="02020602080505020303" pitchFamily="18" charset="0"/>
              </a:rPr>
              <a:t>: </a:t>
            </a:r>
            <a:r>
              <a:rPr lang="ro-MD" dirty="0">
                <a:ln w="0"/>
                <a:effectLst>
                  <a:outerShdw blurRad="38100" dist="19050" dir="2700000" algn="tl" rotWithShape="0">
                    <a:schemeClr val="dk1">
                      <a:alpha val="40000"/>
                    </a:schemeClr>
                  </a:outerShdw>
                </a:effectLst>
                <a:latin typeface="Baskerville Old Face" panose="02020602080505020303" pitchFamily="18" charset="0"/>
              </a:rPr>
              <a:t>S.F. Team</a:t>
            </a:r>
            <a:r>
              <a:rPr lang="ro-MD" dirty="0">
                <a:latin typeface="Baskerville Old Face" panose="02020602080505020303" pitchFamily="18" charset="0"/>
              </a:rPr>
              <a:t>.</a:t>
            </a:r>
          </a:p>
          <a:p>
            <a:pPr algn="l"/>
            <a:r>
              <a:rPr lang="ro-MD" b="1" dirty="0">
                <a:latin typeface="Baskerville Old Face" panose="02020602080505020303" pitchFamily="18" charset="0"/>
              </a:rPr>
              <a:t>Membrii echipei</a:t>
            </a:r>
            <a:r>
              <a:rPr lang="en-US" b="1" dirty="0">
                <a:latin typeface="Baskerville Old Face" panose="02020602080505020303" pitchFamily="18" charset="0"/>
              </a:rPr>
              <a:t>: </a:t>
            </a:r>
          </a:p>
          <a:p>
            <a:pPr marL="342900" indent="-342900" algn="l">
              <a:buFont typeface="Courier New" panose="02070309020205020404" pitchFamily="49" charset="0"/>
              <a:buChar char="o"/>
            </a:pPr>
            <a:r>
              <a:rPr lang="en-US" dirty="0">
                <a:latin typeface="Baskerville Old Face" panose="02020602080505020303" pitchFamily="18" charset="0"/>
              </a:rPr>
              <a:t>Leva Sergiu</a:t>
            </a:r>
          </a:p>
          <a:p>
            <a:pPr marL="342900" indent="-342900" algn="l">
              <a:buFont typeface="Courier New" panose="02070309020205020404" pitchFamily="49" charset="0"/>
              <a:buChar char="o"/>
            </a:pPr>
            <a:r>
              <a:rPr lang="en-US" dirty="0">
                <a:latin typeface="Baskerville Old Face" panose="02020602080505020303" pitchFamily="18" charset="0"/>
              </a:rPr>
              <a:t>Savcenco Felicia</a:t>
            </a:r>
            <a:endParaRPr lang="ru-RU" dirty="0"/>
          </a:p>
        </p:txBody>
      </p:sp>
      <p:sp>
        <p:nvSpPr>
          <p:cNvPr id="45" name="Часть круга 44">
            <a:extLst>
              <a:ext uri="{FF2B5EF4-FFF2-40B4-BE49-F238E27FC236}">
                <a16:creationId xmlns:a16="http://schemas.microsoft.com/office/drawing/2014/main" id="{0347AAD8-86A2-300F-B2D2-7ADFE971E7C8}"/>
              </a:ext>
            </a:extLst>
          </p:cNvPr>
          <p:cNvSpPr/>
          <p:nvPr/>
        </p:nvSpPr>
        <p:spPr>
          <a:xfrm>
            <a:off x="9323183" y="4695594"/>
            <a:ext cx="1438094" cy="1381620"/>
          </a:xfrm>
          <a:prstGeom prst="pie">
            <a:avLst>
              <a:gd name="adj1" fmla="val 5370107"/>
              <a:gd name="adj2" fmla="val 16200000"/>
            </a:avLst>
          </a:prstGeom>
          <a:solidFill>
            <a:schemeClr val="tx1"/>
          </a:solidFill>
          <a:ln w="38100">
            <a:solidFill>
              <a:schemeClr val="accent2">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ru-RU">
              <a:solidFill>
                <a:schemeClr val="tx1"/>
              </a:solidFill>
            </a:endParaRPr>
          </a:p>
        </p:txBody>
      </p:sp>
      <p:sp>
        <p:nvSpPr>
          <p:cNvPr id="46" name="Часть круга 45">
            <a:extLst>
              <a:ext uri="{FF2B5EF4-FFF2-40B4-BE49-F238E27FC236}">
                <a16:creationId xmlns:a16="http://schemas.microsoft.com/office/drawing/2014/main" id="{20578362-8C52-0031-B401-3F2E9B5D2E17}"/>
              </a:ext>
            </a:extLst>
          </p:cNvPr>
          <p:cNvSpPr/>
          <p:nvPr/>
        </p:nvSpPr>
        <p:spPr>
          <a:xfrm rot="10800000">
            <a:off x="9692264" y="4695594"/>
            <a:ext cx="1360714" cy="1381620"/>
          </a:xfrm>
          <a:prstGeom prst="pie">
            <a:avLst>
              <a:gd name="adj1" fmla="val 5368782"/>
              <a:gd name="adj2" fmla="val 16200000"/>
            </a:avLst>
          </a:prstGeom>
          <a:solidFill>
            <a:schemeClr val="accent2">
              <a:lumMod val="60000"/>
              <a:lumOff val="40000"/>
            </a:schemeClr>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b="1">
              <a:ln w="22225">
                <a:solidFill>
                  <a:schemeClr val="accent2"/>
                </a:solidFill>
                <a:prstDash val="solid"/>
              </a:ln>
              <a:solidFill>
                <a:schemeClr val="accent2">
                  <a:lumMod val="40000"/>
                  <a:lumOff val="60000"/>
                </a:schemeClr>
              </a:solidFill>
            </a:endParaRPr>
          </a:p>
        </p:txBody>
      </p:sp>
      <p:sp>
        <p:nvSpPr>
          <p:cNvPr id="47" name="Овал 46">
            <a:extLst>
              <a:ext uri="{FF2B5EF4-FFF2-40B4-BE49-F238E27FC236}">
                <a16:creationId xmlns:a16="http://schemas.microsoft.com/office/drawing/2014/main" id="{45AFF283-637F-4DB6-2C93-27FEC776F57F}"/>
              </a:ext>
            </a:extLst>
          </p:cNvPr>
          <p:cNvSpPr/>
          <p:nvPr/>
        </p:nvSpPr>
        <p:spPr>
          <a:xfrm>
            <a:off x="9575273" y="4695594"/>
            <a:ext cx="933914" cy="754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48" name="Овал 47">
            <a:extLst>
              <a:ext uri="{FF2B5EF4-FFF2-40B4-BE49-F238E27FC236}">
                <a16:creationId xmlns:a16="http://schemas.microsoft.com/office/drawing/2014/main" id="{C1C42F72-0C8B-CD30-CD3D-C115FF9ECBE7}"/>
              </a:ext>
            </a:extLst>
          </p:cNvPr>
          <p:cNvSpPr/>
          <p:nvPr/>
        </p:nvSpPr>
        <p:spPr>
          <a:xfrm>
            <a:off x="9881392" y="5440155"/>
            <a:ext cx="933914" cy="646519"/>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TextBox 51">
            <a:extLst>
              <a:ext uri="{FF2B5EF4-FFF2-40B4-BE49-F238E27FC236}">
                <a16:creationId xmlns:a16="http://schemas.microsoft.com/office/drawing/2014/main" id="{8989B588-829C-A490-759B-6E4F57384CE9}"/>
              </a:ext>
            </a:extLst>
          </p:cNvPr>
          <p:cNvSpPr txBox="1"/>
          <p:nvPr/>
        </p:nvSpPr>
        <p:spPr>
          <a:xfrm>
            <a:off x="10120056" y="5169371"/>
            <a:ext cx="585417" cy="1107996"/>
          </a:xfrm>
          <a:prstGeom prst="rect">
            <a:avLst/>
          </a:prstGeom>
          <a:noFill/>
        </p:spPr>
        <p:txBody>
          <a:bodyPr wrap="none" rtlCol="0">
            <a:spAutoFit/>
          </a:bodyPr>
          <a:lstStyle/>
          <a:p>
            <a:r>
              <a:rPr lang="ro-MD" sz="6600" b="1" dirty="0">
                <a:ln w="9525">
                  <a:solidFill>
                    <a:schemeClr val="bg1"/>
                  </a:solidFill>
                  <a:prstDash val="solid"/>
                </a:ln>
                <a:effectLst>
                  <a:outerShdw blurRad="12700" dist="38100" dir="2700000" algn="tl" rotWithShape="0">
                    <a:schemeClr val="bg1">
                      <a:lumMod val="50000"/>
                    </a:schemeClr>
                  </a:outerShdw>
                </a:effectLst>
              </a:rPr>
              <a:t>S</a:t>
            </a:r>
            <a:endParaRPr lang="ru-RU" sz="6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53" name="TextBox 52">
            <a:extLst>
              <a:ext uri="{FF2B5EF4-FFF2-40B4-BE49-F238E27FC236}">
                <a16:creationId xmlns:a16="http://schemas.microsoft.com/office/drawing/2014/main" id="{35EBFF20-D086-98E3-88EF-CE10FC008CD0}"/>
              </a:ext>
            </a:extLst>
          </p:cNvPr>
          <p:cNvSpPr txBox="1"/>
          <p:nvPr/>
        </p:nvSpPr>
        <p:spPr>
          <a:xfrm>
            <a:off x="9781721" y="4504168"/>
            <a:ext cx="718466" cy="1107996"/>
          </a:xfrm>
          <a:prstGeom prst="rect">
            <a:avLst/>
          </a:prstGeom>
          <a:noFill/>
        </p:spPr>
        <p:txBody>
          <a:bodyPr wrap="square" rtlCol="0">
            <a:spAutoFit/>
          </a:bodyPr>
          <a:lstStyle/>
          <a:p>
            <a:r>
              <a:rPr lang="ro-MD" sz="6600" b="1" dirty="0">
                <a:ln w="22225">
                  <a:solidFill>
                    <a:schemeClr val="accent2"/>
                  </a:solidFill>
                  <a:prstDash val="solid"/>
                </a:ln>
                <a:solidFill>
                  <a:schemeClr val="accent2">
                    <a:lumMod val="40000"/>
                    <a:lumOff val="60000"/>
                  </a:schemeClr>
                </a:solidFill>
              </a:rPr>
              <a:t>F</a:t>
            </a:r>
            <a:endParaRPr lang="ru-RU" sz="6600" b="1" dirty="0">
              <a:ln w="22225">
                <a:solidFill>
                  <a:schemeClr val="accent2"/>
                </a:solidFill>
                <a:prstDash val="solid"/>
              </a:ln>
              <a:solidFill>
                <a:schemeClr val="accent2">
                  <a:lumMod val="40000"/>
                  <a:lumOff val="60000"/>
                </a:schemeClr>
              </a:solidFill>
            </a:endParaRPr>
          </a:p>
        </p:txBody>
      </p:sp>
      <p:sp>
        <p:nvSpPr>
          <p:cNvPr id="57" name="Прямоугольник 56">
            <a:extLst>
              <a:ext uri="{FF2B5EF4-FFF2-40B4-BE49-F238E27FC236}">
                <a16:creationId xmlns:a16="http://schemas.microsoft.com/office/drawing/2014/main" id="{96C43FFA-65B7-393D-4458-0B5D8D0FA07D}"/>
              </a:ext>
            </a:extLst>
          </p:cNvPr>
          <p:cNvSpPr/>
          <p:nvPr/>
        </p:nvSpPr>
        <p:spPr>
          <a:xfrm>
            <a:off x="141514" y="286368"/>
            <a:ext cx="11908972" cy="6285264"/>
          </a:xfrm>
          <a:prstGeom prst="rect">
            <a:avLst/>
          </a:prstGeom>
          <a:noFill/>
          <a:ln w="28575">
            <a:solidFill>
              <a:schemeClr val="tx1"/>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59C7CB35-5661-22A6-0F1A-D2720246AB18}"/>
              </a:ext>
            </a:extLst>
          </p:cNvPr>
          <p:cNvPicPr>
            <a:picLocks noChangeAspect="1"/>
          </p:cNvPicPr>
          <p:nvPr/>
        </p:nvPicPr>
        <p:blipFill>
          <a:blip r:embed="rId2"/>
          <a:stretch>
            <a:fillRect/>
          </a:stretch>
        </p:blipFill>
        <p:spPr>
          <a:xfrm>
            <a:off x="4968223" y="2313388"/>
            <a:ext cx="2283169" cy="3763826"/>
          </a:xfrm>
          <a:prstGeom prst="rect">
            <a:avLst/>
          </a:prstGeom>
        </p:spPr>
      </p:pic>
    </p:spTree>
    <p:extLst>
      <p:ext uri="{BB962C8B-B14F-4D97-AF65-F5344CB8AC3E}">
        <p14:creationId xmlns:p14="http://schemas.microsoft.com/office/powerpoint/2010/main" val="2678950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ECB69F4-8095-DF96-7DA5-063260DAF746}"/>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a:extLst>
              <a:ext uri="{FF2B5EF4-FFF2-40B4-BE49-F238E27FC236}">
                <a16:creationId xmlns:a16="http://schemas.microsoft.com/office/drawing/2014/main" id="{4ADD4DFF-DF5C-AA10-F82F-A9F279D33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909" y="750082"/>
            <a:ext cx="5412346" cy="5357835"/>
          </a:xfrm>
          <a:prstGeom prst="rect">
            <a:avLst/>
          </a:prstGeom>
        </p:spPr>
      </p:pic>
      <p:sp>
        <p:nvSpPr>
          <p:cNvPr id="27" name="Прямоугольник 26">
            <a:extLst>
              <a:ext uri="{FF2B5EF4-FFF2-40B4-BE49-F238E27FC236}">
                <a16:creationId xmlns:a16="http://schemas.microsoft.com/office/drawing/2014/main" id="{A5B2C9BC-B8E4-D482-DF3F-A133693A9D83}"/>
              </a:ext>
            </a:extLst>
          </p:cNvPr>
          <p:cNvSpPr/>
          <p:nvPr/>
        </p:nvSpPr>
        <p:spPr>
          <a:xfrm>
            <a:off x="2638376" y="5930047"/>
            <a:ext cx="1962587" cy="347663"/>
          </a:xfrm>
          <a:prstGeom prst="rect">
            <a:avLst/>
          </a:prstGeom>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Output_Temperature</a:t>
            </a:r>
            <a:endParaRPr lang="ru-RU" sz="1600" dirty="0"/>
          </a:p>
        </p:txBody>
      </p:sp>
      <p:sp>
        <p:nvSpPr>
          <p:cNvPr id="30" name="Прямоугольник 29">
            <a:extLst>
              <a:ext uri="{FF2B5EF4-FFF2-40B4-BE49-F238E27FC236}">
                <a16:creationId xmlns:a16="http://schemas.microsoft.com/office/drawing/2014/main" id="{A6481265-8110-0E32-ADD8-5EE4A2D3AE22}"/>
              </a:ext>
            </a:extLst>
          </p:cNvPr>
          <p:cNvSpPr/>
          <p:nvPr/>
        </p:nvSpPr>
        <p:spPr>
          <a:xfrm>
            <a:off x="8754096" y="2776788"/>
            <a:ext cx="1726478" cy="347663"/>
          </a:xfrm>
          <a:prstGeom prst="rect">
            <a:avLst/>
          </a:prstGeom>
          <a:ln w="28575">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SerialData_Display</a:t>
            </a:r>
            <a:endParaRPr lang="ru-RU" sz="1600" dirty="0"/>
          </a:p>
        </p:txBody>
      </p:sp>
      <p:sp>
        <p:nvSpPr>
          <p:cNvPr id="31" name="Прямоугольник 30">
            <a:extLst>
              <a:ext uri="{FF2B5EF4-FFF2-40B4-BE49-F238E27FC236}">
                <a16:creationId xmlns:a16="http://schemas.microsoft.com/office/drawing/2014/main" id="{3DD4A6DC-A614-D03B-F1A7-0C4CFC296497}"/>
              </a:ext>
            </a:extLst>
          </p:cNvPr>
          <p:cNvSpPr/>
          <p:nvPr/>
        </p:nvSpPr>
        <p:spPr>
          <a:xfrm>
            <a:off x="9038181" y="3733550"/>
            <a:ext cx="1831253" cy="347663"/>
          </a:xfrm>
          <a:prstGeom prst="rect">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SerialClock_Display</a:t>
            </a:r>
            <a:endParaRPr lang="ru-RU" sz="1600" dirty="0"/>
          </a:p>
        </p:txBody>
      </p:sp>
      <p:sp>
        <p:nvSpPr>
          <p:cNvPr id="22" name="Прямоугольник 21">
            <a:extLst>
              <a:ext uri="{FF2B5EF4-FFF2-40B4-BE49-F238E27FC236}">
                <a16:creationId xmlns:a16="http://schemas.microsoft.com/office/drawing/2014/main" id="{6FC3EF09-8AE0-2655-EF37-1EC51D451C30}"/>
              </a:ext>
            </a:extLst>
          </p:cNvPr>
          <p:cNvSpPr/>
          <p:nvPr/>
        </p:nvSpPr>
        <p:spPr>
          <a:xfrm>
            <a:off x="5339598" y="5606852"/>
            <a:ext cx="1342257" cy="347663"/>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err="1"/>
              <a:t>Output_Debit</a:t>
            </a:r>
            <a:endParaRPr lang="ru-RU" sz="1600" dirty="0"/>
          </a:p>
        </p:txBody>
      </p:sp>
      <p:sp>
        <p:nvSpPr>
          <p:cNvPr id="24" name="Прямоугольник 23">
            <a:extLst>
              <a:ext uri="{FF2B5EF4-FFF2-40B4-BE49-F238E27FC236}">
                <a16:creationId xmlns:a16="http://schemas.microsoft.com/office/drawing/2014/main" id="{34FB502D-495E-86F6-43F0-AB0CD6E850F7}"/>
              </a:ext>
            </a:extLst>
          </p:cNvPr>
          <p:cNvSpPr/>
          <p:nvPr/>
        </p:nvSpPr>
        <p:spPr>
          <a:xfrm>
            <a:off x="6933810" y="5644448"/>
            <a:ext cx="1368891" cy="347663"/>
          </a:xfrm>
          <a:prstGeom prst="rect">
            <a:avLst/>
          </a:prstGeom>
          <a:ln w="28575">
            <a:solidFill>
              <a:srgbClr val="008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Output_Alarm</a:t>
            </a:r>
            <a:endParaRPr lang="ru-RU" sz="1600" dirty="0"/>
          </a:p>
        </p:txBody>
      </p:sp>
      <p:sp>
        <p:nvSpPr>
          <p:cNvPr id="26" name="Прямоугольник 25">
            <a:extLst>
              <a:ext uri="{FF2B5EF4-FFF2-40B4-BE49-F238E27FC236}">
                <a16:creationId xmlns:a16="http://schemas.microsoft.com/office/drawing/2014/main" id="{7A4426B6-4841-2B1B-5F15-75011755412B}"/>
              </a:ext>
            </a:extLst>
          </p:cNvPr>
          <p:cNvSpPr/>
          <p:nvPr/>
        </p:nvSpPr>
        <p:spPr>
          <a:xfrm>
            <a:off x="1544432" y="2010020"/>
            <a:ext cx="1308024" cy="347663"/>
          </a:xfrm>
          <a:prstGeom prst="rect">
            <a:avLst/>
          </a:prstGeom>
          <a:ln w="28575">
            <a:solidFill>
              <a:srgbClr val="B947A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Input_Button</a:t>
            </a:r>
            <a:endParaRPr lang="ru-RU" sz="1600" dirty="0"/>
          </a:p>
        </p:txBody>
      </p:sp>
      <p:cxnSp>
        <p:nvCxnSpPr>
          <p:cNvPr id="6" name="Прямая соединительная линия 5">
            <a:extLst>
              <a:ext uri="{FF2B5EF4-FFF2-40B4-BE49-F238E27FC236}">
                <a16:creationId xmlns:a16="http://schemas.microsoft.com/office/drawing/2014/main" id="{4DC138AC-D614-3D1F-3D8A-BA5ED10B981F}"/>
              </a:ext>
            </a:extLst>
          </p:cNvPr>
          <p:cNvCxnSpPr>
            <a:cxnSpLocks/>
          </p:cNvCxnSpPr>
          <p:nvPr/>
        </p:nvCxnSpPr>
        <p:spPr>
          <a:xfrm>
            <a:off x="6109718" y="888778"/>
            <a:ext cx="0" cy="328474"/>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Прямая соединительная линия 31">
            <a:extLst>
              <a:ext uri="{FF2B5EF4-FFF2-40B4-BE49-F238E27FC236}">
                <a16:creationId xmlns:a16="http://schemas.microsoft.com/office/drawing/2014/main" id="{93191F2F-C185-5144-117D-C446B5842CFC}"/>
              </a:ext>
            </a:extLst>
          </p:cNvPr>
          <p:cNvCxnSpPr>
            <a:cxnSpLocks/>
          </p:cNvCxnSpPr>
          <p:nvPr/>
        </p:nvCxnSpPr>
        <p:spPr>
          <a:xfrm>
            <a:off x="7094398" y="888778"/>
            <a:ext cx="0" cy="328474"/>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34" name="Прямая соединительная линия 33">
            <a:extLst>
              <a:ext uri="{FF2B5EF4-FFF2-40B4-BE49-F238E27FC236}">
                <a16:creationId xmlns:a16="http://schemas.microsoft.com/office/drawing/2014/main" id="{6E74427C-A08D-E5A9-93AB-0EA13128FD67}"/>
              </a:ext>
            </a:extLst>
          </p:cNvPr>
          <p:cNvCxnSpPr>
            <a:cxnSpLocks/>
          </p:cNvCxnSpPr>
          <p:nvPr/>
        </p:nvCxnSpPr>
        <p:spPr>
          <a:xfrm flipH="1">
            <a:off x="6096000" y="888778"/>
            <a:ext cx="996919" cy="0"/>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36" name="Прямая соединительная линия 35">
            <a:extLst>
              <a:ext uri="{FF2B5EF4-FFF2-40B4-BE49-F238E27FC236}">
                <a16:creationId xmlns:a16="http://schemas.microsoft.com/office/drawing/2014/main" id="{DA91282F-DAE3-6AC0-AB1D-EA2CB4CD81F3}"/>
              </a:ext>
            </a:extLst>
          </p:cNvPr>
          <p:cNvCxnSpPr>
            <a:cxnSpLocks/>
          </p:cNvCxnSpPr>
          <p:nvPr/>
        </p:nvCxnSpPr>
        <p:spPr>
          <a:xfrm flipH="1">
            <a:off x="6109718" y="1218263"/>
            <a:ext cx="989071" cy="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8F1C34EF-8504-3004-8BCC-FC87C8BF60B8}"/>
              </a:ext>
            </a:extLst>
          </p:cNvPr>
          <p:cNvSpPr txBox="1"/>
          <p:nvPr/>
        </p:nvSpPr>
        <p:spPr>
          <a:xfrm>
            <a:off x="6063983" y="847920"/>
            <a:ext cx="1028936" cy="369332"/>
          </a:xfrm>
          <a:prstGeom prst="rect">
            <a:avLst/>
          </a:prstGeom>
          <a:noFill/>
        </p:spPr>
        <p:txBody>
          <a:bodyPr wrap="none" rtlCol="0">
            <a:spAutoFit/>
          </a:bodyPr>
          <a:lstStyle/>
          <a:p>
            <a:r>
              <a:rPr lang="en-US" dirty="0" err="1"/>
              <a:t>Led_RGB</a:t>
            </a:r>
            <a:endParaRPr lang="ru-RU" dirty="0"/>
          </a:p>
        </p:txBody>
      </p:sp>
      <p:cxnSp>
        <p:nvCxnSpPr>
          <p:cNvPr id="39" name="Прямая со стрелкой 38">
            <a:extLst>
              <a:ext uri="{FF2B5EF4-FFF2-40B4-BE49-F238E27FC236}">
                <a16:creationId xmlns:a16="http://schemas.microsoft.com/office/drawing/2014/main" id="{8EA86535-05DB-AF85-FCEB-1D44DA51156E}"/>
              </a:ext>
            </a:extLst>
          </p:cNvPr>
          <p:cNvCxnSpPr>
            <a:stCxn id="26" idx="3"/>
          </p:cNvCxnSpPr>
          <p:nvPr/>
        </p:nvCxnSpPr>
        <p:spPr>
          <a:xfrm flipV="1">
            <a:off x="2852456" y="2183851"/>
            <a:ext cx="63646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Прямая со стрелкой 40">
            <a:extLst>
              <a:ext uri="{FF2B5EF4-FFF2-40B4-BE49-F238E27FC236}">
                <a16:creationId xmlns:a16="http://schemas.microsoft.com/office/drawing/2014/main" id="{CF204167-BC17-A783-BB47-6D2591E0F4D0}"/>
              </a:ext>
            </a:extLst>
          </p:cNvPr>
          <p:cNvCxnSpPr>
            <a:endCxn id="4" idx="0"/>
          </p:cNvCxnSpPr>
          <p:nvPr/>
        </p:nvCxnSpPr>
        <p:spPr>
          <a:xfrm flipH="1" flipV="1">
            <a:off x="5777082" y="750082"/>
            <a:ext cx="801369" cy="9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Прямая со стрелкой 42">
            <a:extLst>
              <a:ext uri="{FF2B5EF4-FFF2-40B4-BE49-F238E27FC236}">
                <a16:creationId xmlns:a16="http://schemas.microsoft.com/office/drawing/2014/main" id="{0B0EE84E-EBE6-FD71-E866-BC0C0239C835}"/>
              </a:ext>
            </a:extLst>
          </p:cNvPr>
          <p:cNvCxnSpPr>
            <a:stCxn id="30" idx="1"/>
          </p:cNvCxnSpPr>
          <p:nvPr/>
        </p:nvCxnSpPr>
        <p:spPr>
          <a:xfrm flipH="1" flipV="1">
            <a:off x="8399559" y="2950619"/>
            <a:ext cx="35453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Прямая со стрелкой 48">
            <a:extLst>
              <a:ext uri="{FF2B5EF4-FFF2-40B4-BE49-F238E27FC236}">
                <a16:creationId xmlns:a16="http://schemas.microsoft.com/office/drawing/2014/main" id="{9370D51D-039A-67F4-41F8-B8339B8CF609}"/>
              </a:ext>
            </a:extLst>
          </p:cNvPr>
          <p:cNvCxnSpPr>
            <a:stCxn id="31" idx="1"/>
          </p:cNvCxnSpPr>
          <p:nvPr/>
        </p:nvCxnSpPr>
        <p:spPr>
          <a:xfrm flipH="1" flipV="1">
            <a:off x="8399559" y="3906175"/>
            <a:ext cx="638622" cy="1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Прямая со стрелкой 50">
            <a:extLst>
              <a:ext uri="{FF2B5EF4-FFF2-40B4-BE49-F238E27FC236}">
                <a16:creationId xmlns:a16="http://schemas.microsoft.com/office/drawing/2014/main" id="{D9F5ECAA-885E-565C-E127-084E42964F60}"/>
              </a:ext>
            </a:extLst>
          </p:cNvPr>
          <p:cNvCxnSpPr>
            <a:stCxn id="24" idx="0"/>
          </p:cNvCxnSpPr>
          <p:nvPr/>
        </p:nvCxnSpPr>
        <p:spPr>
          <a:xfrm flipH="1" flipV="1">
            <a:off x="7437719" y="5463912"/>
            <a:ext cx="180537" cy="180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Прямая со стрелкой 52">
            <a:extLst>
              <a:ext uri="{FF2B5EF4-FFF2-40B4-BE49-F238E27FC236}">
                <a16:creationId xmlns:a16="http://schemas.microsoft.com/office/drawing/2014/main" id="{31B64990-8587-C091-953C-59ED3F6F2070}"/>
              </a:ext>
            </a:extLst>
          </p:cNvPr>
          <p:cNvCxnSpPr/>
          <p:nvPr/>
        </p:nvCxnSpPr>
        <p:spPr>
          <a:xfrm flipH="1" flipV="1">
            <a:off x="5777082" y="5335480"/>
            <a:ext cx="233645" cy="218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Прямая со стрелкой 54">
            <a:extLst>
              <a:ext uri="{FF2B5EF4-FFF2-40B4-BE49-F238E27FC236}">
                <a16:creationId xmlns:a16="http://schemas.microsoft.com/office/drawing/2014/main" id="{CD14E43F-20FB-4AA0-42CB-A749FEDFAD35}"/>
              </a:ext>
            </a:extLst>
          </p:cNvPr>
          <p:cNvCxnSpPr>
            <a:cxnSpLocks/>
            <a:stCxn id="27" idx="3"/>
          </p:cNvCxnSpPr>
          <p:nvPr/>
        </p:nvCxnSpPr>
        <p:spPr>
          <a:xfrm flipV="1">
            <a:off x="4600963" y="5463912"/>
            <a:ext cx="153319" cy="639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180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00C6308-ECF7-C48D-9CEC-42DE870862BF}"/>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a:extLst>
              <a:ext uri="{FF2B5EF4-FFF2-40B4-BE49-F238E27FC236}">
                <a16:creationId xmlns:a16="http://schemas.microsoft.com/office/drawing/2014/main" id="{21871206-A819-DA45-0EC6-8FB496B97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793" y="1388017"/>
            <a:ext cx="5609113" cy="2810013"/>
          </a:xfrm>
          <a:prstGeom prst="rect">
            <a:avLst/>
          </a:prstGeom>
        </p:spPr>
      </p:pic>
      <p:cxnSp>
        <p:nvCxnSpPr>
          <p:cNvPr id="32" name="Прямая со стрелкой 31">
            <a:extLst>
              <a:ext uri="{FF2B5EF4-FFF2-40B4-BE49-F238E27FC236}">
                <a16:creationId xmlns:a16="http://schemas.microsoft.com/office/drawing/2014/main" id="{A29B9A7D-C03B-3061-F9B2-10C15B2BEED8}"/>
              </a:ext>
            </a:extLst>
          </p:cNvPr>
          <p:cNvCxnSpPr>
            <a:cxnSpLocks/>
          </p:cNvCxnSpPr>
          <p:nvPr/>
        </p:nvCxnSpPr>
        <p:spPr>
          <a:xfrm>
            <a:off x="7661430" y="3946274"/>
            <a:ext cx="0" cy="497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 name="Рисунок 5">
            <a:extLst>
              <a:ext uri="{FF2B5EF4-FFF2-40B4-BE49-F238E27FC236}">
                <a16:creationId xmlns:a16="http://schemas.microsoft.com/office/drawing/2014/main" id="{B997FED6-76C4-6E05-D291-F34FC6327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40" y="1388017"/>
            <a:ext cx="2244670" cy="1050079"/>
          </a:xfrm>
          <a:prstGeom prst="rect">
            <a:avLst/>
          </a:prstGeom>
        </p:spPr>
      </p:pic>
      <p:pic>
        <p:nvPicPr>
          <p:cNvPr id="8" name="Рисунок 7">
            <a:extLst>
              <a:ext uri="{FF2B5EF4-FFF2-40B4-BE49-F238E27FC236}">
                <a16:creationId xmlns:a16="http://schemas.microsoft.com/office/drawing/2014/main" id="{4DB19B7D-DF95-4C4C-E1B3-F2A0B8454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8362" y="951678"/>
            <a:ext cx="2346797" cy="1065166"/>
          </a:xfrm>
          <a:prstGeom prst="rect">
            <a:avLst/>
          </a:prstGeom>
        </p:spPr>
      </p:pic>
      <p:pic>
        <p:nvPicPr>
          <p:cNvPr id="10" name="Рисунок 9">
            <a:extLst>
              <a:ext uri="{FF2B5EF4-FFF2-40B4-BE49-F238E27FC236}">
                <a16:creationId xmlns:a16="http://schemas.microsoft.com/office/drawing/2014/main" id="{2AA8FB83-5F6B-BC15-22A2-45EB1BB57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40" y="5240027"/>
            <a:ext cx="1961558" cy="980779"/>
          </a:xfrm>
          <a:prstGeom prst="rect">
            <a:avLst/>
          </a:prstGeom>
        </p:spPr>
      </p:pic>
      <p:pic>
        <p:nvPicPr>
          <p:cNvPr id="12" name="Рисунок 11">
            <a:extLst>
              <a:ext uri="{FF2B5EF4-FFF2-40B4-BE49-F238E27FC236}">
                <a16:creationId xmlns:a16="http://schemas.microsoft.com/office/drawing/2014/main" id="{16E1D4CB-4DD1-2A38-D503-8E25434E4F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4423" y="5232257"/>
            <a:ext cx="2082883" cy="1041442"/>
          </a:xfrm>
          <a:prstGeom prst="rect">
            <a:avLst/>
          </a:prstGeom>
        </p:spPr>
      </p:pic>
      <p:pic>
        <p:nvPicPr>
          <p:cNvPr id="13" name="Рисунок 12">
            <a:extLst>
              <a:ext uri="{FF2B5EF4-FFF2-40B4-BE49-F238E27FC236}">
                <a16:creationId xmlns:a16="http://schemas.microsoft.com/office/drawing/2014/main" id="{06FFCBD0-96A7-EEDD-126F-83C9E527E4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5731" y="4316253"/>
            <a:ext cx="4120377" cy="2068220"/>
          </a:xfrm>
          <a:prstGeom prst="rect">
            <a:avLst/>
          </a:prstGeom>
          <a:ln>
            <a:noFill/>
          </a:ln>
          <a:effectLst>
            <a:softEdge rad="112500"/>
          </a:effectLst>
        </p:spPr>
      </p:pic>
      <p:pic>
        <p:nvPicPr>
          <p:cNvPr id="14" name="Рисунок 13">
            <a:extLst>
              <a:ext uri="{FF2B5EF4-FFF2-40B4-BE49-F238E27FC236}">
                <a16:creationId xmlns:a16="http://schemas.microsoft.com/office/drawing/2014/main" id="{97FDAAD1-5B70-CB1C-58DB-3BA26840E7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6100" y="5350363"/>
            <a:ext cx="779105" cy="7831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Рисунок 14">
            <a:extLst>
              <a:ext uri="{FF2B5EF4-FFF2-40B4-BE49-F238E27FC236}">
                <a16:creationId xmlns:a16="http://schemas.microsoft.com/office/drawing/2014/main" id="{D1DC56E8-CEF8-D63A-9BC8-18760B4686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45809" y="4283090"/>
            <a:ext cx="781155" cy="777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Рисунок 15">
            <a:extLst>
              <a:ext uri="{FF2B5EF4-FFF2-40B4-BE49-F238E27FC236}">
                <a16:creationId xmlns:a16="http://schemas.microsoft.com/office/drawing/2014/main" id="{5DF05D49-4C0B-FA0B-FB8F-20DE41129F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46835" y="3280332"/>
            <a:ext cx="779105" cy="777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3" name="Прямая со стрелкой 22">
            <a:extLst>
              <a:ext uri="{FF2B5EF4-FFF2-40B4-BE49-F238E27FC236}">
                <a16:creationId xmlns:a16="http://schemas.microsoft.com/office/drawing/2014/main" id="{B975687C-6992-83C8-BA32-F464CB7E42D0}"/>
              </a:ext>
            </a:extLst>
          </p:cNvPr>
          <p:cNvCxnSpPr>
            <a:cxnSpLocks/>
            <a:endCxn id="10" idx="0"/>
          </p:cNvCxnSpPr>
          <p:nvPr/>
        </p:nvCxnSpPr>
        <p:spPr>
          <a:xfrm flipH="1">
            <a:off x="1455219" y="3789059"/>
            <a:ext cx="1861325" cy="1450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Прямая со стрелкой 24">
            <a:extLst>
              <a:ext uri="{FF2B5EF4-FFF2-40B4-BE49-F238E27FC236}">
                <a16:creationId xmlns:a16="http://schemas.microsoft.com/office/drawing/2014/main" id="{15DDC8D2-D6B9-4DAE-219C-81AD9035F1CB}"/>
              </a:ext>
            </a:extLst>
          </p:cNvPr>
          <p:cNvCxnSpPr>
            <a:cxnSpLocks/>
          </p:cNvCxnSpPr>
          <p:nvPr/>
        </p:nvCxnSpPr>
        <p:spPr>
          <a:xfrm flipH="1">
            <a:off x="4346872" y="3946274"/>
            <a:ext cx="287125" cy="1293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Прямая со стрелкой 27">
            <a:extLst>
              <a:ext uri="{FF2B5EF4-FFF2-40B4-BE49-F238E27FC236}">
                <a16:creationId xmlns:a16="http://schemas.microsoft.com/office/drawing/2014/main" id="{850D140A-DB13-F189-019F-3FD0C8647725}"/>
              </a:ext>
            </a:extLst>
          </p:cNvPr>
          <p:cNvCxnSpPr>
            <a:cxnSpLocks/>
            <a:endCxn id="6" idx="3"/>
          </p:cNvCxnSpPr>
          <p:nvPr/>
        </p:nvCxnSpPr>
        <p:spPr>
          <a:xfrm flipH="1">
            <a:off x="2719110" y="1913057"/>
            <a:ext cx="4296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Прямая со стрелкой 29">
            <a:extLst>
              <a:ext uri="{FF2B5EF4-FFF2-40B4-BE49-F238E27FC236}">
                <a16:creationId xmlns:a16="http://schemas.microsoft.com/office/drawing/2014/main" id="{D2A2E58A-5F5B-FC34-82FF-59C5FA559FD0}"/>
              </a:ext>
            </a:extLst>
          </p:cNvPr>
          <p:cNvCxnSpPr>
            <a:endCxn id="8" idx="1"/>
          </p:cNvCxnSpPr>
          <p:nvPr/>
        </p:nvCxnSpPr>
        <p:spPr>
          <a:xfrm flipV="1">
            <a:off x="8654077" y="1484261"/>
            <a:ext cx="434285" cy="175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Прямая со стрелкой 40">
            <a:extLst>
              <a:ext uri="{FF2B5EF4-FFF2-40B4-BE49-F238E27FC236}">
                <a16:creationId xmlns:a16="http://schemas.microsoft.com/office/drawing/2014/main" id="{08EE2D52-9670-6E18-EAA7-7F544D7269B3}"/>
              </a:ext>
            </a:extLst>
          </p:cNvPr>
          <p:cNvCxnSpPr>
            <a:cxnSpLocks/>
            <a:endCxn id="16" idx="1"/>
          </p:cNvCxnSpPr>
          <p:nvPr/>
        </p:nvCxnSpPr>
        <p:spPr>
          <a:xfrm flipV="1">
            <a:off x="10291900" y="3668881"/>
            <a:ext cx="554935" cy="85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Прямая со стрелкой 42">
            <a:extLst>
              <a:ext uri="{FF2B5EF4-FFF2-40B4-BE49-F238E27FC236}">
                <a16:creationId xmlns:a16="http://schemas.microsoft.com/office/drawing/2014/main" id="{D7CFBEA9-EB13-21F1-6625-ADE93E60FE4D}"/>
              </a:ext>
            </a:extLst>
          </p:cNvPr>
          <p:cNvCxnSpPr>
            <a:cxnSpLocks/>
          </p:cNvCxnSpPr>
          <p:nvPr/>
        </p:nvCxnSpPr>
        <p:spPr>
          <a:xfrm>
            <a:off x="10342791" y="4684898"/>
            <a:ext cx="481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Прямая со стрелкой 46">
            <a:extLst>
              <a:ext uri="{FF2B5EF4-FFF2-40B4-BE49-F238E27FC236}">
                <a16:creationId xmlns:a16="http://schemas.microsoft.com/office/drawing/2014/main" id="{A4F97FA7-5435-2929-8B38-F6E5CD4DEC4B}"/>
              </a:ext>
            </a:extLst>
          </p:cNvPr>
          <p:cNvCxnSpPr>
            <a:cxnSpLocks/>
          </p:cNvCxnSpPr>
          <p:nvPr/>
        </p:nvCxnSpPr>
        <p:spPr>
          <a:xfrm>
            <a:off x="10273471" y="4812766"/>
            <a:ext cx="547083" cy="93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extBox 59">
            <a:extLst>
              <a:ext uri="{FF2B5EF4-FFF2-40B4-BE49-F238E27FC236}">
                <a16:creationId xmlns:a16="http://schemas.microsoft.com/office/drawing/2014/main" id="{05612A55-7A1D-FBB8-4777-B34229AF2DB0}"/>
              </a:ext>
            </a:extLst>
          </p:cNvPr>
          <p:cNvSpPr txBox="1"/>
          <p:nvPr/>
        </p:nvSpPr>
        <p:spPr>
          <a:xfrm>
            <a:off x="5273457" y="473527"/>
            <a:ext cx="1260559" cy="523220"/>
          </a:xfrm>
          <a:prstGeom prst="rect">
            <a:avLst/>
          </a:prstGeom>
          <a:noFill/>
        </p:spPr>
        <p:txBody>
          <a:bodyPr wrap="square" rtlCol="0">
            <a:spAutoFit/>
          </a:bodyPr>
          <a:lstStyle/>
          <a:p>
            <a:r>
              <a:rPr lang="ro-MD" sz="2800" b="1" dirty="0">
                <a:latin typeface="Baskerville Old Face" panose="02020602080505020303" pitchFamily="18" charset="0"/>
              </a:rPr>
              <a:t>Display</a:t>
            </a:r>
            <a:endParaRPr lang="ru-RU" sz="2800" b="1" dirty="0"/>
          </a:p>
        </p:txBody>
      </p:sp>
      <p:sp>
        <p:nvSpPr>
          <p:cNvPr id="61" name="Прямоугольник 60">
            <a:extLst>
              <a:ext uri="{FF2B5EF4-FFF2-40B4-BE49-F238E27FC236}">
                <a16:creationId xmlns:a16="http://schemas.microsoft.com/office/drawing/2014/main" id="{3BCABB46-7AAA-E64B-A2E2-3F0A73A9220B}"/>
              </a:ext>
            </a:extLst>
          </p:cNvPr>
          <p:cNvSpPr/>
          <p:nvPr/>
        </p:nvSpPr>
        <p:spPr>
          <a:xfrm>
            <a:off x="349746" y="1225118"/>
            <a:ext cx="2516496" cy="1338122"/>
          </a:xfrm>
          <a:prstGeom prst="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Прямоугольник 61">
            <a:extLst>
              <a:ext uri="{FF2B5EF4-FFF2-40B4-BE49-F238E27FC236}">
                <a16:creationId xmlns:a16="http://schemas.microsoft.com/office/drawing/2014/main" id="{489DF33F-2D31-211D-CD53-3BC1D09E84DD}"/>
              </a:ext>
            </a:extLst>
          </p:cNvPr>
          <p:cNvSpPr/>
          <p:nvPr/>
        </p:nvSpPr>
        <p:spPr>
          <a:xfrm>
            <a:off x="349746" y="5114991"/>
            <a:ext cx="5164829" cy="1240305"/>
          </a:xfrm>
          <a:prstGeom prst="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Прямоугольник 62">
            <a:extLst>
              <a:ext uri="{FF2B5EF4-FFF2-40B4-BE49-F238E27FC236}">
                <a16:creationId xmlns:a16="http://schemas.microsoft.com/office/drawing/2014/main" id="{79E21962-2AE0-35DF-D598-37C0CB6B6387}"/>
              </a:ext>
            </a:extLst>
          </p:cNvPr>
          <p:cNvSpPr/>
          <p:nvPr/>
        </p:nvSpPr>
        <p:spPr>
          <a:xfrm>
            <a:off x="8954749" y="815200"/>
            <a:ext cx="2634473" cy="1338122"/>
          </a:xfrm>
          <a:prstGeom prst="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5" name="Прямая соединительная линия 64">
            <a:extLst>
              <a:ext uri="{FF2B5EF4-FFF2-40B4-BE49-F238E27FC236}">
                <a16:creationId xmlns:a16="http://schemas.microsoft.com/office/drawing/2014/main" id="{41CC0096-AD98-75BD-E5DD-4ED35625261B}"/>
              </a:ext>
            </a:extLst>
          </p:cNvPr>
          <p:cNvCxnSpPr/>
          <p:nvPr/>
        </p:nvCxnSpPr>
        <p:spPr>
          <a:xfrm>
            <a:off x="6295731" y="4316253"/>
            <a:ext cx="3966029"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a:extLst>
              <a:ext uri="{FF2B5EF4-FFF2-40B4-BE49-F238E27FC236}">
                <a16:creationId xmlns:a16="http://schemas.microsoft.com/office/drawing/2014/main" id="{E04C24C5-D2EB-6793-213E-DB7F317D94B9}"/>
              </a:ext>
            </a:extLst>
          </p:cNvPr>
          <p:cNvCxnSpPr>
            <a:cxnSpLocks/>
          </p:cNvCxnSpPr>
          <p:nvPr/>
        </p:nvCxnSpPr>
        <p:spPr>
          <a:xfrm>
            <a:off x="6295731" y="4312164"/>
            <a:ext cx="0" cy="2043132"/>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4517F5AB-6C8B-9138-9887-779E7B0DA1EF}"/>
              </a:ext>
            </a:extLst>
          </p:cNvPr>
          <p:cNvCxnSpPr>
            <a:cxnSpLocks/>
          </p:cNvCxnSpPr>
          <p:nvPr/>
        </p:nvCxnSpPr>
        <p:spPr>
          <a:xfrm>
            <a:off x="6289153" y="6376236"/>
            <a:ext cx="5651313"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Прямая соединительная линия 72">
            <a:extLst>
              <a:ext uri="{FF2B5EF4-FFF2-40B4-BE49-F238E27FC236}">
                <a16:creationId xmlns:a16="http://schemas.microsoft.com/office/drawing/2014/main" id="{18CAB014-A701-D26F-0FF9-1E948A2CA783}"/>
              </a:ext>
            </a:extLst>
          </p:cNvPr>
          <p:cNvCxnSpPr/>
          <p:nvPr/>
        </p:nvCxnSpPr>
        <p:spPr>
          <a:xfrm flipV="1">
            <a:off x="10250725" y="3113474"/>
            <a:ext cx="554935" cy="1222735"/>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Прямая соединительная линия 73">
            <a:extLst>
              <a:ext uri="{FF2B5EF4-FFF2-40B4-BE49-F238E27FC236}">
                <a16:creationId xmlns:a16="http://schemas.microsoft.com/office/drawing/2014/main" id="{65E4549E-A2DC-E961-55E2-CCE60E8792C0}"/>
              </a:ext>
            </a:extLst>
          </p:cNvPr>
          <p:cNvCxnSpPr>
            <a:cxnSpLocks/>
          </p:cNvCxnSpPr>
          <p:nvPr/>
        </p:nvCxnSpPr>
        <p:spPr>
          <a:xfrm>
            <a:off x="10805660" y="3113474"/>
            <a:ext cx="879987"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1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7439E8A-F075-BCD5-D50E-8CD0ED9CD561}"/>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a16="http://schemas.microsoft.com/office/drawing/2014/main" id="{5EE162C7-DC3D-214F-8BBC-FECE627C6E1A}"/>
              </a:ext>
            </a:extLst>
          </p:cNvPr>
          <p:cNvSpPr txBox="1"/>
          <p:nvPr/>
        </p:nvSpPr>
        <p:spPr>
          <a:xfrm>
            <a:off x="5320718" y="409608"/>
            <a:ext cx="1550563" cy="523220"/>
          </a:xfrm>
          <a:prstGeom prst="rect">
            <a:avLst/>
          </a:prstGeom>
          <a:noFill/>
        </p:spPr>
        <p:txBody>
          <a:bodyPr wrap="square" rtlCol="0">
            <a:spAutoFit/>
          </a:bodyPr>
          <a:lstStyle/>
          <a:p>
            <a:r>
              <a:rPr lang="ro-MD" sz="2800" b="1" dirty="0">
                <a:latin typeface="Baskerville Old Face" panose="02020602080505020303" pitchFamily="18" charset="0"/>
              </a:rPr>
              <a:t>Concluzii</a:t>
            </a:r>
            <a:endParaRPr lang="ru-RU" sz="2800" b="1" dirty="0"/>
          </a:p>
        </p:txBody>
      </p:sp>
      <p:sp>
        <p:nvSpPr>
          <p:cNvPr id="4" name="TextBox 3">
            <a:extLst>
              <a:ext uri="{FF2B5EF4-FFF2-40B4-BE49-F238E27FC236}">
                <a16:creationId xmlns:a16="http://schemas.microsoft.com/office/drawing/2014/main" id="{07120074-005C-7EF3-2026-F66C8541F811}"/>
              </a:ext>
            </a:extLst>
          </p:cNvPr>
          <p:cNvSpPr txBox="1"/>
          <p:nvPr/>
        </p:nvSpPr>
        <p:spPr>
          <a:xfrm>
            <a:off x="1070396" y="1056068"/>
            <a:ext cx="10051206" cy="646331"/>
          </a:xfrm>
          <a:prstGeom prst="rect">
            <a:avLst/>
          </a:prstGeom>
          <a:noFill/>
        </p:spPr>
        <p:txBody>
          <a:bodyPr wrap="square" rtlCol="0">
            <a:spAutoFit/>
          </a:bodyPr>
          <a:lstStyle/>
          <a:p>
            <a:pPr algn="just"/>
            <a:r>
              <a:rPr lang="ro-MD" dirty="0">
                <a:latin typeface="Baskerville Old Face" panose="02020602080505020303" pitchFamily="18" charset="0"/>
              </a:rPr>
              <a:t>	În urma elaborării proiectului menționat, s-a constatat faptul că acesta are multe perspective de dezvoltare, inclusiv transformarea sticlei inteligente într-un roboțel.  </a:t>
            </a:r>
            <a:endParaRPr lang="ru-RU" dirty="0"/>
          </a:p>
        </p:txBody>
      </p:sp>
      <p:pic>
        <p:nvPicPr>
          <p:cNvPr id="6" name="Рисунок 5">
            <a:extLst>
              <a:ext uri="{FF2B5EF4-FFF2-40B4-BE49-F238E27FC236}">
                <a16:creationId xmlns:a16="http://schemas.microsoft.com/office/drawing/2014/main" id="{415B66CE-03B4-064B-069A-FA2746ED7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084" y="2157432"/>
            <a:ext cx="2922237" cy="3896315"/>
          </a:xfrm>
          <a:prstGeom prst="rect">
            <a:avLst/>
          </a:prstGeom>
        </p:spPr>
      </p:pic>
      <p:pic>
        <p:nvPicPr>
          <p:cNvPr id="8" name="Рисунок 7">
            <a:extLst>
              <a:ext uri="{FF2B5EF4-FFF2-40B4-BE49-F238E27FC236}">
                <a16:creationId xmlns:a16="http://schemas.microsoft.com/office/drawing/2014/main" id="{232DDBB5-4EC7-4A5F-F17D-E8A129479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069" y="1941272"/>
            <a:ext cx="3084356" cy="4112475"/>
          </a:xfrm>
          <a:prstGeom prst="rect">
            <a:avLst/>
          </a:prstGeom>
        </p:spPr>
      </p:pic>
      <p:pic>
        <p:nvPicPr>
          <p:cNvPr id="10" name="Рисунок 9">
            <a:extLst>
              <a:ext uri="{FF2B5EF4-FFF2-40B4-BE49-F238E27FC236}">
                <a16:creationId xmlns:a16="http://schemas.microsoft.com/office/drawing/2014/main" id="{857CBEBB-1917-766F-3CDB-1ADD2C1BF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802" y="1900134"/>
            <a:ext cx="3084356" cy="4112475"/>
          </a:xfrm>
          <a:prstGeom prst="rect">
            <a:avLst/>
          </a:prstGeom>
        </p:spPr>
      </p:pic>
    </p:spTree>
    <p:extLst>
      <p:ext uri="{BB962C8B-B14F-4D97-AF65-F5344CB8AC3E}">
        <p14:creationId xmlns:p14="http://schemas.microsoft.com/office/powerpoint/2010/main" val="364102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6FD1A-61AD-D330-97BF-485260AB35BE}"/>
              </a:ext>
            </a:extLst>
          </p:cNvPr>
          <p:cNvSpPr txBox="1"/>
          <p:nvPr/>
        </p:nvSpPr>
        <p:spPr>
          <a:xfrm>
            <a:off x="4822214" y="452448"/>
            <a:ext cx="1898183" cy="523220"/>
          </a:xfrm>
          <a:prstGeom prst="rect">
            <a:avLst/>
          </a:prstGeom>
          <a:noFill/>
        </p:spPr>
        <p:txBody>
          <a:bodyPr wrap="square" rtlCol="0">
            <a:spAutoFit/>
          </a:bodyPr>
          <a:lstStyle/>
          <a:p>
            <a:r>
              <a:rPr lang="ro-MD" sz="2800" b="1" dirty="0">
                <a:latin typeface="Baskerville Old Face" panose="02020602080505020303" pitchFamily="18" charset="0"/>
              </a:rPr>
              <a:t>Introducere</a:t>
            </a:r>
            <a:endParaRPr lang="ru-RU" sz="2800" b="1" dirty="0"/>
          </a:p>
        </p:txBody>
      </p:sp>
      <p:sp>
        <p:nvSpPr>
          <p:cNvPr id="3" name="TextBox 2">
            <a:extLst>
              <a:ext uri="{FF2B5EF4-FFF2-40B4-BE49-F238E27FC236}">
                <a16:creationId xmlns:a16="http://schemas.microsoft.com/office/drawing/2014/main" id="{B7EF86FB-529A-BADB-2763-08AD072FB15B}"/>
              </a:ext>
            </a:extLst>
          </p:cNvPr>
          <p:cNvSpPr txBox="1"/>
          <p:nvPr/>
        </p:nvSpPr>
        <p:spPr>
          <a:xfrm>
            <a:off x="816429" y="975668"/>
            <a:ext cx="10051206" cy="1754326"/>
          </a:xfrm>
          <a:prstGeom prst="rect">
            <a:avLst/>
          </a:prstGeom>
          <a:noFill/>
        </p:spPr>
        <p:txBody>
          <a:bodyPr wrap="square" rtlCol="0">
            <a:spAutoFit/>
          </a:bodyPr>
          <a:lstStyle/>
          <a:p>
            <a:pPr algn="just"/>
            <a:r>
              <a:rPr lang="ro-MD" dirty="0">
                <a:latin typeface="Baskerville Old Face" panose="02020602080505020303" pitchFamily="18" charset="0"/>
              </a:rPr>
              <a:t>	Tematica </a:t>
            </a:r>
            <a:r>
              <a:rPr lang="en-US" dirty="0">
                <a:latin typeface="Baskerville Old Face" panose="02020602080505020303" pitchFamily="18" charset="0"/>
              </a:rPr>
              <a:t>“</a:t>
            </a:r>
            <a:r>
              <a:rPr lang="ro-MD" dirty="0">
                <a:latin typeface="Baskerville Old Face" panose="02020602080505020303" pitchFamily="18" charset="0"/>
              </a:rPr>
              <a:t>Crearea unei sticle inteligente</a:t>
            </a:r>
            <a:r>
              <a:rPr lang="en-US" dirty="0">
                <a:latin typeface="Baskerville Old Face" panose="02020602080505020303" pitchFamily="18" charset="0"/>
              </a:rPr>
              <a:t>” reflect</a:t>
            </a:r>
            <a:r>
              <a:rPr lang="ro-MD" dirty="0">
                <a:latin typeface="Baskerville Old Face" panose="02020602080505020303" pitchFamily="18" charset="0"/>
              </a:rPr>
              <a:t>ă necesitatea dezvoltării tehnologiilor în ansamblu cu prevederea necesităților organismului uman pentru o funcționare a sa eficientă și lipsită de dereglări. Consumul unei cantități necesare de lichid ce corespunde masei corporale joacă un rol important în menținerea stării de sănătate în regulă, contribuind la anumite procese fiziologice de o importanță majoră. Ținând cont de ideea menționată, echipa a venit cu intenția și propunerea de a crea o sticlă inteligentă – dispozitiv menit spre echilibrarea regimului de consum al lichidului.</a:t>
            </a:r>
            <a:endParaRPr lang="ru-RU" dirty="0"/>
          </a:p>
        </p:txBody>
      </p:sp>
      <p:sp>
        <p:nvSpPr>
          <p:cNvPr id="4" name="Прямоугольник 3">
            <a:extLst>
              <a:ext uri="{FF2B5EF4-FFF2-40B4-BE49-F238E27FC236}">
                <a16:creationId xmlns:a16="http://schemas.microsoft.com/office/drawing/2014/main" id="{DE445C30-C3E7-F366-6015-D7F23FDE5FCF}"/>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76439718-DDD4-76ED-F3C0-571399DD8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29" y="2940395"/>
            <a:ext cx="4561114" cy="3420835"/>
          </a:xfrm>
          <a:prstGeom prst="rect">
            <a:avLst/>
          </a:prstGeom>
          <a:ln>
            <a:noFill/>
          </a:ln>
          <a:effectLst>
            <a:outerShdw blurRad="292100" dist="139700" dir="2700000" algn="tl" rotWithShape="0">
              <a:srgbClr val="333333">
                <a:alpha val="65000"/>
              </a:srgbClr>
            </a:outerShdw>
          </a:effectLst>
        </p:spPr>
      </p:pic>
      <p:pic>
        <p:nvPicPr>
          <p:cNvPr id="8" name="Рисунок 7">
            <a:extLst>
              <a:ext uri="{FF2B5EF4-FFF2-40B4-BE49-F238E27FC236}">
                <a16:creationId xmlns:a16="http://schemas.microsoft.com/office/drawing/2014/main" id="{542E188D-DD1B-0A95-1FDA-787FD5A608D4}"/>
              </a:ext>
            </a:extLst>
          </p:cNvPr>
          <p:cNvPicPr>
            <a:picLocks noChangeAspect="1"/>
          </p:cNvPicPr>
          <p:nvPr/>
        </p:nvPicPr>
        <p:blipFill>
          <a:blip r:embed="rId3"/>
          <a:stretch>
            <a:fillRect/>
          </a:stretch>
        </p:blipFill>
        <p:spPr>
          <a:xfrm>
            <a:off x="7145959" y="2940395"/>
            <a:ext cx="3440910" cy="3175715"/>
          </a:xfrm>
          <a:prstGeom prst="rect">
            <a:avLst/>
          </a:prstGeom>
          <a:ln>
            <a:noFill/>
          </a:ln>
          <a:effectLst>
            <a:outerShdw blurRad="292100" dist="139700" dir="2700000" algn="tl" rotWithShape="0">
              <a:srgbClr val="333333">
                <a:alpha val="65000"/>
              </a:srgbClr>
            </a:outerShdw>
          </a:effectLst>
        </p:spPr>
      </p:pic>
      <p:pic>
        <p:nvPicPr>
          <p:cNvPr id="7" name="Рисунок 6" descr="Закрыть">
            <a:extLst>
              <a:ext uri="{FF2B5EF4-FFF2-40B4-BE49-F238E27FC236}">
                <a16:creationId xmlns:a16="http://schemas.microsoft.com/office/drawing/2014/main" id="{4BBA511D-A309-DE42-1209-7834164348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7298" y="4338122"/>
            <a:ext cx="380260" cy="380260"/>
          </a:xfrm>
          <a:prstGeom prst="rect">
            <a:avLst/>
          </a:prstGeom>
        </p:spPr>
      </p:pic>
    </p:spTree>
    <p:extLst>
      <p:ext uri="{BB962C8B-B14F-4D97-AF65-F5344CB8AC3E}">
        <p14:creationId xmlns:p14="http://schemas.microsoft.com/office/powerpoint/2010/main" val="61884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B7E3BAD-D56D-9EBC-8AEF-ABE04A9BBD5D}"/>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a16="http://schemas.microsoft.com/office/drawing/2014/main" id="{92F8084D-C364-459C-545D-517D4D0E3D2F}"/>
              </a:ext>
            </a:extLst>
          </p:cNvPr>
          <p:cNvSpPr txBox="1"/>
          <p:nvPr/>
        </p:nvSpPr>
        <p:spPr>
          <a:xfrm>
            <a:off x="3535130" y="535699"/>
            <a:ext cx="5402041" cy="523220"/>
          </a:xfrm>
          <a:prstGeom prst="rect">
            <a:avLst/>
          </a:prstGeom>
          <a:noFill/>
        </p:spPr>
        <p:txBody>
          <a:bodyPr wrap="square" rtlCol="0">
            <a:spAutoFit/>
          </a:bodyPr>
          <a:lstStyle/>
          <a:p>
            <a:r>
              <a:rPr lang="ro-MD" sz="2800" b="1" dirty="0">
                <a:latin typeface="Baskerville Old Face" panose="02020602080505020303" pitchFamily="18" charset="0"/>
              </a:rPr>
              <a:t>Analiza unui dispozitiv asemănător</a:t>
            </a:r>
            <a:endParaRPr lang="ru-RU" sz="2800" b="1" dirty="0"/>
          </a:p>
        </p:txBody>
      </p:sp>
      <p:sp>
        <p:nvSpPr>
          <p:cNvPr id="7" name="Прямоугольник: скругленные углы 6">
            <a:extLst>
              <a:ext uri="{FF2B5EF4-FFF2-40B4-BE49-F238E27FC236}">
                <a16:creationId xmlns:a16="http://schemas.microsoft.com/office/drawing/2014/main" id="{4243A29F-410D-A6FA-8D04-E92472DB1DC3}"/>
              </a:ext>
            </a:extLst>
          </p:cNvPr>
          <p:cNvSpPr/>
          <p:nvPr/>
        </p:nvSpPr>
        <p:spPr>
          <a:xfrm>
            <a:off x="1107503" y="1394491"/>
            <a:ext cx="10257294" cy="1469571"/>
          </a:xfrm>
          <a:prstGeom prst="roundRect">
            <a:avLst/>
          </a:prstGeom>
          <a:solidFill>
            <a:schemeClr val="accent1">
              <a:lumMod val="60000"/>
              <a:lumOff val="4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ru-RU" sz="2000" dirty="0">
              <a:solidFill>
                <a:schemeClr val="tx1"/>
              </a:solidFill>
            </a:endParaRPr>
          </a:p>
        </p:txBody>
      </p:sp>
      <p:sp>
        <p:nvSpPr>
          <p:cNvPr id="4" name="Прямоугольник: скругленные углы 3">
            <a:extLst>
              <a:ext uri="{FF2B5EF4-FFF2-40B4-BE49-F238E27FC236}">
                <a16:creationId xmlns:a16="http://schemas.microsoft.com/office/drawing/2014/main" id="{8B0B2CF1-454C-89CF-DB4D-780A91D817C4}"/>
              </a:ext>
            </a:extLst>
          </p:cNvPr>
          <p:cNvSpPr/>
          <p:nvPr/>
        </p:nvSpPr>
        <p:spPr>
          <a:xfrm>
            <a:off x="1001484" y="1226705"/>
            <a:ext cx="10189029" cy="1469571"/>
          </a:xfrm>
          <a:prstGeom prst="roundRect">
            <a:avLst/>
          </a:prstGeom>
          <a:solidFill>
            <a:schemeClr val="accent1">
              <a:lumMod val="40000"/>
              <a:lumOff val="60000"/>
            </a:schemeClr>
          </a:solidFill>
          <a:ln>
            <a:solidFill>
              <a:schemeClr val="accent1">
                <a:lumMod val="40000"/>
                <a:lumOff val="6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o-MD" sz="2000" b="0" i="0" dirty="0">
                <a:solidFill>
                  <a:schemeClr val="tx1"/>
                </a:solidFill>
                <a:effectLst/>
                <a:latin typeface="Baskerville Old Face" panose="02020602080505020303" pitchFamily="18" charset="0"/>
              </a:rPr>
              <a:t>	</a:t>
            </a:r>
            <a:r>
              <a:rPr lang="en-GB" sz="2000" b="0" i="0" dirty="0">
                <a:solidFill>
                  <a:schemeClr val="tx1"/>
                </a:solidFill>
                <a:effectLst/>
                <a:latin typeface="Baskerville Old Face" panose="02020602080505020303" pitchFamily="18" charset="0"/>
              </a:rPr>
              <a:t>Exist</a:t>
            </a:r>
            <a:r>
              <a:rPr lang="ro-MD" sz="2000" b="0" i="0" dirty="0">
                <a:solidFill>
                  <a:schemeClr val="tx1"/>
                </a:solidFill>
                <a:effectLst/>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numero</a:t>
            </a:r>
            <a:r>
              <a:rPr lang="ro-MD" sz="2000" b="0" i="0" dirty="0">
                <a:solidFill>
                  <a:schemeClr val="tx1"/>
                </a:solidFill>
                <a:effectLst/>
                <a:latin typeface="Baskerville Old Face" panose="02020602080505020303" pitchFamily="18" charset="0"/>
              </a:rPr>
              <a:t>ș</a:t>
            </a:r>
            <a:r>
              <a:rPr lang="en-GB" sz="2000" b="0" i="0" dirty="0" err="1">
                <a:solidFill>
                  <a:schemeClr val="tx1"/>
                </a:solidFill>
                <a:effectLst/>
                <a:latin typeface="Baskerville Old Face" panose="02020602080505020303" pitchFamily="18" charset="0"/>
              </a:rPr>
              <a:t>i</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produc</a:t>
            </a:r>
            <a:r>
              <a:rPr lang="ro-MD" sz="2000" b="0" i="0" dirty="0">
                <a:solidFill>
                  <a:schemeClr val="tx1"/>
                </a:solidFill>
                <a:effectLst/>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tori de </a:t>
            </a:r>
            <a:r>
              <a:rPr lang="en-GB" sz="2000" b="0" i="0" dirty="0" err="1">
                <a:solidFill>
                  <a:schemeClr val="tx1"/>
                </a:solidFill>
                <a:effectLst/>
                <a:latin typeface="Baskerville Old Face" panose="02020602080505020303" pitchFamily="18" charset="0"/>
              </a:rPr>
              <a:t>sticle</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inteligente</a:t>
            </a:r>
            <a:r>
              <a:rPr lang="en-GB" sz="2000" b="0" i="0" dirty="0">
                <a:solidFill>
                  <a:schemeClr val="tx1"/>
                </a:solidFill>
                <a:effectLst/>
                <a:latin typeface="Baskerville Old Face" panose="02020602080505020303" pitchFamily="18" charset="0"/>
              </a:rPr>
              <a:t> pe pia</a:t>
            </a:r>
            <a:r>
              <a:rPr lang="ro-MD" sz="2000" b="0" i="0" dirty="0" err="1">
                <a:solidFill>
                  <a:schemeClr val="tx1"/>
                </a:solidFill>
                <a:effectLst/>
                <a:latin typeface="Baskerville Old Face" panose="02020602080505020303" pitchFamily="18" charset="0"/>
              </a:rPr>
              <a:t>ț</a:t>
            </a:r>
            <a:r>
              <a:rPr lang="ro-MD" sz="2000" dirty="0" err="1">
                <a:solidFill>
                  <a:schemeClr val="tx1"/>
                </a:solidFill>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Scopul</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proiectului</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nostru</a:t>
            </a:r>
            <a:r>
              <a:rPr lang="en-GB" sz="2000" b="0" i="0" dirty="0">
                <a:solidFill>
                  <a:schemeClr val="tx1"/>
                </a:solidFill>
                <a:effectLst/>
                <a:latin typeface="Baskerville Old Face" panose="02020602080505020303" pitchFamily="18" charset="0"/>
              </a:rPr>
              <a:t> </a:t>
            </a:r>
            <a:r>
              <a:rPr lang="ro-MD" sz="2000" b="0" i="0" dirty="0">
                <a:solidFill>
                  <a:schemeClr val="tx1"/>
                </a:solidFill>
                <a:effectLst/>
                <a:latin typeface="Baskerville Old Face" panose="02020602080505020303" pitchFamily="18" charset="0"/>
              </a:rPr>
              <a:t>este </a:t>
            </a:r>
            <a:r>
              <a:rPr lang="en-GB" sz="2000" b="0" i="0" dirty="0">
                <a:solidFill>
                  <a:schemeClr val="tx1"/>
                </a:solidFill>
                <a:effectLst/>
                <a:latin typeface="Baskerville Old Face" panose="02020602080505020303" pitchFamily="18" charset="0"/>
              </a:rPr>
              <a:t>de a </a:t>
            </a:r>
            <a:r>
              <a:rPr lang="en-GB" sz="2000" b="0" i="0" dirty="0" err="1">
                <a:solidFill>
                  <a:schemeClr val="tx1"/>
                </a:solidFill>
                <a:effectLst/>
                <a:latin typeface="Baskerville Old Face" panose="02020602080505020303" pitchFamily="18" charset="0"/>
              </a:rPr>
              <a:t>crea</a:t>
            </a:r>
            <a:r>
              <a:rPr lang="en-GB" sz="2000" b="0" i="0" dirty="0">
                <a:solidFill>
                  <a:schemeClr val="tx1"/>
                </a:solidFill>
                <a:effectLst/>
                <a:latin typeface="Baskerville Old Face" panose="02020602080505020303" pitchFamily="18" charset="0"/>
              </a:rPr>
              <a:t> o </a:t>
            </a:r>
            <a:r>
              <a:rPr lang="en-GB" sz="2000" b="0" i="0" dirty="0" err="1">
                <a:solidFill>
                  <a:schemeClr val="tx1"/>
                </a:solidFill>
                <a:effectLst/>
                <a:latin typeface="Baskerville Old Face" panose="02020602080505020303" pitchFamily="18" charset="0"/>
              </a:rPr>
              <a:t>alternativ</a:t>
            </a:r>
            <a:r>
              <a:rPr lang="ro-MD" sz="2000" b="0" i="0" dirty="0">
                <a:solidFill>
                  <a:schemeClr val="tx1"/>
                </a:solidFill>
                <a:effectLst/>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 ma</a:t>
            </a:r>
            <a:r>
              <a:rPr lang="ro-MD" sz="2000" b="0" i="0" dirty="0">
                <a:solidFill>
                  <a:schemeClr val="tx1"/>
                </a:solidFill>
                <a:effectLst/>
                <a:latin typeface="Baskerville Old Face" panose="02020602080505020303" pitchFamily="18" charset="0"/>
              </a:rPr>
              <a:t>i</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ieftin</a:t>
            </a:r>
            <a:r>
              <a:rPr lang="ro-MD" sz="2000" b="0" i="0" dirty="0">
                <a:solidFill>
                  <a:schemeClr val="tx1"/>
                </a:solidFill>
                <a:effectLst/>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 </a:t>
            </a:r>
            <a:r>
              <a:rPr lang="ro-MD" sz="2000" dirty="0">
                <a:solidFill>
                  <a:schemeClr val="tx1"/>
                </a:solidFill>
                <a:latin typeface="Baskerville Old Face" panose="02020602080505020303" pitchFamily="18" charset="0"/>
              </a:rPr>
              <a:t>ș</a:t>
            </a:r>
            <a:r>
              <a:rPr lang="en-GB" sz="2000" b="0" i="0" dirty="0" err="1">
                <a:solidFill>
                  <a:schemeClr val="tx1"/>
                </a:solidFill>
                <a:effectLst/>
                <a:latin typeface="Baskerville Old Face" panose="02020602080505020303" pitchFamily="18" charset="0"/>
              </a:rPr>
              <a:t>i</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mai</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accesibil</a:t>
            </a:r>
            <a:r>
              <a:rPr lang="ro-MD" sz="2000" b="0" i="0" dirty="0">
                <a:solidFill>
                  <a:schemeClr val="tx1"/>
                </a:solidFill>
                <a:effectLst/>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unor</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dispozitive</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asem</a:t>
            </a:r>
            <a:r>
              <a:rPr lang="ro-MD" sz="2000" b="0" i="0" dirty="0">
                <a:solidFill>
                  <a:schemeClr val="tx1"/>
                </a:solidFill>
                <a:effectLst/>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n</a:t>
            </a:r>
            <a:r>
              <a:rPr lang="ro-MD" sz="2000" b="0" i="0" dirty="0">
                <a:solidFill>
                  <a:schemeClr val="tx1"/>
                </a:solidFill>
                <a:effectLst/>
                <a:latin typeface="Baskerville Old Face" panose="02020602080505020303" pitchFamily="18" charset="0"/>
              </a:rPr>
              <a:t>ă</a:t>
            </a:r>
            <a:r>
              <a:rPr lang="en-GB" sz="2000" b="0" i="0" dirty="0" err="1">
                <a:solidFill>
                  <a:schemeClr val="tx1"/>
                </a:solidFill>
                <a:effectLst/>
                <a:latin typeface="Baskerville Old Face" panose="02020602080505020303" pitchFamily="18" charset="0"/>
              </a:rPr>
              <a:t>toare</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existente</a:t>
            </a:r>
            <a:r>
              <a:rPr lang="en-GB" sz="2000" b="0" i="0" dirty="0">
                <a:solidFill>
                  <a:schemeClr val="tx1"/>
                </a:solidFill>
                <a:effectLst/>
                <a:latin typeface="Baskerville Old Face" panose="02020602080505020303" pitchFamily="18" charset="0"/>
              </a:rPr>
              <a:t> pe pia</a:t>
            </a:r>
            <a:r>
              <a:rPr lang="ro-MD" sz="2000" b="0" i="0" dirty="0" err="1">
                <a:solidFill>
                  <a:schemeClr val="tx1"/>
                </a:solidFill>
                <a:effectLst/>
                <a:latin typeface="Baskerville Old Face" panose="02020602080505020303" pitchFamily="18" charset="0"/>
              </a:rPr>
              <a:t>ț</a:t>
            </a:r>
            <a:r>
              <a:rPr lang="ro-MD" sz="2000" dirty="0" err="1">
                <a:solidFill>
                  <a:schemeClr val="tx1"/>
                </a:solidFill>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 Mai </a:t>
            </a:r>
            <a:r>
              <a:rPr lang="en-GB" sz="2000" b="0" i="0" dirty="0" err="1">
                <a:solidFill>
                  <a:schemeClr val="tx1"/>
                </a:solidFill>
                <a:effectLst/>
                <a:latin typeface="Baskerville Old Face" panose="02020602080505020303" pitchFamily="18" charset="0"/>
              </a:rPr>
              <a:t>mult</a:t>
            </a:r>
            <a:r>
              <a:rPr lang="en-GB" sz="2000" b="0" i="0" dirty="0">
                <a:solidFill>
                  <a:schemeClr val="tx1"/>
                </a:solidFill>
                <a:effectLst/>
                <a:latin typeface="Baskerville Old Face" panose="02020602080505020303" pitchFamily="18" charset="0"/>
              </a:rPr>
              <a:t> de at</a:t>
            </a:r>
            <a:r>
              <a:rPr lang="ro-MD" sz="2000" b="0" i="0" dirty="0">
                <a:solidFill>
                  <a:schemeClr val="tx1"/>
                </a:solidFill>
                <a:effectLst/>
                <a:latin typeface="Baskerville Old Face" panose="02020602080505020303" pitchFamily="18" charset="0"/>
              </a:rPr>
              <a:t>â</a:t>
            </a:r>
            <a:r>
              <a:rPr lang="en-GB" sz="2000" b="0" i="0" dirty="0">
                <a:solidFill>
                  <a:schemeClr val="tx1"/>
                </a:solidFill>
                <a:effectLst/>
                <a:latin typeface="Baskerville Old Face" panose="02020602080505020303" pitchFamily="18" charset="0"/>
              </a:rPr>
              <a:t>t</a:t>
            </a:r>
            <a:r>
              <a:rPr lang="ro-MD" sz="2000" b="0" i="0" dirty="0">
                <a:solidFill>
                  <a:schemeClr val="tx1"/>
                </a:solidFill>
                <a:effectLst/>
                <a:latin typeface="Baskerville Old Face" panose="02020602080505020303" pitchFamily="18" charset="0"/>
              </a:rPr>
              <a:t>,</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dispozitivul</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nostru</a:t>
            </a:r>
            <a:r>
              <a:rPr lang="en-GB" sz="2000" b="0" i="0" dirty="0">
                <a:solidFill>
                  <a:schemeClr val="tx1"/>
                </a:solidFill>
                <a:effectLst/>
                <a:latin typeface="Baskerville Old Face" panose="02020602080505020303" pitchFamily="18" charset="0"/>
              </a:rPr>
              <a:t> vine cu </a:t>
            </a:r>
            <a:r>
              <a:rPr lang="en-GB" sz="2000" b="0" i="0" dirty="0" err="1">
                <a:solidFill>
                  <a:schemeClr val="tx1"/>
                </a:solidFill>
                <a:effectLst/>
                <a:latin typeface="Baskerville Old Face" panose="02020602080505020303" pitchFamily="18" charset="0"/>
              </a:rPr>
              <a:t>func</a:t>
            </a:r>
            <a:r>
              <a:rPr lang="ro-MD" sz="2000" b="0" i="0" dirty="0">
                <a:solidFill>
                  <a:schemeClr val="tx1"/>
                </a:solidFill>
                <a:effectLst/>
                <a:latin typeface="Baskerville Old Face" panose="02020602080505020303" pitchFamily="18" charset="0"/>
              </a:rPr>
              <a:t>ț</a:t>
            </a:r>
            <a:r>
              <a:rPr lang="en-GB" sz="2000" b="0" i="0" dirty="0" err="1">
                <a:solidFill>
                  <a:schemeClr val="tx1"/>
                </a:solidFill>
                <a:effectLst/>
                <a:latin typeface="Baskerville Old Face" panose="02020602080505020303" pitchFamily="18" charset="0"/>
              </a:rPr>
              <a:t>ionalit</a:t>
            </a:r>
            <a:r>
              <a:rPr lang="ro-MD" sz="2000" b="0" i="0" dirty="0" err="1">
                <a:solidFill>
                  <a:schemeClr val="tx1"/>
                </a:solidFill>
                <a:effectLst/>
                <a:latin typeface="Baskerville Old Face" panose="02020602080505020303" pitchFamily="18" charset="0"/>
              </a:rPr>
              <a:t>ă</a:t>
            </a:r>
            <a:r>
              <a:rPr lang="ro-MD" sz="2000" dirty="0" err="1">
                <a:solidFill>
                  <a:schemeClr val="tx1"/>
                </a:solidFill>
                <a:latin typeface="Baskerville Old Face" panose="02020602080505020303" pitchFamily="18" charset="0"/>
              </a:rPr>
              <a:t>ț</a:t>
            </a:r>
            <a:r>
              <a:rPr lang="en-GB" sz="2000" b="0" i="0" dirty="0" err="1">
                <a:solidFill>
                  <a:schemeClr val="tx1"/>
                </a:solidFill>
                <a:effectLst/>
                <a:latin typeface="Baskerville Old Face" panose="02020602080505020303" pitchFamily="18" charset="0"/>
              </a:rPr>
              <a:t>i</a:t>
            </a:r>
            <a:r>
              <a:rPr lang="en-GB" sz="2000" b="0" i="0" dirty="0">
                <a:solidFill>
                  <a:schemeClr val="tx1"/>
                </a:solidFill>
                <a:effectLst/>
                <a:latin typeface="Baskerville Old Face" panose="02020602080505020303" pitchFamily="18" charset="0"/>
              </a:rPr>
              <a:t> ad</a:t>
            </a:r>
            <a:r>
              <a:rPr lang="ro-MD" sz="2000" b="0" i="0" dirty="0">
                <a:solidFill>
                  <a:schemeClr val="tx1"/>
                </a:solidFill>
                <a:effectLst/>
                <a:latin typeface="Baskerville Old Face" panose="02020602080505020303" pitchFamily="18" charset="0"/>
              </a:rPr>
              <a:t>ă</a:t>
            </a:r>
            <a:r>
              <a:rPr lang="en-GB" sz="2000" b="0" i="0" dirty="0">
                <a:solidFill>
                  <a:schemeClr val="tx1"/>
                </a:solidFill>
                <a:effectLst/>
                <a:latin typeface="Baskerville Old Face" panose="02020602080505020303" pitchFamily="18" charset="0"/>
              </a:rPr>
              <a:t>ug</a:t>
            </a:r>
            <a:r>
              <a:rPr lang="ro-MD" sz="2000" b="0" i="0" dirty="0">
                <a:solidFill>
                  <a:schemeClr val="tx1"/>
                </a:solidFill>
                <a:effectLst/>
                <a:latin typeface="Baskerville Old Face" panose="02020602080505020303" pitchFamily="18" charset="0"/>
              </a:rPr>
              <a:t>ă</a:t>
            </a:r>
            <a:r>
              <a:rPr lang="en-GB" sz="2000" b="0" i="0" dirty="0" err="1">
                <a:solidFill>
                  <a:schemeClr val="tx1"/>
                </a:solidFill>
                <a:effectLst/>
                <a:latin typeface="Baskerville Old Face" panose="02020602080505020303" pitchFamily="18" charset="0"/>
              </a:rPr>
              <a:t>toare</a:t>
            </a:r>
            <a:r>
              <a:rPr lang="ro-MD" sz="2000" b="0" i="0" dirty="0">
                <a:solidFill>
                  <a:schemeClr val="tx1"/>
                </a:solidFill>
                <a:effectLst/>
                <a:latin typeface="Baskerville Old Face" panose="02020602080505020303" pitchFamily="18" charset="0"/>
              </a:rPr>
              <a:t>,</a:t>
            </a:r>
            <a:r>
              <a:rPr lang="en-GB" sz="2000" b="0" i="0" dirty="0">
                <a:solidFill>
                  <a:schemeClr val="tx1"/>
                </a:solidFill>
                <a:effectLst/>
                <a:latin typeface="Baskerville Old Face" panose="02020602080505020303" pitchFamily="18" charset="0"/>
              </a:rPr>
              <a:t> cum </a:t>
            </a:r>
            <a:r>
              <a:rPr lang="en-GB" sz="2000" b="0" i="0" dirty="0" err="1">
                <a:solidFill>
                  <a:schemeClr val="tx1"/>
                </a:solidFill>
                <a:effectLst/>
                <a:latin typeface="Baskerville Old Face" panose="02020602080505020303" pitchFamily="18" charset="0"/>
              </a:rPr>
              <a:t>ar</a:t>
            </a:r>
            <a:r>
              <a:rPr lang="en-GB" sz="2000" b="0" i="0" dirty="0">
                <a:solidFill>
                  <a:schemeClr val="tx1"/>
                </a:solidFill>
                <a:effectLst/>
                <a:latin typeface="Baskerville Old Face" panose="02020602080505020303" pitchFamily="18" charset="0"/>
              </a:rPr>
              <a:t> fi lcd-</a:t>
            </a:r>
            <a:r>
              <a:rPr lang="en-GB" sz="2000" b="0" i="0" dirty="0" err="1">
                <a:solidFill>
                  <a:schemeClr val="tx1"/>
                </a:solidFill>
                <a:effectLst/>
                <a:latin typeface="Baskerville Old Face" panose="02020602080505020303" pitchFamily="18" charset="0"/>
              </a:rPr>
              <a:t>ul</a:t>
            </a:r>
            <a:r>
              <a:rPr lang="en-GB" sz="2000" b="0" i="0" dirty="0">
                <a:solidFill>
                  <a:schemeClr val="tx1"/>
                </a:solidFill>
                <a:effectLst/>
                <a:latin typeface="Baskerville Old Face" panose="02020602080505020303" pitchFamily="18" charset="0"/>
              </a:rPr>
              <a:t> </a:t>
            </a:r>
            <a:r>
              <a:rPr lang="ro-MD" sz="2000" dirty="0">
                <a:solidFill>
                  <a:schemeClr val="tx1"/>
                </a:solidFill>
                <a:latin typeface="Baskerville Old Face" panose="02020602080505020303" pitchFamily="18" charset="0"/>
              </a:rPr>
              <a:t>ș</a:t>
            </a:r>
            <a:r>
              <a:rPr lang="en-GB" sz="2000" b="0" i="0" dirty="0" err="1">
                <a:solidFill>
                  <a:schemeClr val="tx1"/>
                </a:solidFill>
                <a:effectLst/>
                <a:latin typeface="Baskerville Old Face" panose="02020602080505020303" pitchFamily="18" charset="0"/>
              </a:rPr>
              <a:t>i</a:t>
            </a:r>
            <a:r>
              <a:rPr lang="en-GB" sz="2000" b="0" i="0" dirty="0">
                <a:solidFill>
                  <a:schemeClr val="tx1"/>
                </a:solidFill>
                <a:effectLst/>
                <a:latin typeface="Baskerville Old Face" panose="02020602080505020303" pitchFamily="18" charset="0"/>
              </a:rPr>
              <a:t> un buzzer, </a:t>
            </a:r>
            <a:r>
              <a:rPr lang="en-GB" sz="2000" b="0" i="0" dirty="0" err="1">
                <a:solidFill>
                  <a:schemeClr val="tx1"/>
                </a:solidFill>
                <a:effectLst/>
                <a:latin typeface="Baskerville Old Face" panose="02020602080505020303" pitchFamily="18" charset="0"/>
              </a:rPr>
              <a:t>menite</a:t>
            </a:r>
            <a:r>
              <a:rPr lang="en-GB" sz="2000" b="0" i="0" dirty="0">
                <a:solidFill>
                  <a:schemeClr val="tx1"/>
                </a:solidFill>
                <a:effectLst/>
                <a:latin typeface="Baskerville Old Face" panose="02020602080505020303" pitchFamily="18" charset="0"/>
              </a:rPr>
              <a:t> de a </a:t>
            </a:r>
            <a:r>
              <a:rPr lang="en-GB" sz="2000" b="0" i="0" dirty="0" err="1">
                <a:solidFill>
                  <a:schemeClr val="tx1"/>
                </a:solidFill>
                <a:effectLst/>
                <a:latin typeface="Baskerville Old Face" panose="02020602080505020303" pitchFamily="18" charset="0"/>
              </a:rPr>
              <a:t>informa</a:t>
            </a:r>
            <a:r>
              <a:rPr lang="en-GB" sz="2000" b="0" i="0" dirty="0">
                <a:solidFill>
                  <a:schemeClr val="tx1"/>
                </a:solidFill>
                <a:effectLst/>
                <a:latin typeface="Baskerville Old Face" panose="02020602080505020303" pitchFamily="18" charset="0"/>
              </a:rPr>
              <a:t> </a:t>
            </a:r>
            <a:r>
              <a:rPr lang="ro-MD" sz="2000" dirty="0">
                <a:solidFill>
                  <a:schemeClr val="tx1"/>
                </a:solidFill>
                <a:latin typeface="Baskerville Old Face" panose="02020602080505020303" pitchFamily="18" charset="0"/>
              </a:rPr>
              <a:t>ș</a:t>
            </a:r>
            <a:r>
              <a:rPr lang="en-GB" sz="2000" b="0" i="0" dirty="0" err="1">
                <a:solidFill>
                  <a:schemeClr val="tx1"/>
                </a:solidFill>
                <a:effectLst/>
                <a:latin typeface="Baskerville Old Face" panose="02020602080505020303" pitchFamily="18" charset="0"/>
              </a:rPr>
              <a:t>i</a:t>
            </a:r>
            <a:r>
              <a:rPr lang="en-GB" sz="2000" b="0" i="0" dirty="0">
                <a:solidFill>
                  <a:schemeClr val="tx1"/>
                </a:solidFill>
                <a:effectLst/>
                <a:latin typeface="Baskerville Old Face" panose="02020602080505020303" pitchFamily="18" charset="0"/>
              </a:rPr>
              <a:t> a </a:t>
            </a:r>
            <a:r>
              <a:rPr lang="en-GB" sz="2000" b="0" i="0" dirty="0" err="1">
                <a:solidFill>
                  <a:schemeClr val="tx1"/>
                </a:solidFill>
                <a:effectLst/>
                <a:latin typeface="Baskerville Old Face" panose="02020602080505020303" pitchFamily="18" charset="0"/>
              </a:rPr>
              <a:t>ghida</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utilizatorul</a:t>
            </a:r>
            <a:r>
              <a:rPr lang="en-GB" sz="2000" b="0" i="0" dirty="0">
                <a:solidFill>
                  <a:schemeClr val="tx1"/>
                </a:solidFill>
                <a:effectLst/>
                <a:latin typeface="Baskerville Old Face" panose="02020602080505020303" pitchFamily="18" charset="0"/>
              </a:rPr>
              <a:t>.</a:t>
            </a:r>
            <a:endParaRPr lang="ru-RU" sz="2000" dirty="0">
              <a:solidFill>
                <a:schemeClr val="tx1"/>
              </a:solidFill>
            </a:endParaRPr>
          </a:p>
        </p:txBody>
      </p:sp>
      <p:pic>
        <p:nvPicPr>
          <p:cNvPr id="6" name="Рисунок 5">
            <a:extLst>
              <a:ext uri="{FF2B5EF4-FFF2-40B4-BE49-F238E27FC236}">
                <a16:creationId xmlns:a16="http://schemas.microsoft.com/office/drawing/2014/main" id="{9644C709-874C-0575-5461-74A255C4B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145" y="2954607"/>
            <a:ext cx="2685708" cy="3440239"/>
          </a:xfrm>
          <a:prstGeom prst="rect">
            <a:avLst/>
          </a:prstGeom>
          <a:ln>
            <a:noFill/>
          </a:ln>
          <a:effectLst>
            <a:softEdge rad="112500"/>
          </a:effectLst>
        </p:spPr>
      </p:pic>
    </p:spTree>
    <p:extLst>
      <p:ext uri="{BB962C8B-B14F-4D97-AF65-F5344CB8AC3E}">
        <p14:creationId xmlns:p14="http://schemas.microsoft.com/office/powerpoint/2010/main" val="392691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9A67043-B95E-0D04-73C7-C4DF8ED6EFE0}"/>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скругленные углы 4">
            <a:extLst>
              <a:ext uri="{FF2B5EF4-FFF2-40B4-BE49-F238E27FC236}">
                <a16:creationId xmlns:a16="http://schemas.microsoft.com/office/drawing/2014/main" id="{A7FE608F-8EB9-D463-EC84-837CE720ADA2}"/>
              </a:ext>
            </a:extLst>
          </p:cNvPr>
          <p:cNvSpPr/>
          <p:nvPr/>
        </p:nvSpPr>
        <p:spPr>
          <a:xfrm>
            <a:off x="990603" y="921152"/>
            <a:ext cx="10493824" cy="2427432"/>
          </a:xfrm>
          <a:prstGeom prst="roundRect">
            <a:avLst/>
          </a:prstGeom>
          <a:solidFill>
            <a:schemeClr val="accent2">
              <a:lumMod val="60000"/>
              <a:lumOff val="40000"/>
            </a:schemeClr>
          </a:solidFill>
          <a:ln>
            <a:solidFill>
              <a:schemeClr val="accent2">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скругленные углы 5">
            <a:extLst>
              <a:ext uri="{FF2B5EF4-FFF2-40B4-BE49-F238E27FC236}">
                <a16:creationId xmlns:a16="http://schemas.microsoft.com/office/drawing/2014/main" id="{BD22DBFF-0F69-715E-9CEC-A67588F2E1D9}"/>
              </a:ext>
            </a:extLst>
          </p:cNvPr>
          <p:cNvSpPr/>
          <p:nvPr/>
        </p:nvSpPr>
        <p:spPr>
          <a:xfrm>
            <a:off x="772887" y="828110"/>
            <a:ext cx="10493823" cy="2308323"/>
          </a:xfrm>
          <a:prstGeom prst="roundRect">
            <a:avLst/>
          </a:prstGeom>
          <a:solidFill>
            <a:schemeClr val="accent2">
              <a:lumMod val="40000"/>
              <a:lumOff val="60000"/>
            </a:schemeClr>
          </a:solidFill>
          <a:ln>
            <a:solidFill>
              <a:schemeClr val="accent2">
                <a:lumMod val="60000"/>
                <a:lumOff val="4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a:extLst>
              <a:ext uri="{FF2B5EF4-FFF2-40B4-BE49-F238E27FC236}">
                <a16:creationId xmlns:a16="http://schemas.microsoft.com/office/drawing/2014/main" id="{21D68A2B-24BE-DDF7-0322-CE0863E093CC}"/>
              </a:ext>
            </a:extLst>
          </p:cNvPr>
          <p:cNvSpPr txBox="1"/>
          <p:nvPr/>
        </p:nvSpPr>
        <p:spPr>
          <a:xfrm>
            <a:off x="925290" y="808171"/>
            <a:ext cx="11059886" cy="2308324"/>
          </a:xfrm>
          <a:prstGeom prst="rect">
            <a:avLst/>
          </a:prstGeom>
          <a:noFill/>
          <a:scene3d>
            <a:camera prst="orthographicFront"/>
            <a:lightRig rig="threePt" dir="t"/>
          </a:scene3d>
          <a:sp3d>
            <a:bevelT w="101600" prst="riblet"/>
          </a:sp3d>
        </p:spPr>
        <p:txBody>
          <a:bodyPr wrap="square" rtlCol="0">
            <a:spAutoFit/>
          </a:bodyPr>
          <a:lstStyle/>
          <a:p>
            <a:r>
              <a:rPr lang="ro-MD" dirty="0">
                <a:latin typeface="Baskerville Old Face" panose="02020602080505020303" pitchFamily="18" charset="0"/>
              </a:rPr>
              <a:t>	</a:t>
            </a:r>
            <a:r>
              <a:rPr lang="ro-MD" sz="2400" b="1" u="sng" dirty="0">
                <a:latin typeface="Baskerville Old Face" panose="02020602080505020303" pitchFamily="18" charset="0"/>
              </a:rPr>
              <a:t>Sarcina</a:t>
            </a:r>
            <a:r>
              <a:rPr lang="en-US" sz="2400" b="1" u="sng" dirty="0">
                <a:latin typeface="Baskerville Old Face" panose="02020602080505020303" pitchFamily="18" charset="0"/>
              </a:rPr>
              <a:t>:</a:t>
            </a:r>
          </a:p>
          <a:p>
            <a:pPr marL="285750" indent="-285750">
              <a:buFont typeface="Wingdings" panose="05000000000000000000" pitchFamily="2" charset="2"/>
              <a:buChar char="§"/>
            </a:pPr>
            <a:r>
              <a:rPr lang="en-US" sz="2000" dirty="0">
                <a:latin typeface="Baskerville Old Face" panose="02020602080505020303" pitchFamily="18" charset="0"/>
              </a:rPr>
              <a:t> </a:t>
            </a:r>
            <a:r>
              <a:rPr lang="en-US" sz="2000" dirty="0" err="1">
                <a:latin typeface="Baskerville Old Face" panose="02020602080505020303" pitchFamily="18" charset="0"/>
              </a:rPr>
              <a:t>crearea</a:t>
            </a:r>
            <a:r>
              <a:rPr lang="en-US" sz="2000" dirty="0">
                <a:latin typeface="Baskerville Old Face" panose="02020602080505020303" pitchFamily="18" charset="0"/>
              </a:rPr>
              <a:t> </a:t>
            </a:r>
            <a:r>
              <a:rPr lang="en-US" sz="2000" dirty="0" err="1">
                <a:latin typeface="Baskerville Old Face" panose="02020602080505020303" pitchFamily="18" charset="0"/>
              </a:rPr>
              <a:t>unui</a:t>
            </a:r>
            <a:r>
              <a:rPr lang="en-US" sz="2000" dirty="0">
                <a:latin typeface="Baskerville Old Face" panose="02020602080505020303" pitchFamily="18" charset="0"/>
              </a:rPr>
              <a:t> </a:t>
            </a:r>
            <a:r>
              <a:rPr lang="en-US" sz="2000" dirty="0" err="1">
                <a:latin typeface="Baskerville Old Face" panose="02020602080505020303" pitchFamily="18" charset="0"/>
              </a:rPr>
              <a:t>dispozitiv</a:t>
            </a:r>
            <a:r>
              <a:rPr lang="en-US" sz="2000" dirty="0">
                <a:latin typeface="Baskerville Old Face" panose="02020602080505020303" pitchFamily="18" charset="0"/>
              </a:rPr>
              <a:t>, care </a:t>
            </a:r>
            <a:r>
              <a:rPr lang="en-US" sz="2000" dirty="0" err="1">
                <a:latin typeface="Baskerville Old Face" panose="02020602080505020303" pitchFamily="18" charset="0"/>
              </a:rPr>
              <a:t>va</a:t>
            </a:r>
            <a:r>
              <a:rPr lang="en-US" sz="2000" dirty="0">
                <a:latin typeface="Baskerville Old Face" panose="02020602080505020303" pitchFamily="18" charset="0"/>
              </a:rPr>
              <a:t> </a:t>
            </a:r>
            <a:r>
              <a:rPr lang="en-US" sz="2000" dirty="0" err="1">
                <a:latin typeface="Baskerville Old Face" panose="02020602080505020303" pitchFamily="18" charset="0"/>
              </a:rPr>
              <a:t>putea</a:t>
            </a:r>
            <a:r>
              <a:rPr lang="en-US" sz="2000" dirty="0">
                <a:latin typeface="Baskerville Old Face" panose="02020602080505020303" pitchFamily="18" charset="0"/>
              </a:rPr>
              <a:t> </a:t>
            </a:r>
            <a:r>
              <a:rPr lang="en-US" sz="2000" dirty="0" err="1">
                <a:latin typeface="Baskerville Old Face" panose="02020602080505020303" pitchFamily="18" charset="0"/>
              </a:rPr>
              <a:t>realiza</a:t>
            </a:r>
            <a:r>
              <a:rPr lang="en-US" sz="2000" dirty="0">
                <a:latin typeface="Baskerville Old Face" panose="02020602080505020303" pitchFamily="18" charset="0"/>
              </a:rPr>
              <a:t> </a:t>
            </a:r>
            <a:r>
              <a:rPr lang="en-US" sz="2000" dirty="0" err="1">
                <a:latin typeface="Baskerville Old Face" panose="02020602080505020303" pitchFamily="18" charset="0"/>
              </a:rPr>
              <a:t>urm</a:t>
            </a:r>
            <a:r>
              <a:rPr lang="ro-MD" sz="2000" dirty="0" err="1">
                <a:latin typeface="Baskerville Old Face" panose="02020602080505020303" pitchFamily="18" charset="0"/>
              </a:rPr>
              <a:t>ătoarele</a:t>
            </a:r>
            <a:r>
              <a:rPr lang="ro-MD" sz="2000" dirty="0">
                <a:latin typeface="Baskerville Old Face" panose="02020602080505020303" pitchFamily="18" charset="0"/>
              </a:rPr>
              <a:t> funcții</a:t>
            </a:r>
            <a:r>
              <a:rPr lang="en-US" sz="2000" dirty="0">
                <a:latin typeface="Baskerville Old Face" panose="02020602080505020303" pitchFamily="18" charset="0"/>
              </a:rPr>
              <a:t>:</a:t>
            </a:r>
          </a:p>
          <a:p>
            <a:pPr marL="1314450" lvl="2" indent="-400050">
              <a:buFont typeface="+mj-lt"/>
              <a:buAutoNum type="romanUcPeriod"/>
            </a:pPr>
            <a:r>
              <a:rPr lang="en-US" sz="2000" dirty="0" err="1">
                <a:latin typeface="Baskerville Old Face" panose="02020602080505020303" pitchFamily="18" charset="0"/>
              </a:rPr>
              <a:t>determinarea</a:t>
            </a:r>
            <a:r>
              <a:rPr lang="en-US" sz="2000" dirty="0">
                <a:latin typeface="Baskerville Old Face" panose="02020602080505020303" pitchFamily="18" charset="0"/>
              </a:rPr>
              <a:t> </a:t>
            </a:r>
            <a:r>
              <a:rPr lang="en-US" sz="2000" dirty="0" err="1">
                <a:latin typeface="Baskerville Old Face" panose="02020602080505020303" pitchFamily="18" charset="0"/>
              </a:rPr>
              <a:t>volumului</a:t>
            </a:r>
            <a:r>
              <a:rPr lang="en-US" sz="2000" dirty="0">
                <a:latin typeface="Baskerville Old Face" panose="02020602080505020303" pitchFamily="18" charset="0"/>
              </a:rPr>
              <a:t> de ap</a:t>
            </a:r>
            <a:r>
              <a:rPr lang="ro-MD" sz="2000" dirty="0">
                <a:latin typeface="Baskerville Old Face" panose="02020602080505020303" pitchFamily="18" charset="0"/>
              </a:rPr>
              <a:t>ă consumat de către utilizator</a:t>
            </a:r>
            <a:r>
              <a:rPr lang="en-US" sz="2000" dirty="0">
                <a:latin typeface="Baskerville Old Face" panose="02020602080505020303" pitchFamily="18" charset="0"/>
              </a:rPr>
              <a:t>;</a:t>
            </a:r>
          </a:p>
          <a:p>
            <a:pPr marL="1314450" lvl="2" indent="-400050">
              <a:buFont typeface="+mj-lt"/>
              <a:buAutoNum type="romanUcPeriod"/>
            </a:pPr>
            <a:r>
              <a:rPr lang="en-US" sz="2000" dirty="0">
                <a:latin typeface="Baskerville Old Face" panose="02020602080505020303" pitchFamily="18" charset="0"/>
              </a:rPr>
              <a:t> </a:t>
            </a:r>
            <a:r>
              <a:rPr lang="en-US" sz="2000" dirty="0" err="1">
                <a:latin typeface="Baskerville Old Face" panose="02020602080505020303" pitchFamily="18" charset="0"/>
              </a:rPr>
              <a:t>calculul</a:t>
            </a:r>
            <a:r>
              <a:rPr lang="en-US" sz="2000" dirty="0">
                <a:latin typeface="Baskerville Old Face" panose="02020602080505020303" pitchFamily="18" charset="0"/>
              </a:rPr>
              <a:t> </a:t>
            </a:r>
            <a:r>
              <a:rPr lang="en-US" sz="2000" dirty="0" err="1">
                <a:latin typeface="Baskerville Old Face" panose="02020602080505020303" pitchFamily="18" charset="0"/>
              </a:rPr>
              <a:t>temperaturii</a:t>
            </a:r>
            <a:r>
              <a:rPr lang="en-US" sz="2000" dirty="0">
                <a:latin typeface="Baskerville Old Face" panose="02020602080505020303" pitchFamily="18" charset="0"/>
              </a:rPr>
              <a:t> </a:t>
            </a:r>
            <a:r>
              <a:rPr lang="en-US" sz="2000" dirty="0" err="1">
                <a:latin typeface="Baskerville Old Face" panose="02020602080505020303" pitchFamily="18" charset="0"/>
              </a:rPr>
              <a:t>lichidului</a:t>
            </a:r>
            <a:r>
              <a:rPr lang="en-US" sz="2000" dirty="0">
                <a:latin typeface="Baskerville Old Face" panose="02020602080505020303" pitchFamily="18" charset="0"/>
              </a:rPr>
              <a:t> din </a:t>
            </a:r>
            <a:r>
              <a:rPr lang="en-US" sz="2000" dirty="0" err="1">
                <a:latin typeface="Baskerville Old Face" panose="02020602080505020303" pitchFamily="18" charset="0"/>
              </a:rPr>
              <a:t>sticl</a:t>
            </a:r>
            <a:r>
              <a:rPr lang="ro-MD" sz="2000" dirty="0">
                <a:latin typeface="Baskerville Old Face" panose="02020602080505020303" pitchFamily="18" charset="0"/>
              </a:rPr>
              <a:t>ă</a:t>
            </a:r>
            <a:r>
              <a:rPr lang="en-US" sz="2000" dirty="0">
                <a:latin typeface="Baskerville Old Face" panose="02020602080505020303" pitchFamily="18" charset="0"/>
              </a:rPr>
              <a:t>;</a:t>
            </a:r>
          </a:p>
          <a:p>
            <a:pPr marL="1314450" lvl="2" indent="-400050">
              <a:buFont typeface="+mj-lt"/>
              <a:buAutoNum type="romanUcPeriod"/>
            </a:pPr>
            <a:r>
              <a:rPr lang="en-US" sz="2000" dirty="0">
                <a:latin typeface="Baskerville Old Face" panose="02020602080505020303" pitchFamily="18" charset="0"/>
              </a:rPr>
              <a:t> </a:t>
            </a:r>
            <a:r>
              <a:rPr lang="en-US" sz="2000" dirty="0" err="1">
                <a:latin typeface="Baskerville Old Face" panose="02020602080505020303" pitchFamily="18" charset="0"/>
              </a:rPr>
              <a:t>afi</a:t>
            </a:r>
            <a:r>
              <a:rPr lang="ro-MD" sz="2000" dirty="0" err="1">
                <a:latin typeface="Baskerville Old Face" panose="02020602080505020303" pitchFamily="18" charset="0"/>
              </a:rPr>
              <a:t>șarea</a:t>
            </a:r>
            <a:r>
              <a:rPr lang="ro-MD" sz="2000" dirty="0">
                <a:latin typeface="Baskerville Old Face" panose="02020602080505020303" pitchFamily="18" charset="0"/>
              </a:rPr>
              <a:t> pe un display a informației ce ține de îndemnul adresat consumatorului, în dependență de valorile determinate.</a:t>
            </a:r>
          </a:p>
          <a:p>
            <a:pPr marL="1314450" lvl="2" indent="-400050">
              <a:buFont typeface="+mj-lt"/>
              <a:buAutoNum type="romanUcPeriod"/>
            </a:pPr>
            <a:r>
              <a:rPr lang="ro-MD" sz="2000" dirty="0">
                <a:latin typeface="Baskerville Old Face" panose="02020602080505020303" pitchFamily="18" charset="0"/>
              </a:rPr>
              <a:t> avertizarea sub forma unui semnal emis de alarmă.</a:t>
            </a:r>
            <a:endParaRPr lang="ru-RU" sz="2000" dirty="0"/>
          </a:p>
        </p:txBody>
      </p:sp>
      <p:sp>
        <p:nvSpPr>
          <p:cNvPr id="7" name="Прямоугольник: скругленные углы 6">
            <a:extLst>
              <a:ext uri="{FF2B5EF4-FFF2-40B4-BE49-F238E27FC236}">
                <a16:creationId xmlns:a16="http://schemas.microsoft.com/office/drawing/2014/main" id="{176689F4-73F9-AA34-EA8D-60F39630A405}"/>
              </a:ext>
            </a:extLst>
          </p:cNvPr>
          <p:cNvSpPr/>
          <p:nvPr/>
        </p:nvSpPr>
        <p:spPr>
          <a:xfrm>
            <a:off x="4372597" y="4467898"/>
            <a:ext cx="3871878" cy="1074428"/>
          </a:xfrm>
          <a:prstGeom prst="roundRect">
            <a:avLst/>
          </a:prstGeom>
          <a:solidFill>
            <a:schemeClr val="accent1">
              <a:lumMod val="60000"/>
              <a:lumOff val="40000"/>
            </a:schemeClr>
          </a:solidFill>
          <a:ln>
            <a:solidFill>
              <a:schemeClr val="accent1">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скругленные углы 7">
            <a:extLst>
              <a:ext uri="{FF2B5EF4-FFF2-40B4-BE49-F238E27FC236}">
                <a16:creationId xmlns:a16="http://schemas.microsoft.com/office/drawing/2014/main" id="{7A03AD1E-349D-B601-0186-2F92BF3EC192}"/>
              </a:ext>
            </a:extLst>
          </p:cNvPr>
          <p:cNvSpPr/>
          <p:nvPr/>
        </p:nvSpPr>
        <p:spPr>
          <a:xfrm>
            <a:off x="4269473" y="4316818"/>
            <a:ext cx="3777342" cy="1074428"/>
          </a:xfrm>
          <a:prstGeom prst="roundRect">
            <a:avLst/>
          </a:prstGeom>
          <a:solidFill>
            <a:schemeClr val="accent1">
              <a:lumMod val="40000"/>
              <a:lumOff val="60000"/>
            </a:schemeClr>
          </a:solidFill>
          <a:ln>
            <a:solidFill>
              <a:schemeClr val="accent1">
                <a:lumMod val="40000"/>
                <a:lumOff val="6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o-MD" b="1" dirty="0">
                <a:solidFill>
                  <a:schemeClr val="tx1"/>
                </a:solidFill>
                <a:latin typeface="Baskerville Old Face" panose="02020602080505020303" pitchFamily="18" charset="0"/>
              </a:rPr>
              <a:t>Albastru -</a:t>
            </a:r>
            <a:r>
              <a:rPr lang="en-US" b="1" dirty="0">
                <a:solidFill>
                  <a:schemeClr val="tx1"/>
                </a:solidFill>
                <a:latin typeface="Baskerville Old Face" panose="02020602080505020303" pitchFamily="18" charset="0"/>
              </a:rPr>
              <a:t>&gt; </a:t>
            </a:r>
            <a:r>
              <a:rPr lang="en-US" b="1" dirty="0" err="1">
                <a:solidFill>
                  <a:schemeClr val="tx1"/>
                </a:solidFill>
                <a:latin typeface="Baskerville Old Face" panose="02020602080505020303" pitchFamily="18" charset="0"/>
              </a:rPr>
              <a:t>temperatura</a:t>
            </a:r>
            <a:r>
              <a:rPr lang="en-US" b="1" dirty="0">
                <a:solidFill>
                  <a:schemeClr val="tx1"/>
                </a:solidFill>
                <a:latin typeface="Baskerville Old Face" panose="02020602080505020303" pitchFamily="18" charset="0"/>
              </a:rPr>
              <a:t> = </a:t>
            </a:r>
            <a:r>
              <a:rPr lang="en-US" b="1" dirty="0" err="1">
                <a:solidFill>
                  <a:schemeClr val="tx1"/>
                </a:solidFill>
                <a:latin typeface="Baskerville Old Face" panose="02020602080505020303" pitchFamily="18" charset="0"/>
              </a:rPr>
              <a:t>rece</a:t>
            </a:r>
            <a:endParaRPr lang="en-US" b="1" dirty="0">
              <a:solidFill>
                <a:schemeClr val="tx1"/>
              </a:solidFill>
              <a:latin typeface="Baskerville Old Face" panose="02020602080505020303" pitchFamily="18" charset="0"/>
            </a:endParaRPr>
          </a:p>
          <a:p>
            <a:pPr algn="just"/>
            <a:r>
              <a:rPr lang="en-US" b="1" dirty="0">
                <a:solidFill>
                  <a:schemeClr val="tx1"/>
                </a:solidFill>
                <a:latin typeface="Baskerville Old Face" panose="02020602080505020303" pitchFamily="18" charset="0"/>
              </a:rPr>
              <a:t>Verde -&gt; </a:t>
            </a:r>
            <a:r>
              <a:rPr lang="en-US" b="1" dirty="0" err="1">
                <a:solidFill>
                  <a:schemeClr val="tx1"/>
                </a:solidFill>
                <a:latin typeface="Baskerville Old Face" panose="02020602080505020303" pitchFamily="18" charset="0"/>
              </a:rPr>
              <a:t>temperatura</a:t>
            </a:r>
            <a:r>
              <a:rPr lang="en-US" b="1" dirty="0">
                <a:solidFill>
                  <a:schemeClr val="tx1"/>
                </a:solidFill>
                <a:latin typeface="Baskerville Old Face" panose="02020602080505020303" pitchFamily="18" charset="0"/>
              </a:rPr>
              <a:t> =  </a:t>
            </a:r>
            <a:r>
              <a:rPr lang="en-US" b="1" dirty="0" err="1">
                <a:solidFill>
                  <a:schemeClr val="tx1"/>
                </a:solidFill>
                <a:latin typeface="Baskerville Old Face" panose="02020602080505020303" pitchFamily="18" charset="0"/>
              </a:rPr>
              <a:t>echilibrat</a:t>
            </a:r>
            <a:r>
              <a:rPr lang="ro-MD" b="1" dirty="0">
                <a:solidFill>
                  <a:schemeClr val="tx1"/>
                </a:solidFill>
                <a:latin typeface="Baskerville Old Face" panose="02020602080505020303" pitchFamily="18" charset="0"/>
              </a:rPr>
              <a:t>ă</a:t>
            </a:r>
          </a:p>
          <a:p>
            <a:pPr algn="just"/>
            <a:r>
              <a:rPr lang="ro-MD" b="1" dirty="0">
                <a:solidFill>
                  <a:schemeClr val="tx1"/>
                </a:solidFill>
                <a:latin typeface="Baskerville Old Face" panose="02020602080505020303" pitchFamily="18" charset="0"/>
              </a:rPr>
              <a:t>Roșu -</a:t>
            </a:r>
            <a:r>
              <a:rPr lang="en-US" b="1" dirty="0">
                <a:solidFill>
                  <a:schemeClr val="tx1"/>
                </a:solidFill>
                <a:latin typeface="Baskerville Old Face" panose="02020602080505020303" pitchFamily="18" charset="0"/>
              </a:rPr>
              <a:t>&gt; </a:t>
            </a:r>
            <a:r>
              <a:rPr lang="en-US" b="1" dirty="0" err="1">
                <a:solidFill>
                  <a:schemeClr val="tx1"/>
                </a:solidFill>
                <a:latin typeface="Baskerville Old Face" panose="02020602080505020303" pitchFamily="18" charset="0"/>
              </a:rPr>
              <a:t>temperatur</a:t>
            </a:r>
            <a:r>
              <a:rPr lang="ro-MD" b="1" dirty="0">
                <a:solidFill>
                  <a:schemeClr val="tx1"/>
                </a:solidFill>
                <a:latin typeface="Baskerville Old Face" panose="02020602080505020303" pitchFamily="18" charset="0"/>
              </a:rPr>
              <a:t>a</a:t>
            </a:r>
            <a:r>
              <a:rPr lang="en-US" b="1" dirty="0">
                <a:solidFill>
                  <a:schemeClr val="tx1"/>
                </a:solidFill>
                <a:latin typeface="Baskerville Old Face" panose="02020602080505020303" pitchFamily="18" charset="0"/>
              </a:rPr>
              <a:t> = </a:t>
            </a:r>
            <a:r>
              <a:rPr lang="en-US" b="1" dirty="0" err="1">
                <a:solidFill>
                  <a:schemeClr val="tx1"/>
                </a:solidFill>
                <a:latin typeface="Baskerville Old Face" panose="02020602080505020303" pitchFamily="18" charset="0"/>
              </a:rPr>
              <a:t>fierbinte</a:t>
            </a:r>
            <a:endParaRPr lang="ru-RU" b="1" dirty="0">
              <a:solidFill>
                <a:schemeClr val="tx1"/>
              </a:solidFill>
            </a:endParaRPr>
          </a:p>
        </p:txBody>
      </p:sp>
      <p:sp>
        <p:nvSpPr>
          <p:cNvPr id="10" name="Стрелка: вниз 9">
            <a:extLst>
              <a:ext uri="{FF2B5EF4-FFF2-40B4-BE49-F238E27FC236}">
                <a16:creationId xmlns:a16="http://schemas.microsoft.com/office/drawing/2014/main" id="{8DC0650D-85FA-03DA-48BE-C42206AD1723}"/>
              </a:ext>
            </a:extLst>
          </p:cNvPr>
          <p:cNvSpPr/>
          <p:nvPr/>
        </p:nvSpPr>
        <p:spPr>
          <a:xfrm>
            <a:off x="5867401" y="3560734"/>
            <a:ext cx="740229" cy="601972"/>
          </a:xfrm>
          <a:prstGeom prst="downArrow">
            <a:avLst/>
          </a:prstGeom>
          <a:ln/>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7586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Прямоугольник: скругленные углы 3">
            <a:extLst>
              <a:ext uri="{FF2B5EF4-FFF2-40B4-BE49-F238E27FC236}">
                <a16:creationId xmlns:a16="http://schemas.microsoft.com/office/drawing/2014/main" id="{09099082-2768-DFDD-98A8-8A4C41F472C6}"/>
              </a:ext>
            </a:extLst>
          </p:cNvPr>
          <p:cNvSpPr/>
          <p:nvPr/>
        </p:nvSpPr>
        <p:spPr>
          <a:xfrm>
            <a:off x="912394" y="770806"/>
            <a:ext cx="10553537" cy="2351315"/>
          </a:xfrm>
          <a:prstGeom prst="roundRect">
            <a:avLst/>
          </a:prstGeom>
          <a:solidFill>
            <a:schemeClr val="accent2">
              <a:lumMod val="60000"/>
              <a:lumOff val="40000"/>
            </a:schemeClr>
          </a:solidFill>
          <a:ln>
            <a:solidFill>
              <a:schemeClr val="accent2">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скругленные углы 1">
            <a:extLst>
              <a:ext uri="{FF2B5EF4-FFF2-40B4-BE49-F238E27FC236}">
                <a16:creationId xmlns:a16="http://schemas.microsoft.com/office/drawing/2014/main" id="{7877C586-0A7A-C5BE-A542-F181D06E1220}"/>
              </a:ext>
            </a:extLst>
          </p:cNvPr>
          <p:cNvSpPr/>
          <p:nvPr/>
        </p:nvSpPr>
        <p:spPr>
          <a:xfrm>
            <a:off x="772887" y="598714"/>
            <a:ext cx="10493823" cy="2351315"/>
          </a:xfrm>
          <a:prstGeom prst="roundRect">
            <a:avLst/>
          </a:prstGeom>
          <a:solidFill>
            <a:schemeClr val="accent2">
              <a:lumMod val="40000"/>
              <a:lumOff val="60000"/>
            </a:schemeClr>
          </a:solidFill>
          <a:ln>
            <a:solidFill>
              <a:schemeClr val="accent2">
                <a:lumMod val="60000"/>
                <a:lumOff val="40000"/>
              </a:schemeClr>
            </a:solid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ro-MD" sz="2400" b="1" u="sng" dirty="0">
                <a:solidFill>
                  <a:schemeClr val="tx1"/>
                </a:solidFill>
                <a:latin typeface="Baskerville Old Face" panose="02020602080505020303" pitchFamily="18" charset="0"/>
              </a:rPr>
              <a:t>Obiectivele</a:t>
            </a:r>
            <a:r>
              <a:rPr lang="en-US" sz="2400" b="1" u="sng" dirty="0">
                <a:solidFill>
                  <a:schemeClr val="tx1"/>
                </a:solidFill>
                <a:latin typeface="Baskerville Old Face" panose="02020602080505020303" pitchFamily="18" charset="0"/>
              </a:rPr>
              <a:t>:</a:t>
            </a:r>
            <a:endParaRPr lang="ro-MD" sz="2400" b="1" u="sng" dirty="0">
              <a:solidFill>
                <a:schemeClr val="tx1"/>
              </a:solidFill>
              <a:latin typeface="Baskerville Old Face" panose="02020602080505020303" pitchFamily="18" charset="0"/>
            </a:endParaRPr>
          </a:p>
          <a:p>
            <a:pPr marL="342900" indent="-342900">
              <a:buFont typeface="Wingdings" panose="05000000000000000000" pitchFamily="2" charset="2"/>
              <a:buChar char="§"/>
            </a:pPr>
            <a:r>
              <a:rPr lang="ro-MD" sz="2400" dirty="0">
                <a:solidFill>
                  <a:schemeClr val="tx1"/>
                </a:solidFill>
                <a:latin typeface="Baskerville Old Face" panose="02020602080505020303" pitchFamily="18" charset="0"/>
              </a:rPr>
              <a:t> </a:t>
            </a:r>
            <a:r>
              <a:rPr lang="ro-MD" sz="2000" dirty="0">
                <a:solidFill>
                  <a:schemeClr val="tx1"/>
                </a:solidFill>
                <a:latin typeface="Baskerville Old Face" panose="02020602080505020303" pitchFamily="18" charset="0"/>
              </a:rPr>
              <a:t>utilizarea eficientă a componentelor selectate întru realizarea dispozitivului dat</a:t>
            </a:r>
            <a:r>
              <a:rPr lang="en-US" sz="2000" dirty="0">
                <a:solidFill>
                  <a:schemeClr val="tx1"/>
                </a:solidFill>
                <a:latin typeface="Baskerville Old Face" panose="02020602080505020303" pitchFamily="18" charset="0"/>
              </a:rPr>
              <a:t>;</a:t>
            </a:r>
          </a:p>
          <a:p>
            <a:pPr marL="342900" indent="-342900">
              <a:buFont typeface="Wingdings" panose="05000000000000000000" pitchFamily="2" charset="2"/>
              <a:buChar char="§"/>
            </a:pPr>
            <a:r>
              <a:rPr lang="ro-MD" sz="2000" dirty="0">
                <a:solidFill>
                  <a:schemeClr val="tx1"/>
                </a:solidFill>
                <a:latin typeface="Baskerville Old Face" panose="02020602080505020303" pitchFamily="18" charset="0"/>
              </a:rPr>
              <a:t> realizarea acestui</a:t>
            </a:r>
            <a:r>
              <a:rPr lang="en-US" sz="2000" dirty="0">
                <a:solidFill>
                  <a:schemeClr val="tx1"/>
                </a:solidFill>
                <a:latin typeface="Baskerville Old Face" panose="02020602080505020303" pitchFamily="18" charset="0"/>
              </a:rPr>
              <a:t> </a:t>
            </a:r>
            <a:r>
              <a:rPr lang="en-US" sz="2000" dirty="0" err="1">
                <a:solidFill>
                  <a:schemeClr val="tx1"/>
                </a:solidFill>
                <a:latin typeface="Baskerville Old Face" panose="02020602080505020303" pitchFamily="18" charset="0"/>
              </a:rPr>
              <a:t>dispozitiv</a:t>
            </a:r>
            <a:r>
              <a:rPr lang="ro-MD" sz="2000" dirty="0">
                <a:solidFill>
                  <a:schemeClr val="tx1"/>
                </a:solidFill>
                <a:latin typeface="Baskerville Old Face" panose="02020602080505020303" pitchFamily="18" charset="0"/>
              </a:rPr>
              <a:t> manual, utilizând cunoștințele și experiența primită anterior</a:t>
            </a:r>
            <a:r>
              <a:rPr lang="en-US" sz="2000" dirty="0">
                <a:solidFill>
                  <a:schemeClr val="tx1"/>
                </a:solidFill>
                <a:latin typeface="Baskerville Old Face" panose="02020602080505020303" pitchFamily="18" charset="0"/>
              </a:rPr>
              <a:t>;</a:t>
            </a:r>
          </a:p>
          <a:p>
            <a:pPr marL="342900" indent="-342900">
              <a:buFont typeface="Wingdings" panose="05000000000000000000" pitchFamily="2" charset="2"/>
              <a:buChar char="§"/>
            </a:pPr>
            <a:r>
              <a:rPr lang="en-US" sz="2000" b="1" dirty="0">
                <a:solidFill>
                  <a:schemeClr val="tx1"/>
                </a:solidFill>
                <a:latin typeface="Baskerville Old Face" panose="02020602080505020303" pitchFamily="18" charset="0"/>
              </a:rPr>
              <a:t> </a:t>
            </a:r>
            <a:r>
              <a:rPr lang="ro-MD" sz="2000" dirty="0">
                <a:solidFill>
                  <a:schemeClr val="tx1"/>
                </a:solidFill>
                <a:latin typeface="Baskerville Old Face" panose="02020602080505020303" pitchFamily="18" charset="0"/>
              </a:rPr>
              <a:t>ușurarea evidenței a consumului de lichid de către utilizator</a:t>
            </a:r>
            <a:r>
              <a:rPr lang="en-US" sz="2000" dirty="0">
                <a:solidFill>
                  <a:schemeClr val="tx1"/>
                </a:solidFill>
                <a:latin typeface="Baskerville Old Face" panose="02020602080505020303" pitchFamily="18" charset="0"/>
              </a:rPr>
              <a:t>;</a:t>
            </a:r>
            <a:endParaRPr lang="ro-MD" sz="2000" dirty="0">
              <a:solidFill>
                <a:schemeClr val="tx1"/>
              </a:solidFill>
              <a:latin typeface="Baskerville Old Face" panose="02020602080505020303" pitchFamily="18" charset="0"/>
            </a:endParaRPr>
          </a:p>
          <a:p>
            <a:pPr marL="342900" indent="-342900">
              <a:buFont typeface="Wingdings" panose="05000000000000000000" pitchFamily="2" charset="2"/>
              <a:buChar char="§"/>
            </a:pPr>
            <a:r>
              <a:rPr lang="ro-MD" sz="2000" dirty="0">
                <a:solidFill>
                  <a:schemeClr val="tx1"/>
                </a:solidFill>
                <a:latin typeface="Baskerville Old Face" panose="02020602080505020303" pitchFamily="18" charset="0"/>
              </a:rPr>
              <a:t> obținerea rezultatului final funcțional</a:t>
            </a:r>
            <a:r>
              <a:rPr lang="en-US" sz="2000" dirty="0">
                <a:solidFill>
                  <a:schemeClr val="tx1"/>
                </a:solidFill>
                <a:latin typeface="Baskerville Old Face" panose="02020602080505020303" pitchFamily="18" charset="0"/>
              </a:rPr>
              <a:t>;</a:t>
            </a:r>
          </a:p>
          <a:p>
            <a:pPr marL="342900" indent="-342900">
              <a:buFont typeface="Wingdings" panose="05000000000000000000" pitchFamily="2" charset="2"/>
              <a:buChar char="§"/>
            </a:pPr>
            <a:r>
              <a:rPr lang="en-US" sz="2000" dirty="0">
                <a:solidFill>
                  <a:schemeClr val="tx1"/>
                </a:solidFill>
                <a:latin typeface="Baskerville Old Face" panose="02020602080505020303" pitchFamily="18" charset="0"/>
              </a:rPr>
              <a:t> </a:t>
            </a:r>
            <a:r>
              <a:rPr lang="en-US" sz="2000" dirty="0" err="1">
                <a:solidFill>
                  <a:schemeClr val="tx1"/>
                </a:solidFill>
                <a:latin typeface="Baskerville Old Face" panose="02020602080505020303" pitchFamily="18" charset="0"/>
              </a:rPr>
              <a:t>ob</a:t>
            </a:r>
            <a:r>
              <a:rPr lang="ro-MD" sz="2000" dirty="0">
                <a:solidFill>
                  <a:schemeClr val="tx1"/>
                </a:solidFill>
                <a:latin typeface="Baskerville Old Face" panose="02020602080505020303" pitchFamily="18" charset="0"/>
              </a:rPr>
              <a:t>ținerea deprinderilor practice de lucru cu procesorul STM32.</a:t>
            </a:r>
            <a:endParaRPr lang="en-US" sz="2000" dirty="0">
              <a:solidFill>
                <a:schemeClr val="tx1"/>
              </a:solidFill>
              <a:latin typeface="Baskerville Old Face" panose="02020602080505020303" pitchFamily="18" charset="0"/>
            </a:endParaRPr>
          </a:p>
          <a:p>
            <a:endParaRPr lang="ru-RU" dirty="0">
              <a:solidFill>
                <a:schemeClr val="tx1"/>
              </a:solidFill>
            </a:endParaRPr>
          </a:p>
        </p:txBody>
      </p:sp>
      <p:sp>
        <p:nvSpPr>
          <p:cNvPr id="3" name="Прямоугольник 2">
            <a:extLst>
              <a:ext uri="{FF2B5EF4-FFF2-40B4-BE49-F238E27FC236}">
                <a16:creationId xmlns:a16="http://schemas.microsoft.com/office/drawing/2014/main" id="{45FAD53F-79B2-496E-FE4C-7133C3BEF01F}"/>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Рисунок 6">
            <a:extLst>
              <a:ext uri="{FF2B5EF4-FFF2-40B4-BE49-F238E27FC236}">
                <a16:creationId xmlns:a16="http://schemas.microsoft.com/office/drawing/2014/main" id="{4926297A-1D17-EC30-04B5-BCB1C200B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968" y="3663718"/>
            <a:ext cx="1057559" cy="1057559"/>
          </a:xfrm>
          <a:prstGeom prst="rect">
            <a:avLst/>
          </a:prstGeom>
        </p:spPr>
      </p:pic>
      <p:pic>
        <p:nvPicPr>
          <p:cNvPr id="9" name="Рисунок 8">
            <a:extLst>
              <a:ext uri="{FF2B5EF4-FFF2-40B4-BE49-F238E27FC236}">
                <a16:creationId xmlns:a16="http://schemas.microsoft.com/office/drawing/2014/main" id="{B69E153A-0882-C509-FE30-B3107082C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6" y="3569009"/>
            <a:ext cx="1197376" cy="1197376"/>
          </a:xfrm>
          <a:prstGeom prst="rect">
            <a:avLst/>
          </a:prstGeom>
        </p:spPr>
      </p:pic>
      <p:pic>
        <p:nvPicPr>
          <p:cNvPr id="11" name="Рисунок 10">
            <a:extLst>
              <a:ext uri="{FF2B5EF4-FFF2-40B4-BE49-F238E27FC236}">
                <a16:creationId xmlns:a16="http://schemas.microsoft.com/office/drawing/2014/main" id="{38EA54A1-6AB9-82D2-CDD9-BCDFC8CA9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8032" y="4040377"/>
            <a:ext cx="680048" cy="496461"/>
          </a:xfrm>
          <a:prstGeom prst="rect">
            <a:avLst/>
          </a:prstGeom>
        </p:spPr>
      </p:pic>
      <p:pic>
        <p:nvPicPr>
          <p:cNvPr id="13" name="Рисунок 12">
            <a:extLst>
              <a:ext uri="{FF2B5EF4-FFF2-40B4-BE49-F238E27FC236}">
                <a16:creationId xmlns:a16="http://schemas.microsoft.com/office/drawing/2014/main" id="{D1592E62-CAAD-9682-2DAB-534153AC34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2039" y="3827493"/>
            <a:ext cx="709345" cy="709345"/>
          </a:xfrm>
          <a:prstGeom prst="rect">
            <a:avLst/>
          </a:prstGeom>
        </p:spPr>
      </p:pic>
      <p:pic>
        <p:nvPicPr>
          <p:cNvPr id="15" name="Рисунок 14">
            <a:extLst>
              <a:ext uri="{FF2B5EF4-FFF2-40B4-BE49-F238E27FC236}">
                <a16:creationId xmlns:a16="http://schemas.microsoft.com/office/drawing/2014/main" id="{D2969073-0017-3748-278C-A0BB77A303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4399" y="3747065"/>
            <a:ext cx="1057559" cy="1057559"/>
          </a:xfrm>
          <a:prstGeom prst="rect">
            <a:avLst/>
          </a:prstGeom>
        </p:spPr>
      </p:pic>
      <p:pic>
        <p:nvPicPr>
          <p:cNvPr id="17" name="Рисунок 16">
            <a:extLst>
              <a:ext uri="{FF2B5EF4-FFF2-40B4-BE49-F238E27FC236}">
                <a16:creationId xmlns:a16="http://schemas.microsoft.com/office/drawing/2014/main" id="{836327EA-60C2-4483-4407-EE8E13ACEF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06262" y="3876381"/>
            <a:ext cx="890004" cy="890004"/>
          </a:xfrm>
          <a:prstGeom prst="rect">
            <a:avLst/>
          </a:prstGeom>
        </p:spPr>
      </p:pic>
      <p:pic>
        <p:nvPicPr>
          <p:cNvPr id="19" name="Рисунок 18">
            <a:extLst>
              <a:ext uri="{FF2B5EF4-FFF2-40B4-BE49-F238E27FC236}">
                <a16:creationId xmlns:a16="http://schemas.microsoft.com/office/drawing/2014/main" id="{289F017B-A68E-43B0-6839-EC86E8554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0678" y="3799653"/>
            <a:ext cx="1267306" cy="921624"/>
          </a:xfrm>
          <a:prstGeom prst="rect">
            <a:avLst/>
          </a:prstGeom>
        </p:spPr>
      </p:pic>
      <p:pic>
        <p:nvPicPr>
          <p:cNvPr id="21" name="Рисунок 20" descr="Добавление">
            <a:extLst>
              <a:ext uri="{FF2B5EF4-FFF2-40B4-BE49-F238E27FC236}">
                <a16:creationId xmlns:a16="http://schemas.microsoft.com/office/drawing/2014/main" id="{33D0BBA3-9E8C-5DAB-C591-5785045E90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6321" y="3843805"/>
            <a:ext cx="623277" cy="623277"/>
          </a:xfrm>
          <a:prstGeom prst="rect">
            <a:avLst/>
          </a:prstGeom>
        </p:spPr>
      </p:pic>
      <p:pic>
        <p:nvPicPr>
          <p:cNvPr id="26" name="Рисунок 25" descr="Добавление">
            <a:extLst>
              <a:ext uri="{FF2B5EF4-FFF2-40B4-BE49-F238E27FC236}">
                <a16:creationId xmlns:a16="http://schemas.microsoft.com/office/drawing/2014/main" id="{D154F106-0CD9-3D55-B5B4-E49A622DD0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2547" y="3827493"/>
            <a:ext cx="623277" cy="623277"/>
          </a:xfrm>
          <a:prstGeom prst="rect">
            <a:avLst/>
          </a:prstGeom>
        </p:spPr>
      </p:pic>
      <p:pic>
        <p:nvPicPr>
          <p:cNvPr id="1026" name="Picture 2" descr="Cpu - Free technology icons">
            <a:extLst>
              <a:ext uri="{FF2B5EF4-FFF2-40B4-BE49-F238E27FC236}">
                <a16:creationId xmlns:a16="http://schemas.microsoft.com/office/drawing/2014/main" id="{DB918BD9-AA4A-7EBA-7D18-39C2048E2C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5963" y="3718505"/>
            <a:ext cx="890004" cy="890004"/>
          </a:xfrm>
          <a:prstGeom prst="rect">
            <a:avLst/>
          </a:prstGeom>
          <a:noFill/>
          <a:extLst>
            <a:ext uri="{909E8E84-426E-40DD-AFC4-6F175D3DCCD1}">
              <a14:hiddenFill xmlns:a14="http://schemas.microsoft.com/office/drawing/2010/main">
                <a:solidFill>
                  <a:srgbClr val="FFFFFF"/>
                </a:solidFill>
              </a14:hiddenFill>
            </a:ext>
          </a:extLst>
        </p:spPr>
      </p:pic>
      <p:pic>
        <p:nvPicPr>
          <p:cNvPr id="28" name="Рисунок 27" descr="Добавление">
            <a:extLst>
              <a:ext uri="{FF2B5EF4-FFF2-40B4-BE49-F238E27FC236}">
                <a16:creationId xmlns:a16="http://schemas.microsoft.com/office/drawing/2014/main" id="{B63AD9B7-F300-9EF6-5A88-DC93E53D68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47374" y="3880858"/>
            <a:ext cx="623277" cy="623277"/>
          </a:xfrm>
          <a:prstGeom prst="rect">
            <a:avLst/>
          </a:prstGeom>
        </p:spPr>
      </p:pic>
      <p:pic>
        <p:nvPicPr>
          <p:cNvPr id="29" name="Рисунок 28" descr="Добавление">
            <a:extLst>
              <a:ext uri="{FF2B5EF4-FFF2-40B4-BE49-F238E27FC236}">
                <a16:creationId xmlns:a16="http://schemas.microsoft.com/office/drawing/2014/main" id="{F5C677B2-B939-827B-D3D7-7F91FB7CDC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63142" y="3913561"/>
            <a:ext cx="623277" cy="623277"/>
          </a:xfrm>
          <a:prstGeom prst="rect">
            <a:avLst/>
          </a:prstGeom>
        </p:spPr>
      </p:pic>
      <p:pic>
        <p:nvPicPr>
          <p:cNvPr id="30" name="Рисунок 29" descr="Добавление">
            <a:extLst>
              <a:ext uri="{FF2B5EF4-FFF2-40B4-BE49-F238E27FC236}">
                <a16:creationId xmlns:a16="http://schemas.microsoft.com/office/drawing/2014/main" id="{2F9C82F7-2384-2337-E1DC-D3F9F59D40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3778" y="3948826"/>
            <a:ext cx="623277" cy="623277"/>
          </a:xfrm>
          <a:prstGeom prst="rect">
            <a:avLst/>
          </a:prstGeom>
        </p:spPr>
      </p:pic>
      <p:pic>
        <p:nvPicPr>
          <p:cNvPr id="31" name="Рисунок 30" descr="Добавление">
            <a:extLst>
              <a:ext uri="{FF2B5EF4-FFF2-40B4-BE49-F238E27FC236}">
                <a16:creationId xmlns:a16="http://schemas.microsoft.com/office/drawing/2014/main" id="{5DF14E9D-7859-DE32-583C-D9306E7009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6983" y="3964205"/>
            <a:ext cx="623277" cy="623277"/>
          </a:xfrm>
          <a:prstGeom prst="rect">
            <a:avLst/>
          </a:prstGeom>
        </p:spPr>
      </p:pic>
      <p:pic>
        <p:nvPicPr>
          <p:cNvPr id="32" name="Рисунок 31" descr="Добавление">
            <a:extLst>
              <a:ext uri="{FF2B5EF4-FFF2-40B4-BE49-F238E27FC236}">
                <a16:creationId xmlns:a16="http://schemas.microsoft.com/office/drawing/2014/main" id="{4A478086-B775-20AB-5D66-96CA7FCF4C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94983" y="4009745"/>
            <a:ext cx="623277" cy="623277"/>
          </a:xfrm>
          <a:prstGeom prst="rect">
            <a:avLst/>
          </a:prstGeom>
        </p:spPr>
      </p:pic>
      <p:sp>
        <p:nvSpPr>
          <p:cNvPr id="27" name="Левая фигурная скобка 26">
            <a:extLst>
              <a:ext uri="{FF2B5EF4-FFF2-40B4-BE49-F238E27FC236}">
                <a16:creationId xmlns:a16="http://schemas.microsoft.com/office/drawing/2014/main" id="{DD921872-BB4C-309F-E9FD-C16B554833AF}"/>
              </a:ext>
            </a:extLst>
          </p:cNvPr>
          <p:cNvSpPr/>
          <p:nvPr/>
        </p:nvSpPr>
        <p:spPr>
          <a:xfrm rot="16200000">
            <a:off x="5784361" y="-645414"/>
            <a:ext cx="623277" cy="1158240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ru-RU"/>
          </a:p>
        </p:txBody>
      </p:sp>
      <p:sp>
        <p:nvSpPr>
          <p:cNvPr id="34" name="Прямоугольник: скругленные углы 33">
            <a:extLst>
              <a:ext uri="{FF2B5EF4-FFF2-40B4-BE49-F238E27FC236}">
                <a16:creationId xmlns:a16="http://schemas.microsoft.com/office/drawing/2014/main" id="{79592DA8-3391-A85A-AA69-CC8304548B9B}"/>
              </a:ext>
            </a:extLst>
          </p:cNvPr>
          <p:cNvSpPr/>
          <p:nvPr/>
        </p:nvSpPr>
        <p:spPr>
          <a:xfrm>
            <a:off x="4788286" y="5616086"/>
            <a:ext cx="2615426" cy="72254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dirty="0" err="1">
                <a:solidFill>
                  <a:schemeClr val="tx1"/>
                </a:solidFill>
                <a:latin typeface="Baskerville Old Face" panose="02020602080505020303" pitchFamily="18" charset="0"/>
              </a:rPr>
              <a:t>Rezultatul</a:t>
            </a:r>
            <a:r>
              <a:rPr lang="en-US" sz="2800" b="1" dirty="0">
                <a:solidFill>
                  <a:schemeClr val="tx1"/>
                </a:solidFill>
                <a:latin typeface="Baskerville Old Face" panose="02020602080505020303" pitchFamily="18" charset="0"/>
              </a:rPr>
              <a:t> final!</a:t>
            </a:r>
            <a:endParaRPr lang="ru-RU" sz="2800" b="1" dirty="0">
              <a:solidFill>
                <a:schemeClr val="tx1"/>
              </a:solidFill>
            </a:endParaRPr>
          </a:p>
        </p:txBody>
      </p:sp>
      <p:pic>
        <p:nvPicPr>
          <p:cNvPr id="35" name="Рисунок 34" descr="Маркеры-галочки">
            <a:extLst>
              <a:ext uri="{FF2B5EF4-FFF2-40B4-BE49-F238E27FC236}">
                <a16:creationId xmlns:a16="http://schemas.microsoft.com/office/drawing/2014/main" id="{02EBD501-B303-78F7-B0F2-E03DFC4E939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161997" y="5413789"/>
            <a:ext cx="914400" cy="914400"/>
          </a:xfrm>
          <a:prstGeom prst="rect">
            <a:avLst/>
          </a:prstGeom>
        </p:spPr>
      </p:pic>
    </p:spTree>
    <p:extLst>
      <p:ext uri="{BB962C8B-B14F-4D97-AF65-F5344CB8AC3E}">
        <p14:creationId xmlns:p14="http://schemas.microsoft.com/office/powerpoint/2010/main" val="23411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Прямоугольник 50">
            <a:extLst>
              <a:ext uri="{FF2B5EF4-FFF2-40B4-BE49-F238E27FC236}">
                <a16:creationId xmlns:a16="http://schemas.microsoft.com/office/drawing/2014/main" id="{5CB90DE1-97CD-374D-5F56-29EB2EC0EFC0}"/>
              </a:ext>
            </a:extLst>
          </p:cNvPr>
          <p:cNvSpPr/>
          <p:nvPr/>
        </p:nvSpPr>
        <p:spPr>
          <a:xfrm>
            <a:off x="7467602" y="3135410"/>
            <a:ext cx="4375375" cy="678303"/>
          </a:xfrm>
          <a:prstGeom prst="rect">
            <a:avLst/>
          </a:prstGeom>
          <a:solidFill>
            <a:schemeClr val="accent1">
              <a:lumMod val="60000"/>
              <a:lumOff val="40000"/>
            </a:schemeClr>
          </a:solidFill>
          <a:ln>
            <a:solidFill>
              <a:schemeClr val="accent1">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рямоугольник 49">
            <a:extLst>
              <a:ext uri="{FF2B5EF4-FFF2-40B4-BE49-F238E27FC236}">
                <a16:creationId xmlns:a16="http://schemas.microsoft.com/office/drawing/2014/main" id="{25F86FE3-5A22-2EA8-E147-ECADDD56D2A8}"/>
              </a:ext>
            </a:extLst>
          </p:cNvPr>
          <p:cNvSpPr/>
          <p:nvPr/>
        </p:nvSpPr>
        <p:spPr>
          <a:xfrm>
            <a:off x="7467605" y="4270960"/>
            <a:ext cx="4375372" cy="678303"/>
          </a:xfrm>
          <a:prstGeom prst="rect">
            <a:avLst/>
          </a:prstGeom>
          <a:solidFill>
            <a:schemeClr val="accent1">
              <a:lumMod val="60000"/>
              <a:lumOff val="40000"/>
            </a:schemeClr>
          </a:solidFill>
          <a:ln>
            <a:solidFill>
              <a:schemeClr val="accent1">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Прямоугольник 48">
            <a:extLst>
              <a:ext uri="{FF2B5EF4-FFF2-40B4-BE49-F238E27FC236}">
                <a16:creationId xmlns:a16="http://schemas.microsoft.com/office/drawing/2014/main" id="{F16A0FE8-6A62-11CA-EAFD-C1983AB54002}"/>
              </a:ext>
            </a:extLst>
          </p:cNvPr>
          <p:cNvSpPr/>
          <p:nvPr/>
        </p:nvSpPr>
        <p:spPr>
          <a:xfrm>
            <a:off x="8044452" y="5430279"/>
            <a:ext cx="3221673" cy="603531"/>
          </a:xfrm>
          <a:prstGeom prst="rect">
            <a:avLst/>
          </a:prstGeom>
          <a:solidFill>
            <a:schemeClr val="accent1">
              <a:lumMod val="60000"/>
              <a:lumOff val="40000"/>
            </a:schemeClr>
          </a:solidFill>
          <a:ln>
            <a:solidFill>
              <a:schemeClr val="accent1">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Прямоугольник 47">
            <a:extLst>
              <a:ext uri="{FF2B5EF4-FFF2-40B4-BE49-F238E27FC236}">
                <a16:creationId xmlns:a16="http://schemas.microsoft.com/office/drawing/2014/main" id="{14EAE41C-0C67-7F10-4337-086F33FD42F8}"/>
              </a:ext>
            </a:extLst>
          </p:cNvPr>
          <p:cNvSpPr/>
          <p:nvPr/>
        </p:nvSpPr>
        <p:spPr>
          <a:xfrm>
            <a:off x="1317222" y="5421296"/>
            <a:ext cx="3624943" cy="678303"/>
          </a:xfrm>
          <a:prstGeom prst="rect">
            <a:avLst/>
          </a:prstGeom>
          <a:solidFill>
            <a:schemeClr val="accent1">
              <a:lumMod val="60000"/>
              <a:lumOff val="40000"/>
            </a:schemeClr>
          </a:solidFill>
          <a:ln>
            <a:solidFill>
              <a:schemeClr val="accent1">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Прямоугольник 46">
            <a:extLst>
              <a:ext uri="{FF2B5EF4-FFF2-40B4-BE49-F238E27FC236}">
                <a16:creationId xmlns:a16="http://schemas.microsoft.com/office/drawing/2014/main" id="{23A53EB8-1A4C-50F6-D674-7DA34A92917F}"/>
              </a:ext>
            </a:extLst>
          </p:cNvPr>
          <p:cNvSpPr/>
          <p:nvPr/>
        </p:nvSpPr>
        <p:spPr>
          <a:xfrm>
            <a:off x="522501" y="4263077"/>
            <a:ext cx="4768590" cy="678303"/>
          </a:xfrm>
          <a:prstGeom prst="rect">
            <a:avLst/>
          </a:prstGeom>
          <a:solidFill>
            <a:schemeClr val="accent1">
              <a:lumMod val="60000"/>
              <a:lumOff val="40000"/>
            </a:schemeClr>
          </a:solidFill>
          <a:ln>
            <a:solidFill>
              <a:schemeClr val="accent1">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9F56DE0E-FF81-B107-4C33-32B5C2E68F4F}"/>
              </a:ext>
            </a:extLst>
          </p:cNvPr>
          <p:cNvSpPr/>
          <p:nvPr/>
        </p:nvSpPr>
        <p:spPr>
          <a:xfrm>
            <a:off x="1321450" y="3111472"/>
            <a:ext cx="3719797" cy="678303"/>
          </a:xfrm>
          <a:prstGeom prst="rect">
            <a:avLst/>
          </a:prstGeom>
          <a:solidFill>
            <a:schemeClr val="accent1">
              <a:lumMod val="60000"/>
              <a:lumOff val="40000"/>
            </a:schemeClr>
          </a:solidFill>
          <a:ln>
            <a:solidFill>
              <a:schemeClr val="accent1">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Прямоугольник 44">
            <a:extLst>
              <a:ext uri="{FF2B5EF4-FFF2-40B4-BE49-F238E27FC236}">
                <a16:creationId xmlns:a16="http://schemas.microsoft.com/office/drawing/2014/main" id="{3A9012A6-D018-6D1E-C4AD-E773790EAC12}"/>
              </a:ext>
            </a:extLst>
          </p:cNvPr>
          <p:cNvSpPr/>
          <p:nvPr/>
        </p:nvSpPr>
        <p:spPr>
          <a:xfrm>
            <a:off x="3232021" y="1389181"/>
            <a:ext cx="5875700" cy="869112"/>
          </a:xfrm>
          <a:prstGeom prst="rect">
            <a:avLst/>
          </a:prstGeom>
          <a:solidFill>
            <a:schemeClr val="accent1">
              <a:lumMod val="60000"/>
              <a:lumOff val="40000"/>
            </a:schemeClr>
          </a:solidFill>
          <a:ln>
            <a:solidFill>
              <a:schemeClr val="accent1">
                <a:lumMod val="60000"/>
                <a:lumOff val="4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8F8CE56E-8EB0-2F72-E7AD-EBC5ADF403B8}"/>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Прямоугольник 2">
            <a:extLst>
              <a:ext uri="{FF2B5EF4-FFF2-40B4-BE49-F238E27FC236}">
                <a16:creationId xmlns:a16="http://schemas.microsoft.com/office/drawing/2014/main" id="{AD67F5A6-0C75-8526-6328-19448DFD2FC7}"/>
              </a:ext>
            </a:extLst>
          </p:cNvPr>
          <p:cNvSpPr/>
          <p:nvPr/>
        </p:nvSpPr>
        <p:spPr>
          <a:xfrm>
            <a:off x="3181349" y="1335482"/>
            <a:ext cx="5802085" cy="794657"/>
          </a:xfrm>
          <a:prstGeom prst="rect">
            <a:avLst/>
          </a:prstGeom>
          <a:solidFill>
            <a:schemeClr val="accent1">
              <a:lumMod val="40000"/>
              <a:lumOff val="60000"/>
            </a:schemeClr>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0" i="0" dirty="0">
                <a:solidFill>
                  <a:schemeClr val="tx1"/>
                </a:solidFill>
                <a:effectLst/>
                <a:latin typeface="Baskerville Old Face" panose="02020602080505020303" pitchFamily="18" charset="0"/>
              </a:rPr>
              <a:t>1. </a:t>
            </a:r>
            <a:r>
              <a:rPr lang="en-GB" sz="2000" b="0" i="0" dirty="0" err="1">
                <a:solidFill>
                  <a:schemeClr val="tx1"/>
                </a:solidFill>
                <a:effectLst/>
                <a:latin typeface="Baskerville Old Face" panose="02020602080505020303" pitchFamily="18" charset="0"/>
              </a:rPr>
              <a:t>Selectarea</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sensorilor</a:t>
            </a:r>
            <a:r>
              <a:rPr lang="en-GB" sz="2000" b="0" i="0" dirty="0">
                <a:solidFill>
                  <a:schemeClr val="tx1"/>
                </a:solidFill>
                <a:effectLst/>
                <a:latin typeface="Baskerville Old Face" panose="02020602080505020303" pitchFamily="18" charset="0"/>
              </a:rPr>
              <a:t> </a:t>
            </a:r>
            <a:r>
              <a:rPr lang="ro-MD" sz="2000" dirty="0">
                <a:solidFill>
                  <a:schemeClr val="tx1"/>
                </a:solidFill>
                <a:latin typeface="Baskerville Old Face" panose="02020602080505020303" pitchFamily="18" charset="0"/>
              </a:rPr>
              <a:t>ș</a:t>
            </a:r>
            <a:r>
              <a:rPr lang="en-GB" sz="2000" b="0" i="0" dirty="0" err="1">
                <a:solidFill>
                  <a:schemeClr val="tx1"/>
                </a:solidFill>
                <a:effectLst/>
                <a:latin typeface="Baskerville Old Face" panose="02020602080505020303" pitchFamily="18" charset="0"/>
              </a:rPr>
              <a:t>i</a:t>
            </a:r>
            <a:r>
              <a:rPr lang="en-GB" sz="2000" b="0" i="0" dirty="0">
                <a:solidFill>
                  <a:schemeClr val="tx1"/>
                </a:solidFill>
                <a:effectLst/>
                <a:latin typeface="Baskerville Old Face" panose="02020602080505020303" pitchFamily="18" charset="0"/>
              </a:rPr>
              <a:t> </a:t>
            </a:r>
            <a:r>
              <a:rPr lang="ro-MD" sz="2000" b="0" i="0" dirty="0">
                <a:solidFill>
                  <a:schemeClr val="tx1"/>
                </a:solidFill>
                <a:effectLst/>
                <a:latin typeface="Baskerville Old Face" panose="02020602080505020303" pitchFamily="18" charset="0"/>
              </a:rPr>
              <a:t>a </a:t>
            </a:r>
            <a:r>
              <a:rPr lang="en-GB" sz="2000" b="0" i="0" dirty="0" err="1">
                <a:solidFill>
                  <a:schemeClr val="tx1"/>
                </a:solidFill>
                <a:effectLst/>
                <a:latin typeface="Baskerville Old Face" panose="02020602080505020303" pitchFamily="18" charset="0"/>
              </a:rPr>
              <a:t>altor</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componente</a:t>
            </a:r>
            <a:r>
              <a:rPr lang="en-GB" sz="2000" b="0" i="0" dirty="0">
                <a:solidFill>
                  <a:schemeClr val="tx1"/>
                </a:solidFill>
                <a:effectLst/>
                <a:latin typeface="Baskerville Old Face" panose="02020602080505020303" pitchFamily="18" charset="0"/>
              </a:rPr>
              <a:t> </a:t>
            </a:r>
            <a:r>
              <a:rPr lang="en-GB" sz="2000" b="0" i="0" dirty="0" err="1">
                <a:solidFill>
                  <a:schemeClr val="tx1"/>
                </a:solidFill>
                <a:effectLst/>
                <a:latin typeface="Baskerville Old Face" panose="02020602080505020303" pitchFamily="18" charset="0"/>
              </a:rPr>
              <a:t>necesare</a:t>
            </a:r>
            <a:r>
              <a:rPr lang="en-GB" sz="2000" b="0" i="0" dirty="0">
                <a:solidFill>
                  <a:schemeClr val="tx1"/>
                </a:solidFill>
                <a:effectLst/>
                <a:latin typeface="Baskerville Old Face" panose="02020602080505020303" pitchFamily="18" charset="0"/>
              </a:rPr>
              <a:t>.</a:t>
            </a:r>
            <a:endParaRPr lang="ru-RU" sz="2000" dirty="0">
              <a:solidFill>
                <a:schemeClr val="tx1"/>
              </a:solidFill>
            </a:endParaRPr>
          </a:p>
        </p:txBody>
      </p:sp>
      <p:sp>
        <p:nvSpPr>
          <p:cNvPr id="4" name="Прямоугольник 3">
            <a:extLst>
              <a:ext uri="{FF2B5EF4-FFF2-40B4-BE49-F238E27FC236}">
                <a16:creationId xmlns:a16="http://schemas.microsoft.com/office/drawing/2014/main" id="{93CCE508-1BBD-0A36-35C0-47A291407E56}"/>
              </a:ext>
            </a:extLst>
          </p:cNvPr>
          <p:cNvSpPr/>
          <p:nvPr/>
        </p:nvSpPr>
        <p:spPr>
          <a:xfrm>
            <a:off x="1257301" y="3047585"/>
            <a:ext cx="3624944" cy="603533"/>
          </a:xfrm>
          <a:prstGeom prst="rect">
            <a:avLst/>
          </a:prstGeom>
          <a:solidFill>
            <a:schemeClr val="accent1">
              <a:lumMod val="40000"/>
              <a:lumOff val="60000"/>
            </a:schemeClr>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0" i="0" dirty="0">
                <a:solidFill>
                  <a:schemeClr val="tx1"/>
                </a:solidFill>
                <a:effectLst/>
                <a:latin typeface="Baskerville Old Face" panose="02020602080505020303" pitchFamily="18" charset="0"/>
              </a:rPr>
              <a:t>2. Relizarea schemei de principiu.</a:t>
            </a:r>
            <a:endParaRPr lang="ru-RU" sz="2000" dirty="0">
              <a:solidFill>
                <a:schemeClr val="tx1"/>
              </a:solidFill>
            </a:endParaRPr>
          </a:p>
        </p:txBody>
      </p:sp>
      <p:sp>
        <p:nvSpPr>
          <p:cNvPr id="5" name="Прямоугольник 4">
            <a:extLst>
              <a:ext uri="{FF2B5EF4-FFF2-40B4-BE49-F238E27FC236}">
                <a16:creationId xmlns:a16="http://schemas.microsoft.com/office/drawing/2014/main" id="{AED0100C-6FB5-076E-292D-AFCA6DCCAC18}"/>
              </a:ext>
            </a:extLst>
          </p:cNvPr>
          <p:cNvSpPr/>
          <p:nvPr/>
        </p:nvSpPr>
        <p:spPr>
          <a:xfrm>
            <a:off x="484416" y="4198598"/>
            <a:ext cx="4669972" cy="603532"/>
          </a:xfrm>
          <a:prstGeom prst="rect">
            <a:avLst/>
          </a:prstGeom>
          <a:solidFill>
            <a:schemeClr val="accent1">
              <a:lumMod val="40000"/>
              <a:lumOff val="60000"/>
            </a:schemeClr>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0" i="0" dirty="0">
                <a:solidFill>
                  <a:schemeClr val="tx1"/>
                </a:solidFill>
                <a:effectLst/>
                <a:latin typeface="Baskerville Old Face" panose="02020602080505020303" pitchFamily="18" charset="0"/>
              </a:rPr>
              <a:t>3. Asamblarea unui prototip pe breadboard.</a:t>
            </a:r>
            <a:endParaRPr lang="ru-RU" sz="2000" dirty="0">
              <a:solidFill>
                <a:schemeClr val="tx1"/>
              </a:solidFill>
            </a:endParaRPr>
          </a:p>
        </p:txBody>
      </p:sp>
      <p:sp>
        <p:nvSpPr>
          <p:cNvPr id="6" name="Прямоугольник 5">
            <a:extLst>
              <a:ext uri="{FF2B5EF4-FFF2-40B4-BE49-F238E27FC236}">
                <a16:creationId xmlns:a16="http://schemas.microsoft.com/office/drawing/2014/main" id="{CBD8A04B-FED2-3971-E981-CB33BFBDAE41}"/>
              </a:ext>
            </a:extLst>
          </p:cNvPr>
          <p:cNvSpPr/>
          <p:nvPr/>
        </p:nvSpPr>
        <p:spPr>
          <a:xfrm>
            <a:off x="1257301" y="5370916"/>
            <a:ext cx="3510645" cy="568787"/>
          </a:xfrm>
          <a:prstGeom prst="rect">
            <a:avLst/>
          </a:prstGeom>
          <a:solidFill>
            <a:schemeClr val="accent1">
              <a:lumMod val="40000"/>
              <a:lumOff val="60000"/>
            </a:schemeClr>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0" i="0" dirty="0">
                <a:solidFill>
                  <a:schemeClr val="tx1"/>
                </a:solidFill>
                <a:effectLst/>
                <a:latin typeface="Baskerville Old Face" panose="02020602080505020303" pitchFamily="18" charset="0"/>
              </a:rPr>
              <a:t>4. Coding...</a:t>
            </a:r>
            <a:endParaRPr lang="ru-RU" sz="2000" dirty="0">
              <a:solidFill>
                <a:schemeClr val="tx1"/>
              </a:solidFill>
            </a:endParaRPr>
          </a:p>
        </p:txBody>
      </p:sp>
      <p:sp>
        <p:nvSpPr>
          <p:cNvPr id="7" name="Прямоугольник 6">
            <a:extLst>
              <a:ext uri="{FF2B5EF4-FFF2-40B4-BE49-F238E27FC236}">
                <a16:creationId xmlns:a16="http://schemas.microsoft.com/office/drawing/2014/main" id="{BCB23D90-E222-9DA4-664B-AF647A96A9AE}"/>
              </a:ext>
            </a:extLst>
          </p:cNvPr>
          <p:cNvSpPr/>
          <p:nvPr/>
        </p:nvSpPr>
        <p:spPr>
          <a:xfrm>
            <a:off x="7981944" y="5406455"/>
            <a:ext cx="3140534" cy="497708"/>
          </a:xfrm>
          <a:prstGeom prst="rect">
            <a:avLst/>
          </a:prstGeom>
          <a:solidFill>
            <a:schemeClr val="accent1">
              <a:lumMod val="40000"/>
              <a:lumOff val="60000"/>
            </a:schemeClr>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0" i="0" dirty="0">
                <a:solidFill>
                  <a:schemeClr val="tx1"/>
                </a:solidFill>
                <a:effectLst/>
                <a:latin typeface="Baskerville Old Face" panose="02020602080505020303" pitchFamily="18" charset="0"/>
              </a:rPr>
              <a:t>5. Testing...</a:t>
            </a:r>
            <a:endParaRPr lang="ru-RU" sz="2000" dirty="0">
              <a:solidFill>
                <a:schemeClr val="tx1"/>
              </a:solidFill>
            </a:endParaRPr>
          </a:p>
        </p:txBody>
      </p:sp>
      <p:sp>
        <p:nvSpPr>
          <p:cNvPr id="8" name="Прямоугольник 7">
            <a:extLst>
              <a:ext uri="{FF2B5EF4-FFF2-40B4-BE49-F238E27FC236}">
                <a16:creationId xmlns:a16="http://schemas.microsoft.com/office/drawing/2014/main" id="{0DA201D3-4E12-13B8-24AF-94141AAAE4A0}"/>
              </a:ext>
            </a:extLst>
          </p:cNvPr>
          <p:cNvSpPr/>
          <p:nvPr/>
        </p:nvSpPr>
        <p:spPr>
          <a:xfrm>
            <a:off x="7396841" y="4198598"/>
            <a:ext cx="4310743" cy="603532"/>
          </a:xfrm>
          <a:prstGeom prst="rect">
            <a:avLst/>
          </a:prstGeom>
          <a:solidFill>
            <a:schemeClr val="accent1">
              <a:lumMod val="40000"/>
              <a:lumOff val="60000"/>
            </a:schemeClr>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0" i="0" dirty="0">
                <a:solidFill>
                  <a:schemeClr val="tx1"/>
                </a:solidFill>
                <a:effectLst/>
                <a:latin typeface="Baskerville Old Face" panose="02020602080505020303" pitchFamily="18" charset="0"/>
              </a:rPr>
              <a:t>6. Asamblarea proiectului final.</a:t>
            </a:r>
            <a:endParaRPr lang="ru-RU" sz="2000" dirty="0">
              <a:solidFill>
                <a:schemeClr val="tx1"/>
              </a:solidFill>
            </a:endParaRPr>
          </a:p>
        </p:txBody>
      </p:sp>
      <p:sp>
        <p:nvSpPr>
          <p:cNvPr id="9" name="Прямоугольник 8">
            <a:extLst>
              <a:ext uri="{FF2B5EF4-FFF2-40B4-BE49-F238E27FC236}">
                <a16:creationId xmlns:a16="http://schemas.microsoft.com/office/drawing/2014/main" id="{2C861E3E-9C5A-67F1-0CFA-E7E1434B9368}"/>
              </a:ext>
            </a:extLst>
          </p:cNvPr>
          <p:cNvSpPr/>
          <p:nvPr/>
        </p:nvSpPr>
        <p:spPr>
          <a:xfrm>
            <a:off x="7396839" y="3074945"/>
            <a:ext cx="4310743" cy="603531"/>
          </a:xfrm>
          <a:prstGeom prst="rect">
            <a:avLst/>
          </a:prstGeom>
          <a:solidFill>
            <a:schemeClr val="accent1">
              <a:lumMod val="40000"/>
              <a:lumOff val="60000"/>
            </a:schemeClr>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0" i="0" dirty="0">
                <a:solidFill>
                  <a:schemeClr val="tx1"/>
                </a:solidFill>
                <a:effectLst/>
                <a:latin typeface="Baskerville Old Face" panose="02020602080505020303" pitchFamily="18" charset="0"/>
              </a:rPr>
              <a:t>7. </a:t>
            </a:r>
            <a:r>
              <a:rPr lang="ro-MD" sz="2000" b="0" i="0" dirty="0">
                <a:solidFill>
                  <a:schemeClr val="tx1"/>
                </a:solidFill>
                <a:effectLst/>
                <a:latin typeface="Baskerville Old Face" panose="02020602080505020303" pitchFamily="18" charset="0"/>
              </a:rPr>
              <a:t>Căpătarea experienței</a:t>
            </a:r>
            <a:r>
              <a:rPr lang="pt-BR" sz="2000" b="0" i="0" dirty="0">
                <a:solidFill>
                  <a:schemeClr val="tx1"/>
                </a:solidFill>
                <a:effectLst/>
                <a:latin typeface="Baskerville Old Face" panose="02020602080505020303" pitchFamily="18" charset="0"/>
              </a:rPr>
              <a:t>.</a:t>
            </a:r>
            <a:endParaRPr lang="ru-RU" sz="2000" dirty="0">
              <a:solidFill>
                <a:schemeClr val="tx1"/>
              </a:solidFill>
            </a:endParaRPr>
          </a:p>
        </p:txBody>
      </p:sp>
      <p:sp>
        <p:nvSpPr>
          <p:cNvPr id="10" name="TextBox 9">
            <a:extLst>
              <a:ext uri="{FF2B5EF4-FFF2-40B4-BE49-F238E27FC236}">
                <a16:creationId xmlns:a16="http://schemas.microsoft.com/office/drawing/2014/main" id="{08773D23-9F85-2D1D-DB37-71D1F7E5BD4A}"/>
              </a:ext>
            </a:extLst>
          </p:cNvPr>
          <p:cNvSpPr txBox="1"/>
          <p:nvPr/>
        </p:nvSpPr>
        <p:spPr>
          <a:xfrm>
            <a:off x="4425041" y="552337"/>
            <a:ext cx="3325166" cy="523220"/>
          </a:xfrm>
          <a:prstGeom prst="rect">
            <a:avLst/>
          </a:prstGeom>
          <a:noFill/>
        </p:spPr>
        <p:txBody>
          <a:bodyPr wrap="square" rtlCol="0">
            <a:spAutoFit/>
          </a:bodyPr>
          <a:lstStyle/>
          <a:p>
            <a:r>
              <a:rPr lang="ro-MD" sz="2800" b="1" dirty="0">
                <a:latin typeface="Baskerville Old Face" panose="02020602080505020303" pitchFamily="18" charset="0"/>
              </a:rPr>
              <a:t>Activitățile de realizat</a:t>
            </a:r>
            <a:endParaRPr lang="ru-RU" sz="2800" b="1" dirty="0"/>
          </a:p>
        </p:txBody>
      </p:sp>
      <p:cxnSp>
        <p:nvCxnSpPr>
          <p:cNvPr id="16" name="Прямая со стрелкой 15">
            <a:extLst>
              <a:ext uri="{FF2B5EF4-FFF2-40B4-BE49-F238E27FC236}">
                <a16:creationId xmlns:a16="http://schemas.microsoft.com/office/drawing/2014/main" id="{370D3691-B4A1-86BA-9343-2C140E717C4B}"/>
              </a:ext>
            </a:extLst>
          </p:cNvPr>
          <p:cNvCxnSpPr>
            <a:cxnSpLocks/>
          </p:cNvCxnSpPr>
          <p:nvPr/>
        </p:nvCxnSpPr>
        <p:spPr>
          <a:xfrm>
            <a:off x="4267200" y="2102936"/>
            <a:ext cx="0" cy="944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a:extLst>
              <a:ext uri="{FF2B5EF4-FFF2-40B4-BE49-F238E27FC236}">
                <a16:creationId xmlns:a16="http://schemas.microsoft.com/office/drawing/2014/main" id="{CC659784-9354-B5BB-C419-E09568795DFB}"/>
              </a:ext>
            </a:extLst>
          </p:cNvPr>
          <p:cNvCxnSpPr>
            <a:stCxn id="4" idx="2"/>
          </p:cNvCxnSpPr>
          <p:nvPr/>
        </p:nvCxnSpPr>
        <p:spPr>
          <a:xfrm>
            <a:off x="3069773" y="3651118"/>
            <a:ext cx="0" cy="547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a:extLst>
              <a:ext uri="{FF2B5EF4-FFF2-40B4-BE49-F238E27FC236}">
                <a16:creationId xmlns:a16="http://schemas.microsoft.com/office/drawing/2014/main" id="{4B6DDE7F-FEFF-C5C5-4816-E13A2E0A5742}"/>
              </a:ext>
            </a:extLst>
          </p:cNvPr>
          <p:cNvCxnSpPr>
            <a:stCxn id="5" idx="2"/>
          </p:cNvCxnSpPr>
          <p:nvPr/>
        </p:nvCxnSpPr>
        <p:spPr>
          <a:xfrm>
            <a:off x="2819402" y="4802130"/>
            <a:ext cx="0" cy="568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Прямая со стрелкой 38">
            <a:extLst>
              <a:ext uri="{FF2B5EF4-FFF2-40B4-BE49-F238E27FC236}">
                <a16:creationId xmlns:a16="http://schemas.microsoft.com/office/drawing/2014/main" id="{C6F96299-8B21-2E86-6772-B3214938809B}"/>
              </a:ext>
            </a:extLst>
          </p:cNvPr>
          <p:cNvCxnSpPr>
            <a:stCxn id="6" idx="3"/>
            <a:endCxn id="7" idx="1"/>
          </p:cNvCxnSpPr>
          <p:nvPr/>
        </p:nvCxnSpPr>
        <p:spPr>
          <a:xfrm flipV="1">
            <a:off x="4767946" y="5655309"/>
            <a:ext cx="321399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Прямая со стрелкой 41">
            <a:extLst>
              <a:ext uri="{FF2B5EF4-FFF2-40B4-BE49-F238E27FC236}">
                <a16:creationId xmlns:a16="http://schemas.microsoft.com/office/drawing/2014/main" id="{2EC51717-967E-14C9-0953-4DD1BDAF6CB7}"/>
              </a:ext>
            </a:extLst>
          </p:cNvPr>
          <p:cNvCxnSpPr>
            <a:stCxn id="7" idx="0"/>
            <a:endCxn id="8" idx="2"/>
          </p:cNvCxnSpPr>
          <p:nvPr/>
        </p:nvCxnSpPr>
        <p:spPr>
          <a:xfrm flipV="1">
            <a:off x="9552211" y="4802130"/>
            <a:ext cx="2" cy="604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Прямая со стрелкой 43">
            <a:extLst>
              <a:ext uri="{FF2B5EF4-FFF2-40B4-BE49-F238E27FC236}">
                <a16:creationId xmlns:a16="http://schemas.microsoft.com/office/drawing/2014/main" id="{90D400CC-EE8E-7D40-8F6C-A501C7C022F1}"/>
              </a:ext>
            </a:extLst>
          </p:cNvPr>
          <p:cNvCxnSpPr>
            <a:stCxn id="8" idx="0"/>
            <a:endCxn id="9" idx="2"/>
          </p:cNvCxnSpPr>
          <p:nvPr/>
        </p:nvCxnSpPr>
        <p:spPr>
          <a:xfrm flipH="1" flipV="1">
            <a:off x="9552211" y="3678476"/>
            <a:ext cx="2" cy="520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598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2B746B4-B81A-F5CC-45B9-68F679FCAD78}"/>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a16="http://schemas.microsoft.com/office/drawing/2014/main" id="{773CB7BA-6441-BD80-B211-1F8CBA910AC5}"/>
              </a:ext>
            </a:extLst>
          </p:cNvPr>
          <p:cNvSpPr txBox="1"/>
          <p:nvPr/>
        </p:nvSpPr>
        <p:spPr>
          <a:xfrm>
            <a:off x="4449530" y="503042"/>
            <a:ext cx="3292931" cy="523220"/>
          </a:xfrm>
          <a:prstGeom prst="rect">
            <a:avLst/>
          </a:prstGeom>
          <a:noFill/>
        </p:spPr>
        <p:txBody>
          <a:bodyPr wrap="square" rtlCol="0">
            <a:spAutoFit/>
          </a:bodyPr>
          <a:lstStyle/>
          <a:p>
            <a:r>
              <a:rPr lang="ro-MD" sz="2800" b="1" dirty="0">
                <a:latin typeface="Baskerville Old Face" panose="02020602080505020303" pitchFamily="18" charset="0"/>
              </a:rPr>
              <a:t>Schema de structură</a:t>
            </a:r>
            <a:endParaRPr lang="ru-RU" sz="2800" b="1" dirty="0"/>
          </a:p>
        </p:txBody>
      </p:sp>
      <p:sp>
        <p:nvSpPr>
          <p:cNvPr id="5" name="TextBox 4">
            <a:extLst>
              <a:ext uri="{FF2B5EF4-FFF2-40B4-BE49-F238E27FC236}">
                <a16:creationId xmlns:a16="http://schemas.microsoft.com/office/drawing/2014/main" id="{2C2FE78D-6475-7F44-CD37-D78AFB0C48A6}"/>
              </a:ext>
            </a:extLst>
          </p:cNvPr>
          <p:cNvSpPr txBox="1"/>
          <p:nvPr/>
        </p:nvSpPr>
        <p:spPr>
          <a:xfrm>
            <a:off x="3045278" y="3244334"/>
            <a:ext cx="6112328" cy="369332"/>
          </a:xfrm>
          <a:prstGeom prst="rect">
            <a:avLst/>
          </a:prstGeom>
          <a:noFill/>
        </p:spPr>
        <p:txBody>
          <a:bodyPr wrap="square">
            <a:spAutoFit/>
          </a:bodyPr>
          <a:lstStyle/>
          <a:p>
            <a:endParaRPr lang="ru-RU" dirty="0"/>
          </a:p>
        </p:txBody>
      </p:sp>
      <p:pic>
        <p:nvPicPr>
          <p:cNvPr id="13" name="Рисунок 12">
            <a:extLst>
              <a:ext uri="{FF2B5EF4-FFF2-40B4-BE49-F238E27FC236}">
                <a16:creationId xmlns:a16="http://schemas.microsoft.com/office/drawing/2014/main" id="{1AADD111-4E52-72CB-CA98-5549DF7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922" y="1026262"/>
            <a:ext cx="6310800" cy="5292929"/>
          </a:xfrm>
          <a:prstGeom prst="rect">
            <a:avLst/>
          </a:prstGeom>
        </p:spPr>
      </p:pic>
    </p:spTree>
    <p:extLst>
      <p:ext uri="{BB962C8B-B14F-4D97-AF65-F5344CB8AC3E}">
        <p14:creationId xmlns:p14="http://schemas.microsoft.com/office/powerpoint/2010/main" val="77240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F206A-1917-9714-F375-4950B26CDD4F}"/>
              </a:ext>
            </a:extLst>
          </p:cNvPr>
          <p:cNvSpPr txBox="1"/>
          <p:nvPr/>
        </p:nvSpPr>
        <p:spPr>
          <a:xfrm>
            <a:off x="5032829" y="458056"/>
            <a:ext cx="5127171" cy="523220"/>
          </a:xfrm>
          <a:prstGeom prst="rect">
            <a:avLst/>
          </a:prstGeom>
          <a:noFill/>
        </p:spPr>
        <p:txBody>
          <a:bodyPr wrap="square" rtlCol="0">
            <a:spAutoFit/>
          </a:bodyPr>
          <a:lstStyle/>
          <a:p>
            <a:r>
              <a:rPr lang="ro-MD" sz="2800" b="1" dirty="0">
                <a:latin typeface="Baskerville Old Face" panose="02020602080505020303" pitchFamily="18" charset="0"/>
              </a:rPr>
              <a:t>Componentele</a:t>
            </a:r>
            <a:endParaRPr lang="ru-RU" sz="2800" b="1" dirty="0"/>
          </a:p>
        </p:txBody>
      </p:sp>
      <p:sp>
        <p:nvSpPr>
          <p:cNvPr id="3" name="Прямоугольник 2">
            <a:extLst>
              <a:ext uri="{FF2B5EF4-FFF2-40B4-BE49-F238E27FC236}">
                <a16:creationId xmlns:a16="http://schemas.microsoft.com/office/drawing/2014/main" id="{A4C7BFF2-ECDA-8C18-3868-69920BC48D2D}"/>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6" name="Схема 5">
            <a:extLst>
              <a:ext uri="{FF2B5EF4-FFF2-40B4-BE49-F238E27FC236}">
                <a16:creationId xmlns:a16="http://schemas.microsoft.com/office/drawing/2014/main" id="{909D45B0-878F-086C-5967-28C9600593E5}"/>
              </a:ext>
            </a:extLst>
          </p:cNvPr>
          <p:cNvGraphicFramePr/>
          <p:nvPr>
            <p:extLst>
              <p:ext uri="{D42A27DB-BD31-4B8C-83A1-F6EECF244321}">
                <p14:modId xmlns:p14="http://schemas.microsoft.com/office/powerpoint/2010/main" val="123841617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2">
            <a:extLst>
              <a:ext uri="{FF2B5EF4-FFF2-40B4-BE49-F238E27FC236}">
                <a16:creationId xmlns:a16="http://schemas.microsoft.com/office/drawing/2014/main" id="{029118FD-A891-8008-7CCD-562D45B6F97F}"/>
              </a:ext>
            </a:extLst>
          </p:cNvPr>
          <p:cNvPicPr>
            <a:picLocks noChangeAspect="1"/>
          </p:cNvPicPr>
          <p:nvPr/>
        </p:nvPicPr>
        <p:blipFill>
          <a:blip r:embed="rId7"/>
          <a:stretch>
            <a:fillRect/>
          </a:stretch>
        </p:blipFill>
        <p:spPr>
          <a:xfrm>
            <a:off x="1189945" y="1659758"/>
            <a:ext cx="1162322" cy="1127324"/>
          </a:xfrm>
          <a:prstGeom prst="rect">
            <a:avLst/>
          </a:prstGeom>
        </p:spPr>
      </p:pic>
      <p:pic>
        <p:nvPicPr>
          <p:cNvPr id="9" name="Picture 5">
            <a:extLst>
              <a:ext uri="{FF2B5EF4-FFF2-40B4-BE49-F238E27FC236}">
                <a16:creationId xmlns:a16="http://schemas.microsoft.com/office/drawing/2014/main" id="{E4B307C8-775B-DE13-9E06-EFE4BDC14CB6}"/>
              </a:ext>
            </a:extLst>
          </p:cNvPr>
          <p:cNvPicPr>
            <a:picLocks noChangeAspect="1"/>
          </p:cNvPicPr>
          <p:nvPr/>
        </p:nvPicPr>
        <p:blipFill>
          <a:blip r:embed="rId8"/>
          <a:stretch>
            <a:fillRect/>
          </a:stretch>
        </p:blipFill>
        <p:spPr>
          <a:xfrm>
            <a:off x="1189944" y="3419642"/>
            <a:ext cx="1162323" cy="839810"/>
          </a:xfrm>
          <a:prstGeom prst="rect">
            <a:avLst/>
          </a:prstGeom>
        </p:spPr>
      </p:pic>
      <p:sp>
        <p:nvSpPr>
          <p:cNvPr id="12" name="TextBox 11">
            <a:extLst>
              <a:ext uri="{FF2B5EF4-FFF2-40B4-BE49-F238E27FC236}">
                <a16:creationId xmlns:a16="http://schemas.microsoft.com/office/drawing/2014/main" id="{85DD66D2-61FC-2955-3B0A-A6C014658E3D}"/>
              </a:ext>
            </a:extLst>
          </p:cNvPr>
          <p:cNvSpPr txBox="1"/>
          <p:nvPr/>
        </p:nvSpPr>
        <p:spPr>
          <a:xfrm>
            <a:off x="2204648" y="1061689"/>
            <a:ext cx="347390" cy="461665"/>
          </a:xfrm>
          <a:prstGeom prst="rect">
            <a:avLst/>
          </a:prstGeom>
          <a:noFill/>
        </p:spPr>
        <p:txBody>
          <a:bodyPr wrap="square" rtlCol="0">
            <a:spAutoFit/>
          </a:bodyPr>
          <a:lstStyle/>
          <a:p>
            <a:r>
              <a:rPr lang="ro-MD" sz="2400" dirty="0"/>
              <a:t>1</a:t>
            </a:r>
            <a:endParaRPr lang="ru-RU" sz="2400" dirty="0"/>
          </a:p>
        </p:txBody>
      </p:sp>
      <p:sp>
        <p:nvSpPr>
          <p:cNvPr id="14" name="TextBox 13">
            <a:extLst>
              <a:ext uri="{FF2B5EF4-FFF2-40B4-BE49-F238E27FC236}">
                <a16:creationId xmlns:a16="http://schemas.microsoft.com/office/drawing/2014/main" id="{8486E32D-7B95-5B17-364D-C6030365BA5B}"/>
              </a:ext>
            </a:extLst>
          </p:cNvPr>
          <p:cNvSpPr txBox="1"/>
          <p:nvPr/>
        </p:nvSpPr>
        <p:spPr>
          <a:xfrm>
            <a:off x="2672734" y="1946760"/>
            <a:ext cx="347390" cy="461665"/>
          </a:xfrm>
          <a:prstGeom prst="rect">
            <a:avLst/>
          </a:prstGeom>
          <a:noFill/>
        </p:spPr>
        <p:txBody>
          <a:bodyPr wrap="square" rtlCol="0">
            <a:spAutoFit/>
          </a:bodyPr>
          <a:lstStyle/>
          <a:p>
            <a:r>
              <a:rPr lang="ro-MD" sz="2400" dirty="0"/>
              <a:t>2</a:t>
            </a:r>
            <a:endParaRPr lang="ru-RU" sz="2400" dirty="0"/>
          </a:p>
        </p:txBody>
      </p:sp>
      <p:sp>
        <p:nvSpPr>
          <p:cNvPr id="15" name="TextBox 14">
            <a:extLst>
              <a:ext uri="{FF2B5EF4-FFF2-40B4-BE49-F238E27FC236}">
                <a16:creationId xmlns:a16="http://schemas.microsoft.com/office/drawing/2014/main" id="{7F8B4172-6D9A-EBE6-002C-B8A905737593}"/>
              </a:ext>
            </a:extLst>
          </p:cNvPr>
          <p:cNvSpPr txBox="1"/>
          <p:nvPr/>
        </p:nvSpPr>
        <p:spPr>
          <a:xfrm>
            <a:off x="2891109" y="2787082"/>
            <a:ext cx="347390" cy="461665"/>
          </a:xfrm>
          <a:prstGeom prst="rect">
            <a:avLst/>
          </a:prstGeom>
          <a:noFill/>
        </p:spPr>
        <p:txBody>
          <a:bodyPr wrap="square" rtlCol="0">
            <a:spAutoFit/>
          </a:bodyPr>
          <a:lstStyle/>
          <a:p>
            <a:r>
              <a:rPr lang="ro-MD" sz="2400" dirty="0"/>
              <a:t>3</a:t>
            </a:r>
            <a:endParaRPr lang="ru-RU" sz="2400" dirty="0"/>
          </a:p>
        </p:txBody>
      </p:sp>
      <p:sp>
        <p:nvSpPr>
          <p:cNvPr id="16" name="TextBox 15">
            <a:extLst>
              <a:ext uri="{FF2B5EF4-FFF2-40B4-BE49-F238E27FC236}">
                <a16:creationId xmlns:a16="http://schemas.microsoft.com/office/drawing/2014/main" id="{D2BE5BA4-BA9D-E388-4AFC-2970F427833A}"/>
              </a:ext>
            </a:extLst>
          </p:cNvPr>
          <p:cNvSpPr txBox="1"/>
          <p:nvPr/>
        </p:nvSpPr>
        <p:spPr>
          <a:xfrm>
            <a:off x="2903692" y="3625952"/>
            <a:ext cx="347390" cy="461665"/>
          </a:xfrm>
          <a:prstGeom prst="rect">
            <a:avLst/>
          </a:prstGeom>
          <a:noFill/>
        </p:spPr>
        <p:txBody>
          <a:bodyPr wrap="square" rtlCol="0">
            <a:spAutoFit/>
          </a:bodyPr>
          <a:lstStyle/>
          <a:p>
            <a:r>
              <a:rPr lang="ro-MD" sz="2400" dirty="0"/>
              <a:t>4</a:t>
            </a:r>
            <a:endParaRPr lang="ru-RU" sz="2400" dirty="0"/>
          </a:p>
        </p:txBody>
      </p:sp>
      <p:sp>
        <p:nvSpPr>
          <p:cNvPr id="17" name="TextBox 16">
            <a:extLst>
              <a:ext uri="{FF2B5EF4-FFF2-40B4-BE49-F238E27FC236}">
                <a16:creationId xmlns:a16="http://schemas.microsoft.com/office/drawing/2014/main" id="{7B8A8DF1-AD45-A7E4-6568-7E09968EDA81}"/>
              </a:ext>
            </a:extLst>
          </p:cNvPr>
          <p:cNvSpPr txBox="1"/>
          <p:nvPr/>
        </p:nvSpPr>
        <p:spPr>
          <a:xfrm>
            <a:off x="2699313" y="4520915"/>
            <a:ext cx="347390" cy="461665"/>
          </a:xfrm>
          <a:prstGeom prst="rect">
            <a:avLst/>
          </a:prstGeom>
          <a:noFill/>
        </p:spPr>
        <p:txBody>
          <a:bodyPr wrap="square" rtlCol="0">
            <a:spAutoFit/>
          </a:bodyPr>
          <a:lstStyle/>
          <a:p>
            <a:r>
              <a:rPr lang="ro-MD" sz="2400" dirty="0"/>
              <a:t>5</a:t>
            </a:r>
            <a:endParaRPr lang="ru-RU" sz="2400" dirty="0"/>
          </a:p>
        </p:txBody>
      </p:sp>
      <p:sp>
        <p:nvSpPr>
          <p:cNvPr id="18" name="TextBox 17">
            <a:extLst>
              <a:ext uri="{FF2B5EF4-FFF2-40B4-BE49-F238E27FC236}">
                <a16:creationId xmlns:a16="http://schemas.microsoft.com/office/drawing/2014/main" id="{8D1452CC-E58B-CB3F-FB83-5D44B1A50B44}"/>
              </a:ext>
            </a:extLst>
          </p:cNvPr>
          <p:cNvSpPr txBox="1"/>
          <p:nvPr/>
        </p:nvSpPr>
        <p:spPr>
          <a:xfrm>
            <a:off x="2204648" y="5347059"/>
            <a:ext cx="347390" cy="461665"/>
          </a:xfrm>
          <a:prstGeom prst="rect">
            <a:avLst/>
          </a:prstGeom>
          <a:noFill/>
        </p:spPr>
        <p:txBody>
          <a:bodyPr wrap="square" rtlCol="0">
            <a:spAutoFit/>
          </a:bodyPr>
          <a:lstStyle/>
          <a:p>
            <a:r>
              <a:rPr lang="ro-MD" sz="2400" dirty="0"/>
              <a:t>6</a:t>
            </a:r>
            <a:endParaRPr lang="ru-RU" sz="2400" dirty="0"/>
          </a:p>
        </p:txBody>
      </p:sp>
      <p:pic>
        <p:nvPicPr>
          <p:cNvPr id="19" name="Рисунок 18">
            <a:extLst>
              <a:ext uri="{FF2B5EF4-FFF2-40B4-BE49-F238E27FC236}">
                <a16:creationId xmlns:a16="http://schemas.microsoft.com/office/drawing/2014/main" id="{FEC28C6B-6ADB-55A3-90A9-EEB1C164220F}"/>
              </a:ext>
            </a:extLst>
          </p:cNvPr>
          <p:cNvPicPr>
            <a:picLocks noChangeAspect="1"/>
          </p:cNvPicPr>
          <p:nvPr/>
        </p:nvPicPr>
        <p:blipFill>
          <a:blip r:embed="rId9"/>
          <a:stretch>
            <a:fillRect/>
          </a:stretch>
        </p:blipFill>
        <p:spPr>
          <a:xfrm>
            <a:off x="10547213" y="2572013"/>
            <a:ext cx="943792" cy="1029121"/>
          </a:xfrm>
          <a:prstGeom prst="rect">
            <a:avLst/>
          </a:prstGeom>
        </p:spPr>
      </p:pic>
      <p:pic>
        <p:nvPicPr>
          <p:cNvPr id="20" name="Рисунок 19">
            <a:extLst>
              <a:ext uri="{FF2B5EF4-FFF2-40B4-BE49-F238E27FC236}">
                <a16:creationId xmlns:a16="http://schemas.microsoft.com/office/drawing/2014/main" id="{70FC64D5-FE1B-345F-0A5E-562D3DD39A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61193" y="683568"/>
            <a:ext cx="1263192" cy="1263192"/>
          </a:xfrm>
          <a:prstGeom prst="rect">
            <a:avLst/>
          </a:prstGeom>
        </p:spPr>
      </p:pic>
      <p:pic>
        <p:nvPicPr>
          <p:cNvPr id="21" name="Рисунок 20">
            <a:extLst>
              <a:ext uri="{FF2B5EF4-FFF2-40B4-BE49-F238E27FC236}">
                <a16:creationId xmlns:a16="http://schemas.microsoft.com/office/drawing/2014/main" id="{1BC1E8B5-D505-0C64-3303-1EE80C067BA9}"/>
              </a:ext>
            </a:extLst>
          </p:cNvPr>
          <p:cNvPicPr>
            <a:picLocks noChangeAspect="1"/>
          </p:cNvPicPr>
          <p:nvPr/>
        </p:nvPicPr>
        <p:blipFill>
          <a:blip r:embed="rId11"/>
          <a:stretch>
            <a:fillRect/>
          </a:stretch>
        </p:blipFill>
        <p:spPr>
          <a:xfrm>
            <a:off x="789976" y="4760353"/>
            <a:ext cx="997974" cy="1500829"/>
          </a:xfrm>
          <a:prstGeom prst="rect">
            <a:avLst/>
          </a:prstGeom>
        </p:spPr>
      </p:pic>
      <p:pic>
        <p:nvPicPr>
          <p:cNvPr id="5" name="Рисунок 4">
            <a:extLst>
              <a:ext uri="{FF2B5EF4-FFF2-40B4-BE49-F238E27FC236}">
                <a16:creationId xmlns:a16="http://schemas.microsoft.com/office/drawing/2014/main" id="{CB69A2C9-8CE6-7DD5-F311-2427051968F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47213" y="4130571"/>
            <a:ext cx="854811" cy="1259563"/>
          </a:xfrm>
          <a:prstGeom prst="rect">
            <a:avLst/>
          </a:prstGeom>
        </p:spPr>
      </p:pic>
    </p:spTree>
    <p:extLst>
      <p:ext uri="{BB962C8B-B14F-4D97-AF65-F5344CB8AC3E}">
        <p14:creationId xmlns:p14="http://schemas.microsoft.com/office/powerpoint/2010/main" val="353005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2F05D4D-F433-9F49-06BB-1270B983A116}"/>
              </a:ext>
            </a:extLst>
          </p:cNvPr>
          <p:cNvSpPr/>
          <p:nvPr/>
        </p:nvSpPr>
        <p:spPr>
          <a:xfrm>
            <a:off x="141514" y="286368"/>
            <a:ext cx="11908972" cy="6285264"/>
          </a:xfrm>
          <a:prstGeom prst="rect">
            <a:avLst/>
          </a:prstGeom>
          <a:noFill/>
          <a:ln w="28575">
            <a:solidFill>
              <a:schemeClr val="tx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a16="http://schemas.microsoft.com/office/drawing/2014/main" id="{696C9030-49D6-497B-7482-22B4CCC4B207}"/>
              </a:ext>
            </a:extLst>
          </p:cNvPr>
          <p:cNvSpPr txBox="1"/>
          <p:nvPr/>
        </p:nvSpPr>
        <p:spPr>
          <a:xfrm>
            <a:off x="4593410" y="391220"/>
            <a:ext cx="2965952" cy="523220"/>
          </a:xfrm>
          <a:prstGeom prst="rect">
            <a:avLst/>
          </a:prstGeom>
          <a:noFill/>
        </p:spPr>
        <p:txBody>
          <a:bodyPr wrap="square" rtlCol="0">
            <a:spAutoFit/>
          </a:bodyPr>
          <a:lstStyle/>
          <a:p>
            <a:r>
              <a:rPr lang="en-US" sz="2800" b="1" dirty="0">
                <a:latin typeface="Baskerville Old Face" panose="02020602080505020303" pitchFamily="18" charset="0"/>
              </a:rPr>
              <a:t>Schema principial</a:t>
            </a:r>
            <a:r>
              <a:rPr lang="ro-MD" sz="2800" b="1" dirty="0">
                <a:latin typeface="Baskerville Old Face" panose="02020602080505020303" pitchFamily="18" charset="0"/>
              </a:rPr>
              <a:t>ă</a:t>
            </a:r>
            <a:endParaRPr lang="ru-RU" sz="2800" b="1" dirty="0"/>
          </a:p>
        </p:txBody>
      </p:sp>
      <p:pic>
        <p:nvPicPr>
          <p:cNvPr id="5" name="Рисунок 4">
            <a:extLst>
              <a:ext uri="{FF2B5EF4-FFF2-40B4-BE49-F238E27FC236}">
                <a16:creationId xmlns:a16="http://schemas.microsoft.com/office/drawing/2014/main" id="{0E611F70-44C2-9710-1CC3-567637FC5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158" y="3295347"/>
            <a:ext cx="5498510" cy="3072697"/>
          </a:xfrm>
          <a:prstGeom prst="rect">
            <a:avLst/>
          </a:prstGeom>
        </p:spPr>
      </p:pic>
      <p:pic>
        <p:nvPicPr>
          <p:cNvPr id="7" name="Рисунок 6">
            <a:extLst>
              <a:ext uri="{FF2B5EF4-FFF2-40B4-BE49-F238E27FC236}">
                <a16:creationId xmlns:a16="http://schemas.microsoft.com/office/drawing/2014/main" id="{43CFBB3E-F0F4-DF37-6006-2FC6B4822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4734" y="3179759"/>
            <a:ext cx="1310935" cy="1310935"/>
          </a:xfrm>
          <a:prstGeom prst="rect">
            <a:avLst/>
          </a:prstGeom>
        </p:spPr>
      </p:pic>
      <p:pic>
        <p:nvPicPr>
          <p:cNvPr id="9" name="Рисунок 8">
            <a:extLst>
              <a:ext uri="{FF2B5EF4-FFF2-40B4-BE49-F238E27FC236}">
                <a16:creationId xmlns:a16="http://schemas.microsoft.com/office/drawing/2014/main" id="{F03B0A08-6F99-91B0-AB48-67B8F0820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8501" y="4650311"/>
            <a:ext cx="1773611" cy="1773611"/>
          </a:xfrm>
          <a:prstGeom prst="rect">
            <a:avLst/>
          </a:prstGeom>
        </p:spPr>
      </p:pic>
      <p:pic>
        <p:nvPicPr>
          <p:cNvPr id="11" name="Рисунок 10">
            <a:extLst>
              <a:ext uri="{FF2B5EF4-FFF2-40B4-BE49-F238E27FC236}">
                <a16:creationId xmlns:a16="http://schemas.microsoft.com/office/drawing/2014/main" id="{DFC26DD7-A30F-D07C-0162-89912501EE60}"/>
              </a:ext>
            </a:extLst>
          </p:cNvPr>
          <p:cNvPicPr>
            <a:picLocks noChangeAspect="1"/>
          </p:cNvPicPr>
          <p:nvPr/>
        </p:nvPicPr>
        <p:blipFill>
          <a:blip r:embed="rId5"/>
          <a:stretch>
            <a:fillRect/>
          </a:stretch>
        </p:blipFill>
        <p:spPr>
          <a:xfrm>
            <a:off x="347657" y="2587278"/>
            <a:ext cx="809738" cy="2495898"/>
          </a:xfrm>
          <a:prstGeom prst="rect">
            <a:avLst/>
          </a:prstGeom>
        </p:spPr>
      </p:pic>
      <p:pic>
        <p:nvPicPr>
          <p:cNvPr id="13" name="Рисунок 12">
            <a:extLst>
              <a:ext uri="{FF2B5EF4-FFF2-40B4-BE49-F238E27FC236}">
                <a16:creationId xmlns:a16="http://schemas.microsoft.com/office/drawing/2014/main" id="{CA17BB9C-774C-1D48-21F8-FC69EFB28DC0}"/>
              </a:ext>
            </a:extLst>
          </p:cNvPr>
          <p:cNvPicPr>
            <a:picLocks noChangeAspect="1"/>
          </p:cNvPicPr>
          <p:nvPr/>
        </p:nvPicPr>
        <p:blipFill>
          <a:blip r:embed="rId6"/>
          <a:stretch>
            <a:fillRect/>
          </a:stretch>
        </p:blipFill>
        <p:spPr>
          <a:xfrm>
            <a:off x="9013592" y="768273"/>
            <a:ext cx="944909" cy="2233421"/>
          </a:xfrm>
          <a:prstGeom prst="rect">
            <a:avLst/>
          </a:prstGeom>
        </p:spPr>
      </p:pic>
      <p:pic>
        <p:nvPicPr>
          <p:cNvPr id="15" name="Рисунок 14">
            <a:extLst>
              <a:ext uri="{FF2B5EF4-FFF2-40B4-BE49-F238E27FC236}">
                <a16:creationId xmlns:a16="http://schemas.microsoft.com/office/drawing/2014/main" id="{E6D43AF3-9D8D-9371-4DF8-A7940E36875B}"/>
              </a:ext>
            </a:extLst>
          </p:cNvPr>
          <p:cNvPicPr>
            <a:picLocks noChangeAspect="1"/>
          </p:cNvPicPr>
          <p:nvPr/>
        </p:nvPicPr>
        <p:blipFill>
          <a:blip r:embed="rId7"/>
          <a:stretch>
            <a:fillRect/>
          </a:stretch>
        </p:blipFill>
        <p:spPr>
          <a:xfrm>
            <a:off x="1636211" y="4953283"/>
            <a:ext cx="1335432" cy="1456170"/>
          </a:xfrm>
          <a:prstGeom prst="rect">
            <a:avLst/>
          </a:prstGeom>
        </p:spPr>
      </p:pic>
      <p:pic>
        <p:nvPicPr>
          <p:cNvPr id="17" name="Рисунок 16">
            <a:extLst>
              <a:ext uri="{FF2B5EF4-FFF2-40B4-BE49-F238E27FC236}">
                <a16:creationId xmlns:a16="http://schemas.microsoft.com/office/drawing/2014/main" id="{68F7AD4A-5E60-F4CC-7E9F-F23941A841CC}"/>
              </a:ext>
            </a:extLst>
          </p:cNvPr>
          <p:cNvPicPr>
            <a:picLocks noChangeAspect="1"/>
          </p:cNvPicPr>
          <p:nvPr/>
        </p:nvPicPr>
        <p:blipFill>
          <a:blip r:embed="rId8"/>
          <a:stretch>
            <a:fillRect/>
          </a:stretch>
        </p:blipFill>
        <p:spPr>
          <a:xfrm>
            <a:off x="400925" y="871568"/>
            <a:ext cx="1086261" cy="1633602"/>
          </a:xfrm>
          <a:prstGeom prst="rect">
            <a:avLst/>
          </a:prstGeom>
        </p:spPr>
      </p:pic>
      <p:pic>
        <p:nvPicPr>
          <p:cNvPr id="21" name="Рисунок 20">
            <a:extLst>
              <a:ext uri="{FF2B5EF4-FFF2-40B4-BE49-F238E27FC236}">
                <a16:creationId xmlns:a16="http://schemas.microsoft.com/office/drawing/2014/main" id="{6EF4A0CA-4824-0069-A81F-0F48AF2515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5016615" y="1483634"/>
            <a:ext cx="1773610" cy="1999428"/>
          </a:xfrm>
          <a:prstGeom prst="rect">
            <a:avLst/>
          </a:prstGeom>
        </p:spPr>
      </p:pic>
      <p:pic>
        <p:nvPicPr>
          <p:cNvPr id="23" name="Рисунок 22">
            <a:extLst>
              <a:ext uri="{FF2B5EF4-FFF2-40B4-BE49-F238E27FC236}">
                <a16:creationId xmlns:a16="http://schemas.microsoft.com/office/drawing/2014/main" id="{DE55D9F4-B03C-A7D5-74DD-D89A678E97DD}"/>
              </a:ext>
            </a:extLst>
          </p:cNvPr>
          <p:cNvPicPr>
            <a:picLocks noChangeAspect="1"/>
          </p:cNvPicPr>
          <p:nvPr/>
        </p:nvPicPr>
        <p:blipFill>
          <a:blip r:embed="rId10"/>
          <a:stretch>
            <a:fillRect/>
          </a:stretch>
        </p:blipFill>
        <p:spPr>
          <a:xfrm>
            <a:off x="6132603" y="1221235"/>
            <a:ext cx="766021" cy="749336"/>
          </a:xfrm>
          <a:prstGeom prst="rect">
            <a:avLst/>
          </a:prstGeom>
        </p:spPr>
      </p:pic>
      <p:cxnSp>
        <p:nvCxnSpPr>
          <p:cNvPr id="25" name="Прямая соединительная линия 24">
            <a:extLst>
              <a:ext uri="{FF2B5EF4-FFF2-40B4-BE49-F238E27FC236}">
                <a16:creationId xmlns:a16="http://schemas.microsoft.com/office/drawing/2014/main" id="{78FFEEB2-6644-F0CA-252C-E3F31FFDFF14}"/>
              </a:ext>
            </a:extLst>
          </p:cNvPr>
          <p:cNvCxnSpPr/>
          <p:nvPr/>
        </p:nvCxnSpPr>
        <p:spPr>
          <a:xfrm flipH="1">
            <a:off x="4172502" y="5083176"/>
            <a:ext cx="949911" cy="0"/>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927EC0E0-6993-A4D7-7208-EDDCE7EE33D4}"/>
              </a:ext>
            </a:extLst>
          </p:cNvPr>
          <p:cNvCxnSpPr>
            <a:cxnSpLocks/>
          </p:cNvCxnSpPr>
          <p:nvPr/>
        </p:nvCxnSpPr>
        <p:spPr>
          <a:xfrm flipH="1">
            <a:off x="2971643" y="5324529"/>
            <a:ext cx="2221791" cy="0"/>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F9A0FD7A-EF18-92F6-9AF9-CC352594441A}"/>
              </a:ext>
            </a:extLst>
          </p:cNvPr>
          <p:cNvCxnSpPr>
            <a:cxnSpLocks/>
          </p:cNvCxnSpPr>
          <p:nvPr/>
        </p:nvCxnSpPr>
        <p:spPr>
          <a:xfrm flipH="1">
            <a:off x="3279158" y="5649177"/>
            <a:ext cx="1843257" cy="0"/>
          </a:xfrm>
          <a:prstGeom prst="line">
            <a:avLst/>
          </a:prstGeom>
          <a:ln w="57150"/>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04ED7295-DF7F-58F6-2002-81ECB03913AE}"/>
              </a:ext>
            </a:extLst>
          </p:cNvPr>
          <p:cNvCxnSpPr>
            <a:cxnSpLocks/>
          </p:cNvCxnSpPr>
          <p:nvPr/>
        </p:nvCxnSpPr>
        <p:spPr>
          <a:xfrm flipH="1">
            <a:off x="3175410" y="5757189"/>
            <a:ext cx="1947004" cy="6129"/>
          </a:xfrm>
          <a:prstGeom prst="line">
            <a:avLst/>
          </a:prstGeom>
          <a:ln w="57150">
            <a:solidFill>
              <a:srgbClr val="FFFF00"/>
            </a:solidFill>
          </a:ln>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31" name="Прямая соединительная линия 30">
            <a:extLst>
              <a:ext uri="{FF2B5EF4-FFF2-40B4-BE49-F238E27FC236}">
                <a16:creationId xmlns:a16="http://schemas.microsoft.com/office/drawing/2014/main" id="{807F6191-5501-CBB0-2399-8C34D83B2779}"/>
              </a:ext>
            </a:extLst>
          </p:cNvPr>
          <p:cNvCxnSpPr>
            <a:cxnSpLocks/>
          </p:cNvCxnSpPr>
          <p:nvPr/>
        </p:nvCxnSpPr>
        <p:spPr>
          <a:xfrm flipH="1">
            <a:off x="3317462" y="6113775"/>
            <a:ext cx="1804951" cy="0"/>
          </a:xfrm>
          <a:prstGeom prst="line">
            <a:avLst/>
          </a:prstGeom>
          <a:ln w="57150">
            <a:solidFill>
              <a:srgbClr val="92D050"/>
            </a:solidFill>
          </a:ln>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32" name="Прямая соединительная линия 31">
            <a:extLst>
              <a:ext uri="{FF2B5EF4-FFF2-40B4-BE49-F238E27FC236}">
                <a16:creationId xmlns:a16="http://schemas.microsoft.com/office/drawing/2014/main" id="{B7C57CC4-565E-9AD9-5EE9-1070ACD13C81}"/>
              </a:ext>
            </a:extLst>
          </p:cNvPr>
          <p:cNvCxnSpPr>
            <a:cxnSpLocks/>
          </p:cNvCxnSpPr>
          <p:nvPr/>
        </p:nvCxnSpPr>
        <p:spPr>
          <a:xfrm flipH="1">
            <a:off x="6879212" y="4972974"/>
            <a:ext cx="2957246" cy="0"/>
          </a:xfrm>
          <a:prstGeom prst="line">
            <a:avLst/>
          </a:prstGeom>
          <a:ln w="57150">
            <a:solidFill>
              <a:srgbClr val="B947AB"/>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503FEAE3-3373-EE8A-94E6-E4BE5C817DE5}"/>
              </a:ext>
            </a:extLst>
          </p:cNvPr>
          <p:cNvCxnSpPr>
            <a:cxnSpLocks/>
          </p:cNvCxnSpPr>
          <p:nvPr/>
        </p:nvCxnSpPr>
        <p:spPr>
          <a:xfrm flipH="1">
            <a:off x="6911341" y="5370504"/>
            <a:ext cx="2630769" cy="0"/>
          </a:xfrm>
          <a:prstGeom prst="line">
            <a:avLst/>
          </a:prstGeom>
          <a:ln w="57150">
            <a:solidFill>
              <a:schemeClr val="accent2">
                <a:lumMod val="75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a:extLst>
              <a:ext uri="{FF2B5EF4-FFF2-40B4-BE49-F238E27FC236}">
                <a16:creationId xmlns:a16="http://schemas.microsoft.com/office/drawing/2014/main" id="{61C3DD52-D8B3-DAE0-CA83-C857714DF984}"/>
              </a:ext>
            </a:extLst>
          </p:cNvPr>
          <p:cNvCxnSpPr>
            <a:cxnSpLocks/>
          </p:cNvCxnSpPr>
          <p:nvPr/>
        </p:nvCxnSpPr>
        <p:spPr>
          <a:xfrm flipH="1">
            <a:off x="7276817" y="5649177"/>
            <a:ext cx="571043" cy="0"/>
          </a:xfrm>
          <a:prstGeom prst="line">
            <a:avLst/>
          </a:prstGeom>
          <a:ln w="57150">
            <a:solidFill>
              <a:srgbClr val="3CC483"/>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a:extLst>
              <a:ext uri="{FF2B5EF4-FFF2-40B4-BE49-F238E27FC236}">
                <a16:creationId xmlns:a16="http://schemas.microsoft.com/office/drawing/2014/main" id="{2B935E7E-C5B4-5240-39B7-0317D371132A}"/>
              </a:ext>
            </a:extLst>
          </p:cNvPr>
          <p:cNvCxnSpPr>
            <a:cxnSpLocks/>
          </p:cNvCxnSpPr>
          <p:nvPr/>
        </p:nvCxnSpPr>
        <p:spPr>
          <a:xfrm flipH="1">
            <a:off x="7276816" y="5757188"/>
            <a:ext cx="748598" cy="1"/>
          </a:xfrm>
          <a:prstGeom prst="line">
            <a:avLst/>
          </a:prstGeom>
          <a:ln w="57150">
            <a:solidFill>
              <a:schemeClr val="bg1">
                <a:lumMod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a:extLst>
              <a:ext uri="{FF2B5EF4-FFF2-40B4-BE49-F238E27FC236}">
                <a16:creationId xmlns:a16="http://schemas.microsoft.com/office/drawing/2014/main" id="{A4DC26F7-34D8-8408-B43D-D668B5954814}"/>
              </a:ext>
            </a:extLst>
          </p:cNvPr>
          <p:cNvCxnSpPr>
            <a:cxnSpLocks/>
          </p:cNvCxnSpPr>
          <p:nvPr/>
        </p:nvCxnSpPr>
        <p:spPr>
          <a:xfrm flipH="1">
            <a:off x="7276815" y="5849968"/>
            <a:ext cx="1528992" cy="28018"/>
          </a:xfrm>
          <a:prstGeom prst="line">
            <a:avLst/>
          </a:prstGeom>
          <a:ln w="57150">
            <a:solidFill>
              <a:srgbClr val="FFC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a:extLst>
              <a:ext uri="{FF2B5EF4-FFF2-40B4-BE49-F238E27FC236}">
                <a16:creationId xmlns:a16="http://schemas.microsoft.com/office/drawing/2014/main" id="{DEAD6166-E3CA-731B-5DC2-90FD93E61F5F}"/>
              </a:ext>
            </a:extLst>
          </p:cNvPr>
          <p:cNvCxnSpPr>
            <a:cxnSpLocks/>
          </p:cNvCxnSpPr>
          <p:nvPr/>
        </p:nvCxnSpPr>
        <p:spPr>
          <a:xfrm flipH="1">
            <a:off x="7159662" y="6061824"/>
            <a:ext cx="4767908" cy="0"/>
          </a:xfrm>
          <a:prstGeom prst="line">
            <a:avLst/>
          </a:prstGeom>
          <a:ln w="57150"/>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sp>
        <p:nvSpPr>
          <p:cNvPr id="38" name="Овал 37">
            <a:extLst>
              <a:ext uri="{FF2B5EF4-FFF2-40B4-BE49-F238E27FC236}">
                <a16:creationId xmlns:a16="http://schemas.microsoft.com/office/drawing/2014/main" id="{555272F5-0E28-C725-B89E-9F4630ECD04E}"/>
              </a:ext>
            </a:extLst>
          </p:cNvPr>
          <p:cNvSpPr/>
          <p:nvPr/>
        </p:nvSpPr>
        <p:spPr>
          <a:xfrm>
            <a:off x="6990989" y="5616985"/>
            <a:ext cx="216411" cy="64383"/>
          </a:xfrm>
          <a:prstGeom prst="ellipse">
            <a:avLst/>
          </a:prstGeom>
          <a:noFill/>
          <a:ln w="19050">
            <a:solidFill>
              <a:srgbClr val="B94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a:extLst>
              <a:ext uri="{FF2B5EF4-FFF2-40B4-BE49-F238E27FC236}">
                <a16:creationId xmlns:a16="http://schemas.microsoft.com/office/drawing/2014/main" id="{AE286F94-18F3-6C47-05B2-934050D38E04}"/>
              </a:ext>
            </a:extLst>
          </p:cNvPr>
          <p:cNvSpPr/>
          <p:nvPr/>
        </p:nvSpPr>
        <p:spPr>
          <a:xfrm>
            <a:off x="6990989" y="5724997"/>
            <a:ext cx="216411" cy="64383"/>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a:extLst>
              <a:ext uri="{FF2B5EF4-FFF2-40B4-BE49-F238E27FC236}">
                <a16:creationId xmlns:a16="http://schemas.microsoft.com/office/drawing/2014/main" id="{68198A1E-EA2E-B9D3-9DA8-488CD046F80A}"/>
              </a:ext>
            </a:extLst>
          </p:cNvPr>
          <p:cNvSpPr/>
          <p:nvPr/>
        </p:nvSpPr>
        <p:spPr>
          <a:xfrm>
            <a:off x="6990987" y="5817777"/>
            <a:ext cx="216411" cy="64383"/>
          </a:xfrm>
          <a:prstGeom prst="ellipse">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5" name="Прямая соединительная линия 44">
            <a:extLst>
              <a:ext uri="{FF2B5EF4-FFF2-40B4-BE49-F238E27FC236}">
                <a16:creationId xmlns:a16="http://schemas.microsoft.com/office/drawing/2014/main" id="{FCA282E2-D00E-98F4-0C50-4F31A5935C96}"/>
              </a:ext>
            </a:extLst>
          </p:cNvPr>
          <p:cNvCxnSpPr>
            <a:cxnSpLocks/>
          </p:cNvCxnSpPr>
          <p:nvPr/>
        </p:nvCxnSpPr>
        <p:spPr>
          <a:xfrm flipV="1">
            <a:off x="4172502" y="1154171"/>
            <a:ext cx="0" cy="3955712"/>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89C45CB3-ECFC-CDF7-4742-5D473AB1220F}"/>
              </a:ext>
            </a:extLst>
          </p:cNvPr>
          <p:cNvCxnSpPr>
            <a:cxnSpLocks/>
          </p:cNvCxnSpPr>
          <p:nvPr/>
        </p:nvCxnSpPr>
        <p:spPr>
          <a:xfrm flipH="1">
            <a:off x="4172501" y="1154171"/>
            <a:ext cx="3968322" cy="24384"/>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a:extLst>
              <a:ext uri="{FF2B5EF4-FFF2-40B4-BE49-F238E27FC236}">
                <a16:creationId xmlns:a16="http://schemas.microsoft.com/office/drawing/2014/main" id="{6F3B3EF8-DEA2-4FD3-239A-8DF1329E1866}"/>
              </a:ext>
            </a:extLst>
          </p:cNvPr>
          <p:cNvCxnSpPr>
            <a:cxnSpLocks/>
          </p:cNvCxnSpPr>
          <p:nvPr/>
        </p:nvCxnSpPr>
        <p:spPr>
          <a:xfrm flipV="1">
            <a:off x="8123067" y="1135525"/>
            <a:ext cx="0" cy="3687241"/>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a:extLst>
              <a:ext uri="{FF2B5EF4-FFF2-40B4-BE49-F238E27FC236}">
                <a16:creationId xmlns:a16="http://schemas.microsoft.com/office/drawing/2014/main" id="{002515BE-8693-0D12-2EA5-DC4BCCD372E1}"/>
              </a:ext>
            </a:extLst>
          </p:cNvPr>
          <p:cNvCxnSpPr>
            <a:cxnSpLocks/>
          </p:cNvCxnSpPr>
          <p:nvPr/>
        </p:nvCxnSpPr>
        <p:spPr>
          <a:xfrm flipH="1" flipV="1">
            <a:off x="8123067" y="2505170"/>
            <a:ext cx="1365480" cy="15506"/>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a:extLst>
              <a:ext uri="{FF2B5EF4-FFF2-40B4-BE49-F238E27FC236}">
                <a16:creationId xmlns:a16="http://schemas.microsoft.com/office/drawing/2014/main" id="{BE9DEC23-873F-1D4D-02C8-F918F34B0598}"/>
              </a:ext>
            </a:extLst>
          </p:cNvPr>
          <p:cNvCxnSpPr>
            <a:cxnSpLocks/>
          </p:cNvCxnSpPr>
          <p:nvPr/>
        </p:nvCxnSpPr>
        <p:spPr>
          <a:xfrm flipH="1">
            <a:off x="8123067" y="3411214"/>
            <a:ext cx="2192785" cy="0"/>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a:extLst>
              <a:ext uri="{FF2B5EF4-FFF2-40B4-BE49-F238E27FC236}">
                <a16:creationId xmlns:a16="http://schemas.microsoft.com/office/drawing/2014/main" id="{6C5F7134-32CD-D080-83C5-2561FEC6C448}"/>
              </a:ext>
            </a:extLst>
          </p:cNvPr>
          <p:cNvCxnSpPr>
            <a:cxnSpLocks/>
          </p:cNvCxnSpPr>
          <p:nvPr/>
        </p:nvCxnSpPr>
        <p:spPr>
          <a:xfrm flipV="1">
            <a:off x="11106167" y="3001694"/>
            <a:ext cx="0" cy="213353"/>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a:extLst>
              <a:ext uri="{FF2B5EF4-FFF2-40B4-BE49-F238E27FC236}">
                <a16:creationId xmlns:a16="http://schemas.microsoft.com/office/drawing/2014/main" id="{B7FCB90B-D53E-2E80-5FE8-21233387C6C6}"/>
              </a:ext>
            </a:extLst>
          </p:cNvPr>
          <p:cNvCxnSpPr>
            <a:cxnSpLocks/>
          </p:cNvCxnSpPr>
          <p:nvPr/>
        </p:nvCxnSpPr>
        <p:spPr>
          <a:xfrm flipV="1">
            <a:off x="10295817" y="3001694"/>
            <a:ext cx="0" cy="409520"/>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a:extLst>
              <a:ext uri="{FF2B5EF4-FFF2-40B4-BE49-F238E27FC236}">
                <a16:creationId xmlns:a16="http://schemas.microsoft.com/office/drawing/2014/main" id="{A7FD7720-4EF6-CC90-DA6C-4082A1231482}"/>
              </a:ext>
            </a:extLst>
          </p:cNvPr>
          <p:cNvCxnSpPr>
            <a:cxnSpLocks/>
          </p:cNvCxnSpPr>
          <p:nvPr/>
        </p:nvCxnSpPr>
        <p:spPr>
          <a:xfrm flipH="1">
            <a:off x="10295817" y="3001694"/>
            <a:ext cx="844384" cy="0"/>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a:extLst>
              <a:ext uri="{FF2B5EF4-FFF2-40B4-BE49-F238E27FC236}">
                <a16:creationId xmlns:a16="http://schemas.microsoft.com/office/drawing/2014/main" id="{6D30FE57-D335-E31D-2B16-52891EAFCF67}"/>
              </a:ext>
            </a:extLst>
          </p:cNvPr>
          <p:cNvCxnSpPr/>
          <p:nvPr/>
        </p:nvCxnSpPr>
        <p:spPr>
          <a:xfrm flipH="1">
            <a:off x="9013592" y="5700193"/>
            <a:ext cx="949911" cy="0"/>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a:extLst>
              <a:ext uri="{FF2B5EF4-FFF2-40B4-BE49-F238E27FC236}">
                <a16:creationId xmlns:a16="http://schemas.microsoft.com/office/drawing/2014/main" id="{BE9A98E7-F21F-6125-1F5C-22EECECBCBAA}"/>
              </a:ext>
            </a:extLst>
          </p:cNvPr>
          <p:cNvCxnSpPr>
            <a:cxnSpLocks/>
          </p:cNvCxnSpPr>
          <p:nvPr/>
        </p:nvCxnSpPr>
        <p:spPr>
          <a:xfrm flipH="1" flipV="1">
            <a:off x="8103244" y="4822766"/>
            <a:ext cx="953214" cy="877427"/>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5">
            <a:extLst>
              <a:ext uri="{FF2B5EF4-FFF2-40B4-BE49-F238E27FC236}">
                <a16:creationId xmlns:a16="http://schemas.microsoft.com/office/drawing/2014/main" id="{570A277C-A4DB-B2D0-4E59-A13CAC0E0FD9}"/>
              </a:ext>
            </a:extLst>
          </p:cNvPr>
          <p:cNvCxnSpPr>
            <a:cxnSpLocks/>
          </p:cNvCxnSpPr>
          <p:nvPr/>
        </p:nvCxnSpPr>
        <p:spPr>
          <a:xfrm flipH="1">
            <a:off x="906999" y="4578628"/>
            <a:ext cx="3265502" cy="0"/>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a:extLst>
              <a:ext uri="{FF2B5EF4-FFF2-40B4-BE49-F238E27FC236}">
                <a16:creationId xmlns:a16="http://schemas.microsoft.com/office/drawing/2014/main" id="{3CF02DB4-01D7-77A1-31DE-8F64F0987247}"/>
              </a:ext>
            </a:extLst>
          </p:cNvPr>
          <p:cNvCxnSpPr>
            <a:cxnSpLocks/>
          </p:cNvCxnSpPr>
          <p:nvPr/>
        </p:nvCxnSpPr>
        <p:spPr>
          <a:xfrm flipH="1">
            <a:off x="682439" y="2629417"/>
            <a:ext cx="3490062" cy="0"/>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a:extLst>
              <a:ext uri="{FF2B5EF4-FFF2-40B4-BE49-F238E27FC236}">
                <a16:creationId xmlns:a16="http://schemas.microsoft.com/office/drawing/2014/main" id="{BB0A3481-10CD-5BA3-EF1C-A928EAFDB305}"/>
              </a:ext>
            </a:extLst>
          </p:cNvPr>
          <p:cNvCxnSpPr>
            <a:cxnSpLocks/>
          </p:cNvCxnSpPr>
          <p:nvPr/>
        </p:nvCxnSpPr>
        <p:spPr>
          <a:xfrm flipV="1">
            <a:off x="682439" y="2338432"/>
            <a:ext cx="0" cy="290985"/>
          </a:xfrm>
          <a:prstGeom prst="line">
            <a:avLst/>
          </a:prstGeom>
          <a:ln w="57150">
            <a:solidFill>
              <a:srgbClr val="FF0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51687BF7-86E4-8DAE-2E06-00AC6E44243B}"/>
              </a:ext>
            </a:extLst>
          </p:cNvPr>
          <p:cNvCxnSpPr>
            <a:cxnSpLocks/>
          </p:cNvCxnSpPr>
          <p:nvPr/>
        </p:nvCxnSpPr>
        <p:spPr>
          <a:xfrm flipV="1">
            <a:off x="2989399" y="4794751"/>
            <a:ext cx="0" cy="529778"/>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85" name="Прямая соединительная линия 84">
            <a:extLst>
              <a:ext uri="{FF2B5EF4-FFF2-40B4-BE49-F238E27FC236}">
                <a16:creationId xmlns:a16="http://schemas.microsoft.com/office/drawing/2014/main" id="{E2F0F12D-6D2C-EAF5-AA73-A365D509959A}"/>
              </a:ext>
            </a:extLst>
          </p:cNvPr>
          <p:cNvCxnSpPr>
            <a:cxnSpLocks/>
          </p:cNvCxnSpPr>
          <p:nvPr/>
        </p:nvCxnSpPr>
        <p:spPr>
          <a:xfrm flipH="1">
            <a:off x="1305017" y="4819825"/>
            <a:ext cx="1684382" cy="9569"/>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87" name="Прямая соединительная линия 86">
            <a:extLst>
              <a:ext uri="{FF2B5EF4-FFF2-40B4-BE49-F238E27FC236}">
                <a16:creationId xmlns:a16="http://schemas.microsoft.com/office/drawing/2014/main" id="{C94094F5-C170-AFF4-FE1C-379C26886819}"/>
              </a:ext>
            </a:extLst>
          </p:cNvPr>
          <p:cNvCxnSpPr>
            <a:cxnSpLocks/>
          </p:cNvCxnSpPr>
          <p:nvPr/>
        </p:nvCxnSpPr>
        <p:spPr>
          <a:xfrm flipH="1">
            <a:off x="1305016" y="4819825"/>
            <a:ext cx="16552" cy="1589628"/>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A93F163A-D9A9-DA55-649B-3DD803500642}"/>
              </a:ext>
            </a:extLst>
          </p:cNvPr>
          <p:cNvCxnSpPr>
            <a:cxnSpLocks/>
          </p:cNvCxnSpPr>
          <p:nvPr/>
        </p:nvCxnSpPr>
        <p:spPr>
          <a:xfrm flipH="1">
            <a:off x="1285542" y="6409453"/>
            <a:ext cx="747444" cy="0"/>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95" name="Прямая соединительная линия 94">
            <a:extLst>
              <a:ext uri="{FF2B5EF4-FFF2-40B4-BE49-F238E27FC236}">
                <a16:creationId xmlns:a16="http://schemas.microsoft.com/office/drawing/2014/main" id="{DA0CB8C7-190D-27B8-3D01-ED0862C92E21}"/>
              </a:ext>
            </a:extLst>
          </p:cNvPr>
          <p:cNvCxnSpPr>
            <a:cxnSpLocks/>
          </p:cNvCxnSpPr>
          <p:nvPr/>
        </p:nvCxnSpPr>
        <p:spPr>
          <a:xfrm flipH="1" flipV="1">
            <a:off x="2027978" y="6167581"/>
            <a:ext cx="3" cy="269368"/>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97" name="Прямая соединительная линия 96">
            <a:extLst>
              <a:ext uri="{FF2B5EF4-FFF2-40B4-BE49-F238E27FC236}">
                <a16:creationId xmlns:a16="http://schemas.microsoft.com/office/drawing/2014/main" id="{407A27D2-9A41-6BB2-D031-8A74CE338503}"/>
              </a:ext>
            </a:extLst>
          </p:cNvPr>
          <p:cNvCxnSpPr/>
          <p:nvPr/>
        </p:nvCxnSpPr>
        <p:spPr>
          <a:xfrm flipH="1">
            <a:off x="371657" y="5352544"/>
            <a:ext cx="949911" cy="0"/>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98" name="Прямая соединительная линия 97">
            <a:extLst>
              <a:ext uri="{FF2B5EF4-FFF2-40B4-BE49-F238E27FC236}">
                <a16:creationId xmlns:a16="http://schemas.microsoft.com/office/drawing/2014/main" id="{2F9CC583-A1BA-0012-351B-CD7E57CB9EAE}"/>
              </a:ext>
            </a:extLst>
          </p:cNvPr>
          <p:cNvCxnSpPr>
            <a:cxnSpLocks/>
          </p:cNvCxnSpPr>
          <p:nvPr/>
        </p:nvCxnSpPr>
        <p:spPr>
          <a:xfrm flipV="1">
            <a:off x="347657" y="4748776"/>
            <a:ext cx="0" cy="621728"/>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00" name="Прямая соединительная линия 99">
            <a:extLst>
              <a:ext uri="{FF2B5EF4-FFF2-40B4-BE49-F238E27FC236}">
                <a16:creationId xmlns:a16="http://schemas.microsoft.com/office/drawing/2014/main" id="{6B090E45-4724-D7D9-EBC8-E581A808832C}"/>
              </a:ext>
            </a:extLst>
          </p:cNvPr>
          <p:cNvCxnSpPr>
            <a:cxnSpLocks/>
          </p:cNvCxnSpPr>
          <p:nvPr/>
        </p:nvCxnSpPr>
        <p:spPr>
          <a:xfrm flipH="1">
            <a:off x="319272" y="4663274"/>
            <a:ext cx="259173" cy="88896"/>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02" name="Прямая соединительная линия 101">
            <a:extLst>
              <a:ext uri="{FF2B5EF4-FFF2-40B4-BE49-F238E27FC236}">
                <a16:creationId xmlns:a16="http://schemas.microsoft.com/office/drawing/2014/main" id="{95B53F9D-76BE-DE68-AC65-EC94E603801E}"/>
              </a:ext>
            </a:extLst>
          </p:cNvPr>
          <p:cNvCxnSpPr>
            <a:cxnSpLocks/>
          </p:cNvCxnSpPr>
          <p:nvPr/>
        </p:nvCxnSpPr>
        <p:spPr>
          <a:xfrm flipV="1">
            <a:off x="1487186" y="2512923"/>
            <a:ext cx="0" cy="2306902"/>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06" name="Прямая соединительная линия 105">
            <a:extLst>
              <a:ext uri="{FF2B5EF4-FFF2-40B4-BE49-F238E27FC236}">
                <a16:creationId xmlns:a16="http://schemas.microsoft.com/office/drawing/2014/main" id="{A96D3AAA-2E74-6E65-9AC9-8FBC38CF3844}"/>
              </a:ext>
            </a:extLst>
          </p:cNvPr>
          <p:cNvCxnSpPr>
            <a:cxnSpLocks/>
            <a:endCxn id="17" idx="2"/>
          </p:cNvCxnSpPr>
          <p:nvPr/>
        </p:nvCxnSpPr>
        <p:spPr>
          <a:xfrm flipH="1" flipV="1">
            <a:off x="944056" y="2505170"/>
            <a:ext cx="562953" cy="15506"/>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10" name="Прямая соединительная линия 109">
            <a:extLst>
              <a:ext uri="{FF2B5EF4-FFF2-40B4-BE49-F238E27FC236}">
                <a16:creationId xmlns:a16="http://schemas.microsoft.com/office/drawing/2014/main" id="{593C4178-E2C6-D9BA-170B-03533B72FCFC}"/>
              </a:ext>
            </a:extLst>
          </p:cNvPr>
          <p:cNvCxnSpPr>
            <a:cxnSpLocks/>
          </p:cNvCxnSpPr>
          <p:nvPr/>
        </p:nvCxnSpPr>
        <p:spPr>
          <a:xfrm flipV="1">
            <a:off x="2427470" y="1029883"/>
            <a:ext cx="0" cy="3799511"/>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13" name="Прямая соединительная линия 112">
            <a:extLst>
              <a:ext uri="{FF2B5EF4-FFF2-40B4-BE49-F238E27FC236}">
                <a16:creationId xmlns:a16="http://schemas.microsoft.com/office/drawing/2014/main" id="{B2C292C5-5378-D05C-830A-0100D2B8B522}"/>
              </a:ext>
            </a:extLst>
          </p:cNvPr>
          <p:cNvCxnSpPr>
            <a:cxnSpLocks/>
          </p:cNvCxnSpPr>
          <p:nvPr/>
        </p:nvCxnSpPr>
        <p:spPr>
          <a:xfrm flipH="1">
            <a:off x="2427470" y="1029883"/>
            <a:ext cx="6041827" cy="0"/>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15" name="Прямая соединительная линия 114">
            <a:extLst>
              <a:ext uri="{FF2B5EF4-FFF2-40B4-BE49-F238E27FC236}">
                <a16:creationId xmlns:a16="http://schemas.microsoft.com/office/drawing/2014/main" id="{19DDDDC4-3757-6F4F-1656-ABEE0E4E5446}"/>
              </a:ext>
            </a:extLst>
          </p:cNvPr>
          <p:cNvCxnSpPr>
            <a:cxnSpLocks/>
          </p:cNvCxnSpPr>
          <p:nvPr/>
        </p:nvCxnSpPr>
        <p:spPr>
          <a:xfrm>
            <a:off x="8464441" y="1029883"/>
            <a:ext cx="0" cy="3789942"/>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18" name="Прямая соединительная линия 117">
            <a:extLst>
              <a:ext uri="{FF2B5EF4-FFF2-40B4-BE49-F238E27FC236}">
                <a16:creationId xmlns:a16="http://schemas.microsoft.com/office/drawing/2014/main" id="{02FD92CE-74CD-07AA-3AD7-B1DEEF5E0788}"/>
              </a:ext>
            </a:extLst>
          </p:cNvPr>
          <p:cNvCxnSpPr>
            <a:cxnSpLocks/>
          </p:cNvCxnSpPr>
          <p:nvPr/>
        </p:nvCxnSpPr>
        <p:spPr>
          <a:xfrm flipH="1">
            <a:off x="8464441" y="3187946"/>
            <a:ext cx="1691613" cy="0"/>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20" name="Прямая соединительная линия 119">
            <a:extLst>
              <a:ext uri="{FF2B5EF4-FFF2-40B4-BE49-F238E27FC236}">
                <a16:creationId xmlns:a16="http://schemas.microsoft.com/office/drawing/2014/main" id="{8B816C52-5A4A-1D5F-0F38-770C0F064E3F}"/>
              </a:ext>
            </a:extLst>
          </p:cNvPr>
          <p:cNvCxnSpPr>
            <a:cxnSpLocks/>
          </p:cNvCxnSpPr>
          <p:nvPr/>
        </p:nvCxnSpPr>
        <p:spPr>
          <a:xfrm>
            <a:off x="10138298" y="2822876"/>
            <a:ext cx="0" cy="392171"/>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23" name="Прямая соединительная линия 122">
            <a:extLst>
              <a:ext uri="{FF2B5EF4-FFF2-40B4-BE49-F238E27FC236}">
                <a16:creationId xmlns:a16="http://schemas.microsoft.com/office/drawing/2014/main" id="{D37E5215-C4BB-34F1-B235-1A00A63C871F}"/>
              </a:ext>
            </a:extLst>
          </p:cNvPr>
          <p:cNvCxnSpPr>
            <a:cxnSpLocks/>
          </p:cNvCxnSpPr>
          <p:nvPr/>
        </p:nvCxnSpPr>
        <p:spPr>
          <a:xfrm flipH="1">
            <a:off x="10138298" y="2822876"/>
            <a:ext cx="790114" cy="0"/>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26" name="Прямая соединительная линия 125">
            <a:extLst>
              <a:ext uri="{FF2B5EF4-FFF2-40B4-BE49-F238E27FC236}">
                <a16:creationId xmlns:a16="http://schemas.microsoft.com/office/drawing/2014/main" id="{6F1769A4-8828-4F32-4208-56079C4F9CE0}"/>
              </a:ext>
            </a:extLst>
          </p:cNvPr>
          <p:cNvCxnSpPr>
            <a:cxnSpLocks/>
          </p:cNvCxnSpPr>
          <p:nvPr/>
        </p:nvCxnSpPr>
        <p:spPr>
          <a:xfrm flipV="1">
            <a:off x="10941885" y="2822876"/>
            <a:ext cx="0" cy="392171"/>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30" name="Прямая соединительная линия 129">
            <a:extLst>
              <a:ext uri="{FF2B5EF4-FFF2-40B4-BE49-F238E27FC236}">
                <a16:creationId xmlns:a16="http://schemas.microsoft.com/office/drawing/2014/main" id="{6CE0B549-54AE-6D37-6DDD-7C9FC6ED8ABF}"/>
              </a:ext>
            </a:extLst>
          </p:cNvPr>
          <p:cNvCxnSpPr>
            <a:cxnSpLocks/>
          </p:cNvCxnSpPr>
          <p:nvPr/>
        </p:nvCxnSpPr>
        <p:spPr>
          <a:xfrm flipH="1" flipV="1">
            <a:off x="8464441" y="4794751"/>
            <a:ext cx="618469" cy="848446"/>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35" name="Прямая соединительная линия 134">
            <a:extLst>
              <a:ext uri="{FF2B5EF4-FFF2-40B4-BE49-F238E27FC236}">
                <a16:creationId xmlns:a16="http://schemas.microsoft.com/office/drawing/2014/main" id="{9C560591-9779-8389-9030-C9FA77CA0916}"/>
              </a:ext>
            </a:extLst>
          </p:cNvPr>
          <p:cNvCxnSpPr>
            <a:cxnSpLocks/>
          </p:cNvCxnSpPr>
          <p:nvPr/>
        </p:nvCxnSpPr>
        <p:spPr>
          <a:xfrm flipH="1">
            <a:off x="9056458" y="5643197"/>
            <a:ext cx="907045" cy="0"/>
          </a:xfrm>
          <a:prstGeom prst="line">
            <a:avLst/>
          </a:prstGeom>
          <a:ln w="57150"/>
          <a:scene3d>
            <a:camera prst="orthographicFront"/>
            <a:lightRig rig="threePt" dir="t"/>
          </a:scene3d>
          <a:sp3d>
            <a:bevelT prst="relaxedInset"/>
          </a:sp3d>
        </p:spPr>
        <p:style>
          <a:lnRef idx="3">
            <a:schemeClr val="accent1"/>
          </a:lnRef>
          <a:fillRef idx="0">
            <a:schemeClr val="accent1"/>
          </a:fillRef>
          <a:effectRef idx="2">
            <a:schemeClr val="accent1"/>
          </a:effectRef>
          <a:fontRef idx="minor">
            <a:schemeClr val="tx1"/>
          </a:fontRef>
        </p:style>
      </p:cxnSp>
      <p:cxnSp>
        <p:nvCxnSpPr>
          <p:cNvPr id="138" name="Прямая соединительная линия 137">
            <a:extLst>
              <a:ext uri="{FF2B5EF4-FFF2-40B4-BE49-F238E27FC236}">
                <a16:creationId xmlns:a16="http://schemas.microsoft.com/office/drawing/2014/main" id="{4F4CE2B4-DE11-66C5-66ED-C9D4D48918EE}"/>
              </a:ext>
            </a:extLst>
          </p:cNvPr>
          <p:cNvCxnSpPr>
            <a:cxnSpLocks/>
          </p:cNvCxnSpPr>
          <p:nvPr/>
        </p:nvCxnSpPr>
        <p:spPr>
          <a:xfrm flipH="1" flipV="1">
            <a:off x="3285746" y="2418725"/>
            <a:ext cx="2385" cy="3237193"/>
          </a:xfrm>
          <a:prstGeom prst="line">
            <a:avLst/>
          </a:prstGeom>
          <a:ln w="57150"/>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141" name="Прямая соединительная линия 140">
            <a:extLst>
              <a:ext uri="{FF2B5EF4-FFF2-40B4-BE49-F238E27FC236}">
                <a16:creationId xmlns:a16="http://schemas.microsoft.com/office/drawing/2014/main" id="{69E1F844-9CA0-A830-1650-B7F489821FE1}"/>
              </a:ext>
            </a:extLst>
          </p:cNvPr>
          <p:cNvCxnSpPr>
            <a:cxnSpLocks/>
          </p:cNvCxnSpPr>
          <p:nvPr/>
        </p:nvCxnSpPr>
        <p:spPr>
          <a:xfrm flipH="1">
            <a:off x="1290392" y="2416785"/>
            <a:ext cx="2027070" cy="0"/>
          </a:xfrm>
          <a:prstGeom prst="line">
            <a:avLst/>
          </a:prstGeom>
          <a:ln w="57150"/>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148" name="Прямая соединительная линия 147">
            <a:extLst>
              <a:ext uri="{FF2B5EF4-FFF2-40B4-BE49-F238E27FC236}">
                <a16:creationId xmlns:a16="http://schemas.microsoft.com/office/drawing/2014/main" id="{16A9E86C-7D87-0729-0EA2-85E00E581692}"/>
              </a:ext>
            </a:extLst>
          </p:cNvPr>
          <p:cNvCxnSpPr>
            <a:cxnSpLocks/>
          </p:cNvCxnSpPr>
          <p:nvPr/>
        </p:nvCxnSpPr>
        <p:spPr>
          <a:xfrm flipV="1">
            <a:off x="3165783" y="4359914"/>
            <a:ext cx="9627" cy="1412988"/>
          </a:xfrm>
          <a:prstGeom prst="line">
            <a:avLst/>
          </a:prstGeom>
          <a:ln w="57150">
            <a:solidFill>
              <a:srgbClr val="FFFF00"/>
            </a:solidFill>
          </a:ln>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3B99B2C0-B75E-C718-EA70-C5C7A9041F17}"/>
              </a:ext>
            </a:extLst>
          </p:cNvPr>
          <p:cNvCxnSpPr>
            <a:cxnSpLocks/>
          </p:cNvCxnSpPr>
          <p:nvPr/>
        </p:nvCxnSpPr>
        <p:spPr>
          <a:xfrm flipH="1">
            <a:off x="1250013" y="4390063"/>
            <a:ext cx="1947004" cy="6129"/>
          </a:xfrm>
          <a:prstGeom prst="line">
            <a:avLst/>
          </a:prstGeom>
          <a:ln w="57150">
            <a:solidFill>
              <a:srgbClr val="FFFF00"/>
            </a:solidFill>
          </a:ln>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F11FBCDB-FED5-1B62-619E-86A44DC21A0F}"/>
              </a:ext>
            </a:extLst>
          </p:cNvPr>
          <p:cNvCxnSpPr>
            <a:cxnSpLocks/>
          </p:cNvCxnSpPr>
          <p:nvPr/>
        </p:nvCxnSpPr>
        <p:spPr>
          <a:xfrm>
            <a:off x="1229334" y="4383606"/>
            <a:ext cx="0" cy="822289"/>
          </a:xfrm>
          <a:prstGeom prst="line">
            <a:avLst/>
          </a:prstGeom>
          <a:ln w="57150">
            <a:solidFill>
              <a:srgbClr val="FFFF00"/>
            </a:solidFill>
          </a:ln>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2399CFBC-FBD3-FDB3-1A91-3F49A9E84631}"/>
              </a:ext>
            </a:extLst>
          </p:cNvPr>
          <p:cNvCxnSpPr>
            <a:cxnSpLocks/>
          </p:cNvCxnSpPr>
          <p:nvPr/>
        </p:nvCxnSpPr>
        <p:spPr>
          <a:xfrm flipH="1" flipV="1">
            <a:off x="702816" y="5186869"/>
            <a:ext cx="532656" cy="2606"/>
          </a:xfrm>
          <a:prstGeom prst="line">
            <a:avLst/>
          </a:prstGeom>
          <a:ln w="57150">
            <a:solidFill>
              <a:srgbClr val="FFFF00"/>
            </a:solidFill>
          </a:ln>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158" name="Прямая соединительная линия 157">
            <a:extLst>
              <a:ext uri="{FF2B5EF4-FFF2-40B4-BE49-F238E27FC236}">
                <a16:creationId xmlns:a16="http://schemas.microsoft.com/office/drawing/2014/main" id="{A1446BBA-A6ED-E7F8-0AAF-2F383E037875}"/>
              </a:ext>
            </a:extLst>
          </p:cNvPr>
          <p:cNvCxnSpPr>
            <a:cxnSpLocks/>
          </p:cNvCxnSpPr>
          <p:nvPr/>
        </p:nvCxnSpPr>
        <p:spPr>
          <a:xfrm flipV="1">
            <a:off x="733537" y="4832006"/>
            <a:ext cx="631" cy="368540"/>
          </a:xfrm>
          <a:prstGeom prst="line">
            <a:avLst/>
          </a:prstGeom>
          <a:ln w="57150">
            <a:solidFill>
              <a:srgbClr val="FFFF00"/>
            </a:solidFill>
          </a:ln>
          <a:scene3d>
            <a:camera prst="orthographicFront"/>
            <a:lightRig rig="threePt" dir="t"/>
          </a:scene3d>
          <a:sp3d>
            <a:bevelT prst="relaxedInset"/>
          </a:sp3d>
        </p:spPr>
        <p:style>
          <a:lnRef idx="3">
            <a:schemeClr val="dk1"/>
          </a:lnRef>
          <a:fillRef idx="0">
            <a:schemeClr val="dk1"/>
          </a:fillRef>
          <a:effectRef idx="2">
            <a:schemeClr val="dk1"/>
          </a:effectRef>
          <a:fontRef idx="minor">
            <a:schemeClr val="tx1"/>
          </a:fontRef>
        </p:style>
      </p:cxnSp>
      <p:cxnSp>
        <p:nvCxnSpPr>
          <p:cNvPr id="162" name="Прямая соединительная линия 161">
            <a:extLst>
              <a:ext uri="{FF2B5EF4-FFF2-40B4-BE49-F238E27FC236}">
                <a16:creationId xmlns:a16="http://schemas.microsoft.com/office/drawing/2014/main" id="{611A0720-300A-744A-0AD7-8E7E96BEC4EE}"/>
              </a:ext>
            </a:extLst>
          </p:cNvPr>
          <p:cNvCxnSpPr>
            <a:cxnSpLocks/>
          </p:cNvCxnSpPr>
          <p:nvPr/>
        </p:nvCxnSpPr>
        <p:spPr>
          <a:xfrm>
            <a:off x="3317462" y="6099306"/>
            <a:ext cx="0" cy="268738"/>
          </a:xfrm>
          <a:prstGeom prst="line">
            <a:avLst/>
          </a:prstGeom>
          <a:ln w="57150">
            <a:solidFill>
              <a:srgbClr val="92D050"/>
            </a:solidFill>
          </a:ln>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166" name="Прямая соединительная линия 165">
            <a:extLst>
              <a:ext uri="{FF2B5EF4-FFF2-40B4-BE49-F238E27FC236}">
                <a16:creationId xmlns:a16="http://schemas.microsoft.com/office/drawing/2014/main" id="{435C54F1-F627-CC62-E1A3-4065A1D03B41}"/>
              </a:ext>
            </a:extLst>
          </p:cNvPr>
          <p:cNvCxnSpPr>
            <a:cxnSpLocks/>
          </p:cNvCxnSpPr>
          <p:nvPr/>
        </p:nvCxnSpPr>
        <p:spPr>
          <a:xfrm flipH="1">
            <a:off x="2636672" y="6351583"/>
            <a:ext cx="680790" cy="0"/>
          </a:xfrm>
          <a:prstGeom prst="line">
            <a:avLst/>
          </a:prstGeom>
          <a:ln w="57150">
            <a:solidFill>
              <a:srgbClr val="92D050"/>
            </a:solidFill>
          </a:ln>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70" name="Прямая соединительная линия 69">
            <a:extLst>
              <a:ext uri="{FF2B5EF4-FFF2-40B4-BE49-F238E27FC236}">
                <a16:creationId xmlns:a16="http://schemas.microsoft.com/office/drawing/2014/main" id="{C9DA846C-AD41-DC71-99AF-94F0184F1B2D}"/>
              </a:ext>
            </a:extLst>
          </p:cNvPr>
          <p:cNvCxnSpPr>
            <a:cxnSpLocks/>
          </p:cNvCxnSpPr>
          <p:nvPr/>
        </p:nvCxnSpPr>
        <p:spPr>
          <a:xfrm flipV="1">
            <a:off x="9836458" y="4953283"/>
            <a:ext cx="0" cy="586383"/>
          </a:xfrm>
          <a:prstGeom prst="line">
            <a:avLst/>
          </a:prstGeom>
          <a:ln w="57150">
            <a:solidFill>
              <a:srgbClr val="B947AB"/>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74" name="Прямая соединительная линия 73">
            <a:extLst>
              <a:ext uri="{FF2B5EF4-FFF2-40B4-BE49-F238E27FC236}">
                <a16:creationId xmlns:a16="http://schemas.microsoft.com/office/drawing/2014/main" id="{BCE51B7C-AC40-E72F-A663-2F8BEEAACFAF}"/>
              </a:ext>
            </a:extLst>
          </p:cNvPr>
          <p:cNvCxnSpPr>
            <a:cxnSpLocks/>
          </p:cNvCxnSpPr>
          <p:nvPr/>
        </p:nvCxnSpPr>
        <p:spPr>
          <a:xfrm flipH="1" flipV="1">
            <a:off x="9807355" y="5520230"/>
            <a:ext cx="238218" cy="4200"/>
          </a:xfrm>
          <a:prstGeom prst="line">
            <a:avLst/>
          </a:prstGeom>
          <a:ln w="57150">
            <a:solidFill>
              <a:srgbClr val="B947AB"/>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77" name="Прямая соединительная линия 76">
            <a:extLst>
              <a:ext uri="{FF2B5EF4-FFF2-40B4-BE49-F238E27FC236}">
                <a16:creationId xmlns:a16="http://schemas.microsoft.com/office/drawing/2014/main" id="{3ED10D9F-36A1-5207-56BD-114D51BE73B5}"/>
              </a:ext>
            </a:extLst>
          </p:cNvPr>
          <p:cNvCxnSpPr>
            <a:cxnSpLocks/>
          </p:cNvCxnSpPr>
          <p:nvPr/>
        </p:nvCxnSpPr>
        <p:spPr>
          <a:xfrm>
            <a:off x="9509980" y="3586579"/>
            <a:ext cx="6105" cy="1797774"/>
          </a:xfrm>
          <a:prstGeom prst="line">
            <a:avLst/>
          </a:prstGeom>
          <a:ln w="57150">
            <a:solidFill>
              <a:schemeClr val="accent2">
                <a:lumMod val="75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a:extLst>
              <a:ext uri="{FF2B5EF4-FFF2-40B4-BE49-F238E27FC236}">
                <a16:creationId xmlns:a16="http://schemas.microsoft.com/office/drawing/2014/main" id="{7E253CE7-8018-3D20-80BE-63D7DD963C2E}"/>
              </a:ext>
            </a:extLst>
          </p:cNvPr>
          <p:cNvCxnSpPr>
            <a:cxnSpLocks/>
          </p:cNvCxnSpPr>
          <p:nvPr/>
        </p:nvCxnSpPr>
        <p:spPr>
          <a:xfrm flipH="1">
            <a:off x="9486046" y="3586579"/>
            <a:ext cx="918583" cy="0"/>
          </a:xfrm>
          <a:prstGeom prst="line">
            <a:avLst/>
          </a:prstGeom>
          <a:ln w="57150">
            <a:solidFill>
              <a:schemeClr val="accent2">
                <a:lumMod val="75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a:extLst>
              <a:ext uri="{FF2B5EF4-FFF2-40B4-BE49-F238E27FC236}">
                <a16:creationId xmlns:a16="http://schemas.microsoft.com/office/drawing/2014/main" id="{431D2E78-FF8B-0002-EB82-4D506AE5AB75}"/>
              </a:ext>
            </a:extLst>
          </p:cNvPr>
          <p:cNvCxnSpPr>
            <a:cxnSpLocks/>
          </p:cNvCxnSpPr>
          <p:nvPr/>
        </p:nvCxnSpPr>
        <p:spPr>
          <a:xfrm>
            <a:off x="10404629" y="3108370"/>
            <a:ext cx="0" cy="493283"/>
          </a:xfrm>
          <a:prstGeom prst="line">
            <a:avLst/>
          </a:prstGeom>
          <a:ln w="57150">
            <a:solidFill>
              <a:schemeClr val="accent2">
                <a:lumMod val="75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88" name="Прямая соединительная линия 87">
            <a:extLst>
              <a:ext uri="{FF2B5EF4-FFF2-40B4-BE49-F238E27FC236}">
                <a16:creationId xmlns:a16="http://schemas.microsoft.com/office/drawing/2014/main" id="{BF0B4333-95EE-8AE3-344A-87DECC478F91}"/>
              </a:ext>
            </a:extLst>
          </p:cNvPr>
          <p:cNvCxnSpPr>
            <a:cxnSpLocks/>
          </p:cNvCxnSpPr>
          <p:nvPr/>
        </p:nvCxnSpPr>
        <p:spPr>
          <a:xfrm>
            <a:off x="10404629" y="3132027"/>
            <a:ext cx="816746" cy="0"/>
          </a:xfrm>
          <a:prstGeom prst="line">
            <a:avLst/>
          </a:prstGeom>
          <a:ln w="57150">
            <a:solidFill>
              <a:schemeClr val="accent2">
                <a:lumMod val="75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a:extLst>
              <a:ext uri="{FF2B5EF4-FFF2-40B4-BE49-F238E27FC236}">
                <a16:creationId xmlns:a16="http://schemas.microsoft.com/office/drawing/2014/main" id="{13F2451B-DF9F-75C4-4564-258508C1E9AE}"/>
              </a:ext>
            </a:extLst>
          </p:cNvPr>
          <p:cNvCxnSpPr>
            <a:cxnSpLocks/>
          </p:cNvCxnSpPr>
          <p:nvPr/>
        </p:nvCxnSpPr>
        <p:spPr>
          <a:xfrm>
            <a:off x="11221375" y="3138904"/>
            <a:ext cx="0" cy="156443"/>
          </a:xfrm>
          <a:prstGeom prst="line">
            <a:avLst/>
          </a:prstGeom>
          <a:ln w="57150">
            <a:solidFill>
              <a:schemeClr val="accent2">
                <a:lumMod val="75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a:extLst>
              <a:ext uri="{FF2B5EF4-FFF2-40B4-BE49-F238E27FC236}">
                <a16:creationId xmlns:a16="http://schemas.microsoft.com/office/drawing/2014/main" id="{DA8EB383-92D5-92C4-033D-CB295A7590EF}"/>
              </a:ext>
            </a:extLst>
          </p:cNvPr>
          <p:cNvCxnSpPr>
            <a:cxnSpLocks/>
          </p:cNvCxnSpPr>
          <p:nvPr/>
        </p:nvCxnSpPr>
        <p:spPr>
          <a:xfrm>
            <a:off x="11933648" y="2979145"/>
            <a:ext cx="0" cy="3120161"/>
          </a:xfrm>
          <a:prstGeom prst="line">
            <a:avLst/>
          </a:prstGeom>
          <a:ln w="57150"/>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101" name="Прямая соединительная линия 100">
            <a:extLst>
              <a:ext uri="{FF2B5EF4-FFF2-40B4-BE49-F238E27FC236}">
                <a16:creationId xmlns:a16="http://schemas.microsoft.com/office/drawing/2014/main" id="{F6111AF0-D2ED-4541-1800-996892658EB7}"/>
              </a:ext>
            </a:extLst>
          </p:cNvPr>
          <p:cNvCxnSpPr>
            <a:cxnSpLocks/>
          </p:cNvCxnSpPr>
          <p:nvPr/>
        </p:nvCxnSpPr>
        <p:spPr>
          <a:xfrm flipH="1">
            <a:off x="11337504" y="3006554"/>
            <a:ext cx="590066" cy="0"/>
          </a:xfrm>
          <a:prstGeom prst="line">
            <a:avLst/>
          </a:prstGeom>
          <a:ln w="57150"/>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105" name="Прямая соединительная линия 104">
            <a:extLst>
              <a:ext uri="{FF2B5EF4-FFF2-40B4-BE49-F238E27FC236}">
                <a16:creationId xmlns:a16="http://schemas.microsoft.com/office/drawing/2014/main" id="{C49B1DD0-9C6D-10E6-7470-9246FD70ABD6}"/>
              </a:ext>
            </a:extLst>
          </p:cNvPr>
          <p:cNvCxnSpPr>
            <a:cxnSpLocks/>
          </p:cNvCxnSpPr>
          <p:nvPr/>
        </p:nvCxnSpPr>
        <p:spPr>
          <a:xfrm>
            <a:off x="11337504" y="2974133"/>
            <a:ext cx="0" cy="321214"/>
          </a:xfrm>
          <a:prstGeom prst="line">
            <a:avLst/>
          </a:prstGeom>
          <a:ln w="57150"/>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109" name="Прямая соединительная линия 108">
            <a:extLst>
              <a:ext uri="{FF2B5EF4-FFF2-40B4-BE49-F238E27FC236}">
                <a16:creationId xmlns:a16="http://schemas.microsoft.com/office/drawing/2014/main" id="{90C4509D-D558-2FEA-8CAF-861F48F04D32}"/>
              </a:ext>
            </a:extLst>
          </p:cNvPr>
          <p:cNvCxnSpPr>
            <a:cxnSpLocks/>
          </p:cNvCxnSpPr>
          <p:nvPr/>
        </p:nvCxnSpPr>
        <p:spPr>
          <a:xfrm>
            <a:off x="7847860" y="2121763"/>
            <a:ext cx="0" cy="3559605"/>
          </a:xfrm>
          <a:prstGeom prst="line">
            <a:avLst/>
          </a:prstGeom>
          <a:ln w="57150">
            <a:solidFill>
              <a:srgbClr val="3CC483"/>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a:extLst>
              <a:ext uri="{FF2B5EF4-FFF2-40B4-BE49-F238E27FC236}">
                <a16:creationId xmlns:a16="http://schemas.microsoft.com/office/drawing/2014/main" id="{4526D554-1A06-DFFE-8989-9DABDFBC9963}"/>
              </a:ext>
            </a:extLst>
          </p:cNvPr>
          <p:cNvCxnSpPr>
            <a:cxnSpLocks/>
          </p:cNvCxnSpPr>
          <p:nvPr/>
        </p:nvCxnSpPr>
        <p:spPr>
          <a:xfrm flipH="1">
            <a:off x="7817722" y="2121763"/>
            <a:ext cx="1557097" cy="0"/>
          </a:xfrm>
          <a:prstGeom prst="line">
            <a:avLst/>
          </a:prstGeom>
          <a:ln w="57150">
            <a:solidFill>
              <a:srgbClr val="3CC483"/>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a:extLst>
              <a:ext uri="{FF2B5EF4-FFF2-40B4-BE49-F238E27FC236}">
                <a16:creationId xmlns:a16="http://schemas.microsoft.com/office/drawing/2014/main" id="{7F322085-CC78-F936-A4D9-700A2E7E970B}"/>
              </a:ext>
            </a:extLst>
          </p:cNvPr>
          <p:cNvCxnSpPr>
            <a:cxnSpLocks/>
          </p:cNvCxnSpPr>
          <p:nvPr/>
        </p:nvCxnSpPr>
        <p:spPr>
          <a:xfrm>
            <a:off x="8025414" y="2338432"/>
            <a:ext cx="0" cy="3440834"/>
          </a:xfrm>
          <a:prstGeom prst="line">
            <a:avLst/>
          </a:prstGeom>
          <a:ln w="57150">
            <a:solidFill>
              <a:schemeClr val="bg1">
                <a:lumMod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a:extLst>
              <a:ext uri="{FF2B5EF4-FFF2-40B4-BE49-F238E27FC236}">
                <a16:creationId xmlns:a16="http://schemas.microsoft.com/office/drawing/2014/main" id="{4725B1A6-D801-75E6-980C-D1742688B798}"/>
              </a:ext>
            </a:extLst>
          </p:cNvPr>
          <p:cNvCxnSpPr>
            <a:cxnSpLocks/>
          </p:cNvCxnSpPr>
          <p:nvPr/>
        </p:nvCxnSpPr>
        <p:spPr>
          <a:xfrm flipH="1" flipV="1">
            <a:off x="8017857" y="2366059"/>
            <a:ext cx="1597513" cy="2889"/>
          </a:xfrm>
          <a:prstGeom prst="line">
            <a:avLst/>
          </a:prstGeom>
          <a:ln w="57150">
            <a:solidFill>
              <a:schemeClr val="bg1">
                <a:lumMod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a:extLst>
              <a:ext uri="{FF2B5EF4-FFF2-40B4-BE49-F238E27FC236}">
                <a16:creationId xmlns:a16="http://schemas.microsoft.com/office/drawing/2014/main" id="{366C2E25-52DC-75D6-DCD4-E53F8A327007}"/>
              </a:ext>
            </a:extLst>
          </p:cNvPr>
          <p:cNvCxnSpPr>
            <a:cxnSpLocks/>
          </p:cNvCxnSpPr>
          <p:nvPr/>
        </p:nvCxnSpPr>
        <p:spPr>
          <a:xfrm>
            <a:off x="8773675" y="2725445"/>
            <a:ext cx="0" cy="3152541"/>
          </a:xfrm>
          <a:prstGeom prst="line">
            <a:avLst/>
          </a:prstGeom>
          <a:ln w="57150">
            <a:solidFill>
              <a:srgbClr val="FFC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a:extLst>
              <a:ext uri="{FF2B5EF4-FFF2-40B4-BE49-F238E27FC236}">
                <a16:creationId xmlns:a16="http://schemas.microsoft.com/office/drawing/2014/main" id="{3071C488-3B4C-1AF2-8E39-7E16B9CF3EA8}"/>
              </a:ext>
            </a:extLst>
          </p:cNvPr>
          <p:cNvCxnSpPr>
            <a:cxnSpLocks/>
          </p:cNvCxnSpPr>
          <p:nvPr/>
        </p:nvCxnSpPr>
        <p:spPr>
          <a:xfrm flipH="1">
            <a:off x="8745484" y="2761775"/>
            <a:ext cx="1218019" cy="0"/>
          </a:xfrm>
          <a:prstGeom prst="line">
            <a:avLst/>
          </a:prstGeom>
          <a:ln w="57150">
            <a:solidFill>
              <a:srgbClr val="FFC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a:extLst>
              <a:ext uri="{FF2B5EF4-FFF2-40B4-BE49-F238E27FC236}">
                <a16:creationId xmlns:a16="http://schemas.microsoft.com/office/drawing/2014/main" id="{E2B29BBA-A3CB-7175-5B62-67C039D2E52E}"/>
              </a:ext>
            </a:extLst>
          </p:cNvPr>
          <p:cNvCxnSpPr>
            <a:cxnSpLocks/>
          </p:cNvCxnSpPr>
          <p:nvPr/>
        </p:nvCxnSpPr>
        <p:spPr>
          <a:xfrm>
            <a:off x="9955608" y="2147461"/>
            <a:ext cx="1135" cy="612863"/>
          </a:xfrm>
          <a:prstGeom prst="line">
            <a:avLst/>
          </a:prstGeom>
          <a:ln w="57150">
            <a:solidFill>
              <a:srgbClr val="FFC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89" name="Прямая соединительная линия 88">
            <a:extLst>
              <a:ext uri="{FF2B5EF4-FFF2-40B4-BE49-F238E27FC236}">
                <a16:creationId xmlns:a16="http://schemas.microsoft.com/office/drawing/2014/main" id="{073824B0-7749-38EC-8557-7AF07A250D00}"/>
              </a:ext>
            </a:extLst>
          </p:cNvPr>
          <p:cNvCxnSpPr>
            <a:cxnSpLocks/>
          </p:cNvCxnSpPr>
          <p:nvPr/>
        </p:nvCxnSpPr>
        <p:spPr>
          <a:xfrm>
            <a:off x="9700960" y="2149244"/>
            <a:ext cx="262543" cy="0"/>
          </a:xfrm>
          <a:prstGeom prst="line">
            <a:avLst/>
          </a:prstGeom>
          <a:ln w="57150">
            <a:solidFill>
              <a:srgbClr val="FFC00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0724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493</Words>
  <Application>Microsoft Office PowerPoint</Application>
  <PresentationFormat>Широкоэкранный</PresentationFormat>
  <Paragraphs>60</Paragraphs>
  <Slides>12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Arial</vt:lpstr>
      <vt:lpstr>Baskerville Old Face</vt:lpstr>
      <vt:lpstr>Calibri</vt:lpstr>
      <vt:lpstr>Calibri Light</vt:lpstr>
      <vt:lpstr>Courier New</vt:lpstr>
      <vt:lpstr>Wingdings</vt:lpstr>
      <vt:lpstr>Тема Office</vt:lpstr>
      <vt:lpstr>Tematica proiectului: Sticlă inteligentă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Tematica proiectului: Sticlă inteligentă.</dc:title>
  <dc:creator>Felicia Savcenco</dc:creator>
  <cp:lastModifiedBy>Felicia Savcenco</cp:lastModifiedBy>
  <cp:revision>221</cp:revision>
  <dcterms:created xsi:type="dcterms:W3CDTF">2023-01-23T10:44:45Z</dcterms:created>
  <dcterms:modified xsi:type="dcterms:W3CDTF">2023-03-04T10:57:52Z</dcterms:modified>
</cp:coreProperties>
</file>