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39" r:id="rId190"/>
    <p:sldId id="440" r:id="rId191"/>
    <p:sldId id="441" r:id="rId192"/>
    <p:sldId id="442" r:id="rId193"/>
    <p:sldId id="443" r:id="rId194"/>
    <p:sldId id="444" r:id="rId195"/>
    <p:sldId id="445" r:id="rId196"/>
    <p:sldId id="446" r:id="rId197"/>
    <p:sldId id="447" r:id="rId198"/>
    <p:sldId id="448" r:id="rId199"/>
    <p:sldId id="449" r:id="rId200"/>
    <p:sldId id="450" r:id="rId201"/>
    <p:sldId id="451" r:id="rId202"/>
    <p:sldId id="452" r:id="rId203"/>
    <p:sldId id="453" r:id="rId204"/>
    <p:sldId id="454" r:id="rId205"/>
    <p:sldId id="455" r:id="rId206"/>
    <p:sldId id="456" r:id="rId207"/>
    <p:sldId id="457" r:id="rId208"/>
    <p:sldId id="458" r:id="rId209"/>
    <p:sldId id="459" r:id="rId210"/>
    <p:sldId id="460" r:id="rId211"/>
    <p:sldId id="461" r:id="rId212"/>
    <p:sldId id="462" r:id="rId2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58" Type="http://schemas.openxmlformats.org/officeDocument/2006/relationships/slide" Target="slides/slide152.xml"/><Relationship Id="rId159" Type="http://schemas.openxmlformats.org/officeDocument/2006/relationships/slide" Target="slides/slide153.xml"/><Relationship Id="rId160" Type="http://schemas.openxmlformats.org/officeDocument/2006/relationships/slide" Target="slides/slide154.xml"/><Relationship Id="rId161" Type="http://schemas.openxmlformats.org/officeDocument/2006/relationships/slide" Target="slides/slide155.xml"/><Relationship Id="rId162" Type="http://schemas.openxmlformats.org/officeDocument/2006/relationships/slide" Target="slides/slide156.xml"/><Relationship Id="rId163" Type="http://schemas.openxmlformats.org/officeDocument/2006/relationships/slide" Target="slides/slide157.xml"/><Relationship Id="rId164" Type="http://schemas.openxmlformats.org/officeDocument/2006/relationships/slide" Target="slides/slide158.xml"/><Relationship Id="rId165" Type="http://schemas.openxmlformats.org/officeDocument/2006/relationships/slide" Target="slides/slide159.xml"/><Relationship Id="rId166" Type="http://schemas.openxmlformats.org/officeDocument/2006/relationships/slide" Target="slides/slide160.xml"/><Relationship Id="rId167" Type="http://schemas.openxmlformats.org/officeDocument/2006/relationships/slide" Target="slides/slide161.xml"/><Relationship Id="rId168" Type="http://schemas.openxmlformats.org/officeDocument/2006/relationships/slide" Target="slides/slide162.xml"/><Relationship Id="rId169" Type="http://schemas.openxmlformats.org/officeDocument/2006/relationships/slide" Target="slides/slide163.xml"/><Relationship Id="rId170" Type="http://schemas.openxmlformats.org/officeDocument/2006/relationships/slide" Target="slides/slide164.xml"/><Relationship Id="rId171" Type="http://schemas.openxmlformats.org/officeDocument/2006/relationships/slide" Target="slides/slide165.xml"/><Relationship Id="rId172" Type="http://schemas.openxmlformats.org/officeDocument/2006/relationships/slide" Target="slides/slide166.xml"/><Relationship Id="rId173" Type="http://schemas.openxmlformats.org/officeDocument/2006/relationships/slide" Target="slides/slide167.xml"/><Relationship Id="rId174" Type="http://schemas.openxmlformats.org/officeDocument/2006/relationships/slide" Target="slides/slide168.xml"/><Relationship Id="rId175" Type="http://schemas.openxmlformats.org/officeDocument/2006/relationships/slide" Target="slides/slide169.xml"/><Relationship Id="rId176" Type="http://schemas.openxmlformats.org/officeDocument/2006/relationships/slide" Target="slides/slide170.xml"/><Relationship Id="rId177" Type="http://schemas.openxmlformats.org/officeDocument/2006/relationships/slide" Target="slides/slide171.xml"/><Relationship Id="rId178" Type="http://schemas.openxmlformats.org/officeDocument/2006/relationships/slide" Target="slides/slide172.xml"/><Relationship Id="rId179" Type="http://schemas.openxmlformats.org/officeDocument/2006/relationships/slide" Target="slides/slide173.xml"/><Relationship Id="rId180" Type="http://schemas.openxmlformats.org/officeDocument/2006/relationships/slide" Target="slides/slide174.xml"/><Relationship Id="rId181" Type="http://schemas.openxmlformats.org/officeDocument/2006/relationships/slide" Target="slides/slide175.xml"/><Relationship Id="rId182" Type="http://schemas.openxmlformats.org/officeDocument/2006/relationships/slide" Target="slides/slide176.xml"/><Relationship Id="rId183" Type="http://schemas.openxmlformats.org/officeDocument/2006/relationships/slide" Target="slides/slide177.xml"/><Relationship Id="rId184" Type="http://schemas.openxmlformats.org/officeDocument/2006/relationships/slide" Target="slides/slide178.xml"/><Relationship Id="rId185" Type="http://schemas.openxmlformats.org/officeDocument/2006/relationships/slide" Target="slides/slide179.xml"/><Relationship Id="rId186" Type="http://schemas.openxmlformats.org/officeDocument/2006/relationships/slide" Target="slides/slide180.xml"/><Relationship Id="rId187" Type="http://schemas.openxmlformats.org/officeDocument/2006/relationships/slide" Target="slides/slide181.xml"/><Relationship Id="rId188" Type="http://schemas.openxmlformats.org/officeDocument/2006/relationships/slide" Target="slides/slide182.xml"/><Relationship Id="rId189" Type="http://schemas.openxmlformats.org/officeDocument/2006/relationships/slide" Target="slides/slide183.xml"/><Relationship Id="rId190" Type="http://schemas.openxmlformats.org/officeDocument/2006/relationships/slide" Target="slides/slide184.xml"/><Relationship Id="rId191" Type="http://schemas.openxmlformats.org/officeDocument/2006/relationships/slide" Target="slides/slide185.xml"/><Relationship Id="rId192" Type="http://schemas.openxmlformats.org/officeDocument/2006/relationships/slide" Target="slides/slide186.xml"/><Relationship Id="rId193" Type="http://schemas.openxmlformats.org/officeDocument/2006/relationships/slide" Target="slides/slide187.xml"/><Relationship Id="rId194" Type="http://schemas.openxmlformats.org/officeDocument/2006/relationships/slide" Target="slides/slide188.xml"/><Relationship Id="rId195" Type="http://schemas.openxmlformats.org/officeDocument/2006/relationships/slide" Target="slides/slide189.xml"/><Relationship Id="rId196" Type="http://schemas.openxmlformats.org/officeDocument/2006/relationships/slide" Target="slides/slide190.xml"/><Relationship Id="rId197" Type="http://schemas.openxmlformats.org/officeDocument/2006/relationships/slide" Target="slides/slide191.xml"/><Relationship Id="rId198" Type="http://schemas.openxmlformats.org/officeDocument/2006/relationships/slide" Target="slides/slide192.xml"/><Relationship Id="rId199" Type="http://schemas.openxmlformats.org/officeDocument/2006/relationships/slide" Target="slides/slide193.xml"/><Relationship Id="rId200" Type="http://schemas.openxmlformats.org/officeDocument/2006/relationships/slide" Target="slides/slide194.xml"/><Relationship Id="rId201" Type="http://schemas.openxmlformats.org/officeDocument/2006/relationships/slide" Target="slides/slide195.xml"/><Relationship Id="rId202" Type="http://schemas.openxmlformats.org/officeDocument/2006/relationships/slide" Target="slides/slide196.xml"/><Relationship Id="rId203" Type="http://schemas.openxmlformats.org/officeDocument/2006/relationships/slide" Target="slides/slide197.xml"/><Relationship Id="rId204" Type="http://schemas.openxmlformats.org/officeDocument/2006/relationships/slide" Target="slides/slide198.xml"/><Relationship Id="rId205" Type="http://schemas.openxmlformats.org/officeDocument/2006/relationships/slide" Target="slides/slide199.xml"/><Relationship Id="rId206" Type="http://schemas.openxmlformats.org/officeDocument/2006/relationships/slide" Target="slides/slide200.xml"/><Relationship Id="rId207" Type="http://schemas.openxmlformats.org/officeDocument/2006/relationships/slide" Target="slides/slide201.xml"/><Relationship Id="rId208" Type="http://schemas.openxmlformats.org/officeDocument/2006/relationships/slide" Target="slides/slide202.xml"/><Relationship Id="rId209" Type="http://schemas.openxmlformats.org/officeDocument/2006/relationships/slide" Target="slides/slide203.xml"/><Relationship Id="rId210" Type="http://schemas.openxmlformats.org/officeDocument/2006/relationships/slide" Target="slides/slide204.xml"/><Relationship Id="rId211" Type="http://schemas.openxmlformats.org/officeDocument/2006/relationships/slide" Target="slides/slide205.xml"/><Relationship Id="rId212" Type="http://schemas.openxmlformats.org/officeDocument/2006/relationships/slide" Target="slides/slide206.xml"/><Relationship Id="rId213" Type="http://schemas.openxmlformats.org/officeDocument/2006/relationships/slide" Target="slides/slide20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仍然 - réngrán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still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行李箱 - xínglixiāng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trunk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无论 - wúlùn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no matter what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咱们 - zánmen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we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站 - zhàn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station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激动 - jīdòng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excited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按时 - ànshí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on 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方便 - fāngbiàn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convenient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护照 - hùzhào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passport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父亲 - fùqīn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father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99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聚会 - jùhuì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party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要求 - yāoqiú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requirement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游泳 - yóuyǒng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swim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合格 - hégé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qualified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关于 - guānyú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about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100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推迟 - tuīchí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delay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记者 - jìzhě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reporter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仔细 - zǐxì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careful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伞 - sǎn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umbrella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过程 - guòchéng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process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101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习惯 - xíguàn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habit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准确 - zhǔnquè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accuracy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唱歌 - chànggē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sing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房间 - fángjiān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room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乱 - luàn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chaos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102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表格 - biǎogé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form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演出 - yǎnchū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show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变化 - biànhuà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change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值得 - zhídé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worth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真正 - zhēnzhèng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real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103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内容 - nèiróng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content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再 - zài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again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夏 - xià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summer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老虎 - lǎohǔ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tiger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吸引 - xīyǐn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attract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104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地图 - dìtú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map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亚洲 - yàzhōu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asia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认真 - rènzhēn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earnest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路 - lù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road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弹钢琴 - tángāngqín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play the piano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105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生气 - shēngqì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get angry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多么 - duōme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such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排队 - páiduì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queue; stand in a line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凉快 - liángkuai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pleasantly cool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节目 - jiémù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program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106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回答 - huídá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心情 - xīnqíng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mood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购物 - gòuwù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shopping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最好 - zuìhǎo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best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发 - fā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send out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107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香蕉 - xiāngjiāo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banana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郊区 - jiāoqū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suburb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一切 - yíqiè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everything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从 - cóng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from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词语 - cíyǔ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terms, words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108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春 - chūn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spring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经济 - jīngjì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economics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北方 - běifāng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north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饿 - 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hungry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行李箱 - xínglixiāng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trunk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一下 - yīxià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in a short while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完成 - wánchéng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complete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负责 - fùzé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be responsible for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最好 - zuìhǎo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best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永远 - yǒngyuǎn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forever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109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真 - zhēn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really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毕业 - bìyè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graduation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日记 - rìjì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diary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关 - guān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shut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裤子 - kùzi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trousers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着急 - zháojí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worry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对于 - duìyú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about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观众 - guānzhòng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audience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渴 - kě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thirsty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国际 - guójì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international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111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勺子 - sháozi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spoon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警察 - jǐngchá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policeman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愉快 - yúkuài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cheerful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远 - yuǎn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far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富 - fù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rich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112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时间 - shíjiān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time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害羞 - hàixiū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shy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植物 - zhíwù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botany, plant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鸟 - niǎo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bird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感冒 - gǎnmào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get a cold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113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太阳 - tàiyáng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sun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司机 - sījī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driver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骄傲 - jiāo’ào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proud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够 - gòu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enough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旅行 - lǚxíng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travel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114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自己 - zìjǐ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own, self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保护 - bǎohù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protect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爱情 - àiqíng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love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赶 - gǎn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catch up with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信封 - xìnfēng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envelope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115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规定 - guīdìng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regulations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语法 - yǔfǎ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grammar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观众 - guānzhòng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audience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讲 - jiǎng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speak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首先 - shǒuxiān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first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116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历史 - lìshǐ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history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垃圾桶 - lājītǒng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trash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几乎 - jīhū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almost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关 - guān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shut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烦恼 - fánnǎo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annoyance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117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还 - hái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still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合适 - héshì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appropriate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参加 - cānjiā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participate 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竞争 - jìngzhēng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compete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主要 - zhǔyào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main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118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来不及 - láibují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there’s not enough time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习惯 - xíguàn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habit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民族 - mínzú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nation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排列 - páiliè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array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坚持 - jiānchí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insist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用 - yòng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态度 - tàidu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attitude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矮 - ǎi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short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词典 - cídiǎn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dictionaries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厕所 - cèsuǒ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toilet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119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挂 - guà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hang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网站 - wǎngzhàn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website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扔 - rēng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throw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差不多 - chàbuduō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almost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并且 - bìngqiě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also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120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吧 - ba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理发 - lǐfà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haircut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结束 - jiéshù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end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表扬 - biǎoyáng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praise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顾客 - gùkè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customer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121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妻子 - qīzi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wife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国籍 - guójí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nationality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重新 - chóngxīn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again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爱情 - àiqíng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love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专门 - zhuānmén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specialized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袜子 - wàzi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socks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顺便 - shùnbiàn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incidentally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周围 - zhōuwéi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around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秒 - miǎo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second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拉 - lā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pull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千万 - qiānwàn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must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坚持 - jiānchí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insist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觉得 - juédé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think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关键 - guānjiàn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key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发现 - fāxiàn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find, discover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124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重要 - zhòngyào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important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付款 - fùkuǎn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pay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传真 - chuánzhēn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fax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开心 - kāixīn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happy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咖啡 - kāfēi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coffee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125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生意 - shēngyi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business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基础 - jīchǔ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basics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改变 - gǎibiàn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change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久 - jiǔ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long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样子 - yàngzi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a look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126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谈 - tán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talk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出发 - chūfā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set out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清楚 - qīngchu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clear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矿泉水 - kuàngquánshuǐ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mineral water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无论 - wúlùn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no matter what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127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缺少 - quēshǎo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lack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吸引 - xīyǐn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attract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参加 - cānjiā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participate 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一般 - yìbān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commonly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进 - jìn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enter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128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后来 - hòulái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later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叔叔 - shūshu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uncle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巧克力 - qiǎokèlì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chocolates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经常 - jīngcháng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often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适合 - shìhé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fit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开玩笑 - kāiwánxiào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make fun of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洗澡 - xǐzǎo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take a shower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紧张 - jǐnzhāng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nervous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获得 - huòdé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get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方法 - fāngfǎ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method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129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以 - yǐ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with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胖 - pàng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fat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左右  - zuǒyòu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about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刷牙 - shuāyá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brush one’s teeth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鸟 - niǎo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bird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130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使用 - shǐyòng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踢足球 - tīzúqiú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play footbal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永远 - yǒngyuǎn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forever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周末 - zhōumò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weekend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感情 - gǎnqíng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feeling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131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先 - xiān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first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稍微 - shāowēi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slightly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约会 - yuēhuì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date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失望 - shīwàng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disappointment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绿 - lǜ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green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132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晚上 - wǎnshàng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night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是否 - shìfǒu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whether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先 - xiān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first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中文 - zhōngwén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chinese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信心 - xìnxīn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confidence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133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大夫 - dàifu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doctor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来得及 - láidejí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in 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留学 - liúxué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overseas study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还 - hái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still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紧张 - jǐnzhāng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nervous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134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酸 - suān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acid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裙子 - qúnzi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skirt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可惜 - kěxī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unfortunately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森林 - sēnlín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forest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场 - chǎng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site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135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见面 - jiànmiàn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meet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警察 - jǐngchá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policeman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传真 - chuánzhēn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fax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刷牙 - shuāyá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brush one’s teeth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马虎 - mǎhu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careless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136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决定 - juédìng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decision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灯 - dēng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lamp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裙子 - qúnzi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skirt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咱们 - zánmen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we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阳光 - yángguāng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sunshine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137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甜 - tián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sweet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它 - tā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终于 - zhōngyú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finally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相同 - xiāngtóng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identical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破 - pò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broken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138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鼻子 - bízi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nose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哭 - kū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cry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难 - nán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difficult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短 - duǎn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short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建议 - jiànyì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proposal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一样 - yíyàng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equally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躺 - tǎng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lie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顺利 - shùnlì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smoothly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盒子 - hézi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box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耐心 - nàixīn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patience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139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生病 - shēngbìng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get ill, get sick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图书馆 - túshūguǎn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library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作家 - zuòjiā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writer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需要 - xūyào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need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季节 - jìjié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season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140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机场 - jīchǎng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airport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叔叔 - shūshu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uncle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邻居 - línjū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neighbor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毕业 - bìyè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graduation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伤心 - shāngxīn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sad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141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厕所 - cèsuǒ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toilet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踢足球 - tīzúqiú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play footbal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咖啡 - kāfēi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coffee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出差 - chūchāi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a business travel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接着 - jiēzhe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next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142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关心 - guānxīn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care for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大概 - dàgài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probably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散步 - sànbù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take a walk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精彩 - jīngcǎi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marvellous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铅笔 - qiánbǐ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pencil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143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优秀 - yōuxiù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excellent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可惜 - kěxī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unfortunately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接受 - jiēshòu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accept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允许 - yǔnxǔ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allow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保证 - bǎozhèng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ensure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144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部分 - bùfen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part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最近 - zuìjìn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lately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相信 - xiāngxìn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believe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地方 - dìfang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local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仔细 - zǐxì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careful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145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脚 - jiǎo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foot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季节 - jìjié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season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积累 - jīlěi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accumulation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由 - yóu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from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成绩 - chéngjì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achievement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146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眼镜 - yǎnjìng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glasses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复杂 - fùzá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complex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卖 - mài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sell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降落 - jiàngluò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land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羡慕 - xiànmù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envy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147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一下 - yīxià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in a short while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饮料 - yǐnliào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drinks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健康 - jiànkāng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healthy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洗手间 - xǐshǒujiān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restroom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发 - fā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send out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148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环境 - huánjìng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environment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礼物 - lǐwù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gift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信封 - xìnfēng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envelope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被 - bèi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cover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衬衫 - chènshān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shirt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方向 - fāngxiàng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direction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按照 - ànzhào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according to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告诉 - gàosù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tell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老虎 - lǎohǔ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tiger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厉害 - lìhai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fierce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149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词典 - cídiǎn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dictionaries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激动 - jīdòng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excited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姐姐 - jiějie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older sister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完成 - wánchéng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complete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养成 - yǎngchéng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cultivate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150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性别 - xìngbié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gender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房东 - fángdōng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landlord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生意 - shēngyi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business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认真 - rènzhēn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earnest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失败 - shībài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fail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151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同意 - tóngyì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agree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短 - duǎn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short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颜色 - yánsè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color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扔 - rēng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throw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黄河 - huánghé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yellow river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152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它 - tā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乒乓球 - pīngpāngqiú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table tennis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交流 - jiāoliú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communication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西红柿 - xīhóngshì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tomato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提醒 - tíxǐng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remind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153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害羞 - hàixiū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shy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记者 - jìzhě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reporter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千 - qiān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thousand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友谊 - yǒuyì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friendship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有趣 - yǒuqù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interesting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154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马 - mǎ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horse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参加 - cānjiā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participate 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烤鸭 - kǎoyā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roasted duck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重 - zhòng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heavy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从来 - cónglái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always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155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一直 - yìzhí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always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刚 - gāng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just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餐厅 - cāntīng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restaurant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云 - yún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cloud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放暑假 - fàngshǔjià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summer vacation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156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比如 - bǐrú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such 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穿 - chuān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wear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区别 - qūbié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difference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广播 - guǎngbō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radio broadcast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作者 - zuòzhě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author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157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分 - fēn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minute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估计 - gūjì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estimate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中文 - zhōngwén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chinese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座位 - zuòwèi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seat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不得不 - bùdébù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have to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158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第一 - dìyī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first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就 - jiǜ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at once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道歉 - dàoqiàn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apologize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缺少 - quēshǎo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lack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累 - lèi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tired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大概 - dàgài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probably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抱 - bào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hold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原因 - yuányīn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reason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时间 - shíjiān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情况 - qíngkuàng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situation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159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任何 - rènhé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whatever, any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行 - xíng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that’s ok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许多 - xǔduō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many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春 - chūn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spring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百 - bǎi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hundred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160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阿姨 - āyí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aunt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复杂 - fùzá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complex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由于 - yóuyú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because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不得不 - bùdébù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have to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美丽 - měilì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beautiful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161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生意 - shēngyi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business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阳光 - yángguāng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sunshine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已经 - yǐjīng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already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就 - jiǜ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at once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饺子 - jiǎozi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dumplings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162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笑话 - xiàohua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joke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家具 - jiājù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furniture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从 - cóng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from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答案 - dá’àn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answer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暂时 - zànshí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temporary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163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最近 - zuìjìn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lately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双赢 - Shuāngyíng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win-win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乱 - luàn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chaos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饼干 - bǐnggān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biscuits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网站 - wǎngzhàn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website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164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规定 - guīdìng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regulations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马上 - mǎshàng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right off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应聘 - yìngpìn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apply for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气候 - qìhòu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climate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孙子 - sūnzi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grandson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165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责任 - zérèn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responsibility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哥哥 - gēge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older brother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压力 - yālì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pressure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树 - shù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tree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高速公路 - gāosùgōnglù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expressway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166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信息 - xìnxī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information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黑板 - hēibǎn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blackboard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社会 - shèhuì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sociology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性别 - xìngbié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gender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试 - shì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try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167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镜子 - jìngzi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mirror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教授 - jiàoshòu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professor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只要 - zhǐyào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as long as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到处 - dàochù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everywhere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支持 - zhīchí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support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168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数量 - shùliàng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number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感兴趣 - gǎnxìngqù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be intretested 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意见 - yìjiàn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opinion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错 - cuò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wrong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抱 - bào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hold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表格 - biǎogé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form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与 - yǔ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and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长江 - chángjiāng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the yangtze river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职业 - zhíyè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occupation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教育 - jiàoyù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education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169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上网 - shàngwǎng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surf the internet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轻松 - qīngsōng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relaxed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瓶子 - píngzi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bottle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一边 - yìbiān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one side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着 - zhe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170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发烧 - fāshāo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have a fever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会议 - huìyì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meeting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照相机 - zhàoxiàngjī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camera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手表 - shǒubiǎo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watch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记得 - jìde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remember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171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笑 - xiào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smile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陪 - péi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accompany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假 - jiǎ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false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无聊 - wúliáo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boring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富 - fù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rich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172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既然 - jìrán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although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存 - cún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deposit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质量 - zhìliàng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quality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安静 - ānjìng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be quiet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光 - guāng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light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173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问 - wèn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ask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骄傲 - jiāo’ào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proud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猜 - cāi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guess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失望 - shīwàng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disappointment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左边 - zuǒbiān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left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174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发 - fā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send 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马虎 - mǎhu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careless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米 - mǐ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rice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抱 - bào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hold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半 - bàn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half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175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以为 - yǐwéi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think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米 - mǐ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rice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知道 - zhīdao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know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任务 - rènwu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task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压力 - yālì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pressure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176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安排 - ānpái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arrange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拿 - ná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take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容易 - róngyì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easily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服务员 - fúwùyuán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waiter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国家安 - Guójiā ān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national security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177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就 - jiǜ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at once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经过 - jīngguò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after, through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暂时 - zànshí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temporary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刻 - kè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moment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自然 - zìrán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natural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178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讲 - jiǎng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speak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遇到 - yùdào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encounter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效果 - xiàoguǒ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effect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永远 - yǒngyuǎn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forever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感动 - gǎndòng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be moved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理想 - lǐxiǎng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ideal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阳光 - yángguāng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sunshine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马上 - mǎshàng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right off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公共汽车 - gōnggòngqìchē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bus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拒绝 - jùjué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refuse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179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再 - zài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again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保护 - bǎohù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protect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灯 - dēng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lamp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篇 - piān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piece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鼓励 - gǔlì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encourage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180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半 - bàn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half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地方 - dìfang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local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饺子 - jiǎozi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dumplings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选择 - xuǎnzé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choice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拒绝 - jùjué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refuse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181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正好 - zhènghǎo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just right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随便 - suíbiàn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casual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适应 - shìyìng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adapt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留学 - liúxué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overseas study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不得不 - bùdébù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have to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182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通知 - tōngzhī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notice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渴 - kě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thirsty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低 - dī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low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饮料 - yǐnliào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drinks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果汁 - guǒzhī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fruit juice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183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对话 - duìhuà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dialogue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考虑 - kǎolǜ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consider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起来 - qǐlái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get up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忘记 - wàngjì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forget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假 - jiǎ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false 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184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笑 - xiào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smile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照 - zhào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reflect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收 - shōu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collect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机场 - jīchǎng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airport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仔细 - zǐxì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careful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185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按时 - ànshí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on time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刀 - dāo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knife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奇怪 - qíguài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strange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座 - zuò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seat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对话 - duìhuà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dialogue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186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冷静 - lěngjìng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calm down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晚上 - wǎnshàng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night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照 - zhào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reflect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张 - zhāng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zhang (surname)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照顾 - zhàogù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look after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187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爷爷 - yéye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grandpa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然而 - rán’ér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however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母亲 - mǔqīn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mother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借 - jiè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borrow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得（助动词） - děi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have to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188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讲 - jiǎng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speak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聊天 - liáotiān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chat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麻烦 - máfan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trouble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准备 - zhǔnbèi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prepare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厨房 - chúfáng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kitchen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烦恼 - fánnǎo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annoyance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著名 - zhùmíng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famous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师傅 - shīfu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master worker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更 - gèng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more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方向 - fāngxiàng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direction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189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进 - jìn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enter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真 - zhēn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really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丈夫 - zhàngfu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husband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阳光 - yángguāng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sunshine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表格 - biǎogé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form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190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于是 - yúshì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therefore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照相机 - zhàoxiàngjī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camera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如果 - rúguǒ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if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百 - bǎi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hundred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夏 - xià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summer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191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不仅 - bùjǐn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not only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还 - hái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still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锻炼 - duànliàn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physical exercise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参加 - cānjiā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participate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楼 - lóu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floor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192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公斤 - gōngjīn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kg.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历史 - lìshǐ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history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性别 - xìngbié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gender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零钱 - língqián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small change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花（名词） - huā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flower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193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啤酒 - píjiǔ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beer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会议 - huìyì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meeting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丢 - diū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lose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方向 - fāngxiàng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direction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地 - 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land/ground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194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腿 - tuǐ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leg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台 - tái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platform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哥哥 - gēge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older brother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租 - zū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rent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早上 - zǎoshàng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morning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195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礼拜天 - lǐbàitiān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sunday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短 - duǎn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short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邻居 - línjū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neighbor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结束 - jiéshù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end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西红柿 - xīhóngshì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tomato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196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符合 - fúhé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accord with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放弃 - fàngqì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give up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有趣 - yǒuqù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interesting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机会 - jīhuì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opportunity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懂 - dǒng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understand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197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等 - děng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wait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虽然……但是…… - suīrán…dànshì…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although… but…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小伙子 - xiǎohuǒzi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young fellow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售货员 - shòuhuòyuán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salesperson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半 - bàn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half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198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只好 - zhǐhǎo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have to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接受 - jiēshòu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accept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不仅 - bùjǐn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not only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来自 - láizì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come from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报纸 - bàozhǐ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newspaper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只好 - zhǐhǎo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have to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空调 - kōngtiáo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air conditioner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祝贺 - zhùhè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congratulate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理发 - lǐfà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haircut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咸 - xián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salty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使 - shǐ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make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引起 - yǐnqǐ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cause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勺子 - sháozi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spoon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同事 - tóngshì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colleague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音乐 - yīnyuè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music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199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留学 - liúxué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overseas study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著名 - zhùmíng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famous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醒 - xǐng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wake up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瘦 - shòu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thin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堵车 - dǔchē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traffic jam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200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干净 - gānjìng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clean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感谢 - gǎnxiè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thank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自行车 - zìxíngchē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bicycle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左边 - zuǒbiān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left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举行 - jǔxíng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hold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201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收 - shōu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collect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米 - mǐ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rice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引起 - yǐnqǐ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cause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相信 - xiāngxìn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believe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性格 - xìnggé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character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202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躺 - tǎng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lie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和平 - Hépíng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peace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好像 - hǎoxiàng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be like, seem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推迟 - tuīchí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delay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力气 - lìqi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strength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203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笑话 - xiàohua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joke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太阳 - tàiyáng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sun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热闹 - rènao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lively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交通 - jiāotōng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traffic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乘坐 - chéngzuò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ride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204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缺少 - quēshǎo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lack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肚子 - dùzi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belly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赶 - gǎn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catch up with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胳膊 - gēbo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arm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重 - zhòng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heavy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205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其次 - qícì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secondly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联系 - liánxì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contact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科技  - kējì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science and technology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负责 - fùzé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be responsible for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觉得 - juédé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think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206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餐厅 - cāntīng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restaurant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顾客 - gùkè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customer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迷路 - mílù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get lost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道歉 - dàoqiàn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apologize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小说 - xiǎoshuō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novel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20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年轻 - niánqīng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young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肯定 - kěndìng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sure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正常 - zhèngcháng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normal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烦恼 - fánnǎo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annoyance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经验 - jīngyàn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experience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21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黑 - hēi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black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巧克力 - qiǎokèlì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chocolates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仔细 - zǐxì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careful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开始 - kāishǐ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begin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等 - děng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wait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动物 - dòngwù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animal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起床 - qǐchuáng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get up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使 - shǐ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make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鱼 - yú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fish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裙子 - qúnzi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skirt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刷牙 - shuāyá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brush one’s teeth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购物 - gòuwù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shopping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祝贺 - zhùhè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congratulate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样子 - yàngzi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a look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节日 - jiérì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festival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24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态度 - tàidu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attitude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无论 - wúlùn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no matter what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鼓励 - gǔlì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encourage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音乐 - yīnyuè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music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黄河 - huánghé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yellow river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25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件 - jiàn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piece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运动 - yùndòng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exercise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双 - shuāng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double, pair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如果 - rúguǒ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if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打扮 - dǎban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dress up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26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获得 - huòdé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get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羊肉 - yángròu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mutton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唱歌 - chànggē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sing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消息 - xiāoxi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message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麻烦 - máfan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trouble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27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笑 - xiào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smile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作者 - zuòzhě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author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黑 - hēi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black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艺术 - yìshù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art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往往 - wǎngwǎng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often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28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习近平 - Xíjìnpíng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xi jinping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年轻 - niánqīng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young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粗心 - cūxīn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careless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嘴 - zuǐ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mouth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菜单 - càidān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menu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自立自强 - Zìlì zìqiáng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self-reliance (chinese isolationist)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掉 - diào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fall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干 - gān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dry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月亮 - yuèliang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moon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响 - xiǎng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ring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29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理解 - lǐjiě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understand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基础 - jīchǔ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basics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成为 - chéngwéi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become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最后 - zuìhòu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last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印象 - yìnxiàng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impression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30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任务 - rènwu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task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网站 - wǎngzhàn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website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教 - jiāo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teach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技术 - jìshù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technology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意思 - yìsi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meaning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31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说话 - shuōhuà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talk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矮 - ǎi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short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同事 - tóngshì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colleague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重要 - zhòngyào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important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浪费 - làngfèi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waste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32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既然 - jìrán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although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出发 - chūfā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set out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杂志 - zázhì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magazine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同意 - tóngyì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agree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打折 - dǎzhé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discount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33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厉害 - lìhai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fierce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马 - mǎ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horse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科学 - kēxué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science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又 - yòu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again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爱情 - àiqíng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love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34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由 - yóu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from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留学 - liúxué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overseas study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低 - dī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low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杂志 - zázhì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magazine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恐怕 - kǒngpà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i’m afraid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35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节 - jié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section, festival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陪 - péi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accompany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女人 - nǚrén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woman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估计 - gūjì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estimate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为什么 - wèishénme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why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36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一切 - yíqiè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everything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解决 - jiějué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solve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由于 - yóuyú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because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破 - pò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broken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非常 - fēicháng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very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37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上网 - shàngwǎng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surf the internet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烤鸭 - kǎoyā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roasted duck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填空 - tiánkòng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fill in the blanks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发烧 - fāshāo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have a fever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寄 - jì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send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38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出差 - chūchāi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a business travel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空调 - kōngtiáo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air conditioner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树 - shù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tree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内容 - nèiróng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content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离 - lí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indicate the distance between two objects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开心 - kāixīn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happy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咱们 - zánmen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we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饱 - bǎo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full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阴 - yīn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cloudy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安排 - ānpái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arrange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39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友好 - yǒuhǎo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friendly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打扫 - dǎsǎo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clean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参观 - cānguān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visit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安静 - ānjìng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be quiet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性别 - xìngbié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gender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40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懂 - dǒng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understand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约会 - yuēhuì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date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冷静 - lěngjìng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calm down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管理 - guǎnlǐ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administration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广告 - guǎnggào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advertisement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41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相信 - xiāngxìn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believe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语法 - yǔfǎ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grammar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已经 - yǐjīng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already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全部 - quánbù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whole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腿 - tuǐ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leg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42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借 - jiè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borrow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自己 - zìjǐ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own, self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放 - fàng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discharge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责任 - zérèn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responsibility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根据 - gēnjù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according to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43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广告 - guǎnggào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advertisement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迟到 - chídào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late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请假 - qǐngjià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ask for leave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重 - zhòng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heavy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离 - lí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indicate the distance between two objects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44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国际 - guójì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international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困 - kùn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sleepy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干杯 - gānbēi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cheers!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拿 - ná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take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意思 - yìsi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meaning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45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刚才 - gāngcái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just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接着 - jiēzhe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next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勇敢 - yǒnggǎn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brave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误会 - wùhuì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misunderstanding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爱好 - àihào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hobby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46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头发 - tóufa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hair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乱 - luàn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chaos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表演 - biǎoyǎn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perform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爬山 - páshān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mountain climbing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打算 - dǎsuàn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plan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47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了解 - liǎojiě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understand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邮局 - yóujú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post office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衬衫 - chènshān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shirt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脏 - zāng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dirty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玩 - wán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play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48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城市 - chéngshì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city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脏 - zāng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dirty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窗户 - chuānghu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window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谈 - tán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talk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保证 - bǎozhèng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ensure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结果 - jiéguǒ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result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难过 - nánguò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sad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森林 - sēnlín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forest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云 - yún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cloud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商量 - shāngliang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discuss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49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零 - líng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zero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诚实 - chéngshí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honest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快乐 - kuàilè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happy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超市 - chāoshì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supermarket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次 - cì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times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50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口 - kǒu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mouth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袜子 - wàzi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socks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引起 - yǐnqǐ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cause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停 - tíng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stop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生意 - shēngyi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business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51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响 - xiǎng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复习 - fùxí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review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贵重物品 - Guìzhòng wùpǐn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valuables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西 - xī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west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降落 - jiàngluò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land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52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桥 - qiáo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bridge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阿姨 - āyí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aunt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火车站 - huǒchēzhàn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train station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将来 - jiānglái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future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填空 - tiánkòng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fill in the blanks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53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精彩 - jīngcǎi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marvellous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相反 - xiāngfǎn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contrary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社会 - shèhuì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sociology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任务 - rènwu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task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推迟 - tuīchí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delay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54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冷静 - lěngjìng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calm down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好处 - hǎochù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benefit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光 - guāng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light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富 - fù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rich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数量 - shùliàng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number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55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申请 - shēnqǐng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apply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艺术 - yìshù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art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报纸 - bàozhǐ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newspaper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开始 - kāishǐ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begin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懒 - lǎn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lazy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56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实际 - shíjì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actual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辛苦 - xīnkǔ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hard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鸡蛋 - jīdàn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egg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自己 - zìjǐ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own, self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打印 - dǎyìn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print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57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难受 - nánshòu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uncomfortable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动物 - dòngwù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animal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晚上 - wǎnshàng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night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礼貌 - lǐmào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politeness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优点 - yōudiǎn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advantage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58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幸福 - xìngfú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happiness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一下 - yīxià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in a short while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温度 - wēndù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temperature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大家 - dàjiā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everyone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恐怕 - kǒngpà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i’m afraid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千 - qiān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thousand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起飞 - qǐfēi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take off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房间 - fángjiān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room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任何 - rènhé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whatever, any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愉快 - yúkuài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cheerful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59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打招呼 - dǎzhāohu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say hello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差 - chà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bad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欢迎 - huānyíng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welcome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不管 - bùguǎn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no matter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表格 - biǎogé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form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60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也 - yě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also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爷爷 - yéye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grandpa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消息 - xiāoxi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message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估计 - gūjì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estimate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放心 - fàngxīn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don’t worry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61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对于 - duìyú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about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是否 - shìfǒu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whether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考虑 - kǎolǜ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consider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最好 - zuìhǎo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best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突然 - tūrán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suddenly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62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蛋糕 - dàngāo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cake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孩子 - háizi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child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词语 - cíyǔ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terms, words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牙膏 - yágāo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toothpaste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到处 - dàochù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everywhere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63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笨 - bèn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stupid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矿泉水 - kuàngquánshuǐ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mineral water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结果 - jiéguǒ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件 - jiàn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piece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降落 - jiàngluò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land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64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举行 - jǔxíng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hold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最好 - zuìhǎo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best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第一 - dìyī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first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响 - xiǎng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租 - zū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rent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65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教育 - jiàoyù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education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进 - jìn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enter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正确 - zhèngquè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correct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增加 - zēngjiā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increase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差 - chà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bad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66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主要 - zhǔyào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main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主意 - zhǔyi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idea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蛋糕 - dàngāo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cake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接着 - jiēzhe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next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破 - pò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broken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67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简单 - jiǎndān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simple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妹妹 - mèimei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younger sister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蛋糕 - dàngāo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cake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聊天 - liáotiān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chat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棒  - bàng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stick；excellent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68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自立自强 - Zìlì zìqiáng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self-reliance (chinese isolationist)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职业 - zhíyè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occupation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直接 - zhíjiē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direct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开玩笑 - kāiwánxiào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make fun of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阳光 - yángguāng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sunshine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标准 - biāozhǔn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standard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首都 - shǒudū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capital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试 - shì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try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件 - jiàn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piece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一直 - yìzhí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always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69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真正 - zhēnzhèng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real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太阳 - tàiyáng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sun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介绍 - jièshào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introduce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结束 - jiéshù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end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突然 - tūrán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suddenly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70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懒 - lǎn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lazy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办法 - bànfǎ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way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饱 - bǎo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full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勺子 - sháozi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spoon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竞争 - jìngzhēng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compete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71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解决 - jiějué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solve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快 - kuài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fast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交通 - jiāotōng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traffic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身体 - shēntǐ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body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国际 - guójì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international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72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对面 - duìmiàn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opposite side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烦恼 - fánnǎo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annoyance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仔细 - zǐxì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careful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办公室 - bàngōngshì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office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行李箱 - xínglixiāng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trunk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73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饮料 - yǐnliào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drinks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干杯 - gānbēi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cheers!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邮局 - yóujú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post office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举办 - jǔbàn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hold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矮 - ǎi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short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74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而 - ér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年轻 - niánqīng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young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礼拜天 - lǐbàitiān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sunday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抱 - bào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hold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排列 - páiliè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array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75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学期 - xuéqī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semester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累 - lèi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tired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一样 - yíyàng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equally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顺序 - shùnxù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order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部分 - bùfen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part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76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别人 - biéren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others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发现 - fāxiàn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find, discover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专业 - zhuānyè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major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面条 - miàntiáo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noodle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动作 - dòngzuò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action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77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便宜 - piányi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cheap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电梯 - diàntī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elevator.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高 - gāo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tall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洗 - xǐ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wash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冷静 - lěngjìng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calm down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78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可惜 - kěxī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unfortunately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别 - bié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do not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地球 - dìqiú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earth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也许 - yěxǔ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perhaps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排队 - páiduì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queue; stand in a line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记得 - jìde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remember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胖 - pàng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fat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杂志 - zázhì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magazine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米 - mǐ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rice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船 - chuán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ship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79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广告 - guǎnggào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advertisement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桥 - qiáo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bridge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也 - yě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also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刷牙 - shuāyá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brush one’s teeth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心情 - xīnqíng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mood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80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答案 - dá’àn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合适 - héshì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appropriate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刻 - kè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moment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计划 - jìhuà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plan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报纸 - bàozhǐ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newspaper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81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经历 - jīnglì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experience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凉快 - liángkuai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pleasantly cool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办法 - bànfǎ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way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晴 - qíng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fine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忙 - máng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busy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82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多么 - duōme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such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著名 - zhùmíng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famous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乘坐 - chéngzuò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ride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引起 - yǐnqǐ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cause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云 - yún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cloud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83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往 - wǎng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toward, to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啤酒 - píjiǔ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beer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唱歌 - chànggē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sing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真 - zhēn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really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激动 - jīdòng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excited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84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黄河 - huánghé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yellow river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远 - yuǎn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far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季节 - jìjié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season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动物 - dòngwù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animal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节日 - jiérì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festival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85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失望 - shīwàng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disappointment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内容 - nèiróng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content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原谅 - yuánliàng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forgive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看法 - kànfǎ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view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新 - xīn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new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86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可是 - kěshì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however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详细 - xiángxì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detailed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往 - wǎng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toward, to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穷 - qióng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poor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希望 - xīwàng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hope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87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简单 - jiǎndān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simple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擦 - cā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wipe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趟 - tàng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trip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交通 - jiāotōng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traffic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吃惊 - chījīng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be amazed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88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事情 - shìqing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matter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任务 - rènwu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报名 - bàomíng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sign up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周末 - zhōumò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weekend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结束 - jiéshù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end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影响 - yǐngxiǎng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influence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国籍 - guójí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nationality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回答 - huídá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answer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其实 - qíshí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actually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再 - zài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again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89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丰富 - fēngfù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rich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究竟 - jiūjìng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exactly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语法 - yǔfǎ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grammar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危险 - wēixiǎn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danger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正确 - zhèngquè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correct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90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诚实 - chéngshí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honest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重新 - chóngxīn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again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接 - jiē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pick,get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关心 - guānxīn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care for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应聘 - yìngpìn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apply for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91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深 - shēn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deep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参加 - cānjiā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participate 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为什么 - wèishénme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why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紧张 - jǐnzhāng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nervous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包子 - bāozi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steamed stuffed bun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92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增加 - zēngjiā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increase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爬山 - páshān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mountain climbing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聊天 - liáotiān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chat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正确 - zhèngquè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correct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出发 - chūfā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set out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93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省 - shěng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province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转 - zhuàn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turn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考虑 - kǎolǜ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consider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为 - wèi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for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允许 - yǔnxǔ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allow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94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黑 - hēi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black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关键 - guānjiàn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key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蓝 - lán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blue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件 - jiàn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piece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擦 - cā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wipe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95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小吃 - xiǎochī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snack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错 - cuò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wrong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马 - mǎ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horse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更 - gèng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more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不仅 - bùjǐn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not only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96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说话 - shuōhuà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talk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感情 - gǎnqíng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feeling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踢足球 - tīzúqiú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play footbal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吧 - ba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规定 - guīdìng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regulations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97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季节 - jìjié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season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地 - 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land/ground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即使 - jíshǐ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even if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毛 - máo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hair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故意 - gùyì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deliberately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/>
            </a:pPr>
            <a:r>
              <a:t>98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举 - jǔ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9144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A. lift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教 - jiāo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3716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B. teach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可是 - kěshì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C. however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自然 - zìrán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2860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D. natural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让 - ràng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E. let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000"/>
              <a:t>1 - A, 2 - B, 3 - C, 4 - D, 5 - 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