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00.xml" ContentType="application/vnd.openxmlformats-officedocument.presentationml.slide+xml"/>
  <Override PartName="/ppt/slides/slide1001.xml" ContentType="application/vnd.openxmlformats-officedocument.presentationml.slide+xml"/>
  <Override PartName="/ppt/slides/slide1002.xml" ContentType="application/vnd.openxmlformats-officedocument.presentationml.slide+xml"/>
  <Override PartName="/ppt/slides/slide1003.xml" ContentType="application/vnd.openxmlformats-officedocument.presentationml.slide+xml"/>
  <Override PartName="/ppt/slides/slide1004.xml" ContentType="application/vnd.openxmlformats-officedocument.presentationml.slide+xml"/>
  <Override PartName="/ppt/slides/slide1005.xml" ContentType="application/vnd.openxmlformats-officedocument.presentationml.slide+xml"/>
  <Override PartName="/ppt/slides/slide1006.xml" ContentType="application/vnd.openxmlformats-officedocument.presentationml.slide+xml"/>
  <Override PartName="/ppt/slides/slide1007.xml" ContentType="application/vnd.openxmlformats-officedocument.presentationml.slide+xml"/>
  <Override PartName="/ppt/slides/slide1008.xml" ContentType="application/vnd.openxmlformats-officedocument.presentationml.slide+xml"/>
  <Override PartName="/ppt/slides/slide1009.xml" ContentType="application/vnd.openxmlformats-officedocument.presentationml.slide+xml"/>
  <Override PartName="/ppt/slides/slide101.xml" ContentType="application/vnd.openxmlformats-officedocument.presentationml.slide+xml"/>
  <Override PartName="/ppt/slides/slide1010.xml" ContentType="application/vnd.openxmlformats-officedocument.presentationml.slide+xml"/>
  <Override PartName="/ppt/slides/slide1011.xml" ContentType="application/vnd.openxmlformats-officedocument.presentationml.slide+xml"/>
  <Override PartName="/ppt/slides/slide1012.xml" ContentType="application/vnd.openxmlformats-officedocument.presentationml.slide+xml"/>
  <Override PartName="/ppt/slides/slide1013.xml" ContentType="application/vnd.openxmlformats-officedocument.presentationml.slide+xml"/>
  <Override PartName="/ppt/slides/slide1014.xml" ContentType="application/vnd.openxmlformats-officedocument.presentationml.slide+xml"/>
  <Override PartName="/ppt/slides/slide1015.xml" ContentType="application/vnd.openxmlformats-officedocument.presentationml.slide+xml"/>
  <Override PartName="/ppt/slides/slide1016.xml" ContentType="application/vnd.openxmlformats-officedocument.presentationml.slide+xml"/>
  <Override PartName="/ppt/slides/slide1017.xml" ContentType="application/vnd.openxmlformats-officedocument.presentationml.slide+xml"/>
  <Override PartName="/ppt/slides/slide1018.xml" ContentType="application/vnd.openxmlformats-officedocument.presentationml.slide+xml"/>
  <Override PartName="/ppt/slides/slide1019.xml" ContentType="application/vnd.openxmlformats-officedocument.presentationml.slide+xml"/>
  <Override PartName="/ppt/slides/slide102.xml" ContentType="application/vnd.openxmlformats-officedocument.presentationml.slide+xml"/>
  <Override PartName="/ppt/slides/slide1020.xml" ContentType="application/vnd.openxmlformats-officedocument.presentationml.slide+xml"/>
  <Override PartName="/ppt/slides/slide1021.xml" ContentType="application/vnd.openxmlformats-officedocument.presentationml.slide+xml"/>
  <Override PartName="/ppt/slides/slide1022.xml" ContentType="application/vnd.openxmlformats-officedocument.presentationml.slide+xml"/>
  <Override PartName="/ppt/slides/slide1023.xml" ContentType="application/vnd.openxmlformats-officedocument.presentationml.slide+xml"/>
  <Override PartName="/ppt/slides/slide1024.xml" ContentType="application/vnd.openxmlformats-officedocument.presentationml.slide+xml"/>
  <Override PartName="/ppt/slides/slide1025.xml" ContentType="application/vnd.openxmlformats-officedocument.presentationml.slide+xml"/>
  <Override PartName="/ppt/slides/slide1026.xml" ContentType="application/vnd.openxmlformats-officedocument.presentationml.slide+xml"/>
  <Override PartName="/ppt/slides/slide1027.xml" ContentType="application/vnd.openxmlformats-officedocument.presentationml.slide+xml"/>
  <Override PartName="/ppt/slides/slide1028.xml" ContentType="application/vnd.openxmlformats-officedocument.presentationml.slide+xml"/>
  <Override PartName="/ppt/slides/slide1029.xml" ContentType="application/vnd.openxmlformats-officedocument.presentationml.slide+xml"/>
  <Override PartName="/ppt/slides/slide103.xml" ContentType="application/vnd.openxmlformats-officedocument.presentationml.slide+xml"/>
  <Override PartName="/ppt/slides/slide1030.xml" ContentType="application/vnd.openxmlformats-officedocument.presentationml.slide+xml"/>
  <Override PartName="/ppt/slides/slide1031.xml" ContentType="application/vnd.openxmlformats-officedocument.presentationml.slide+xml"/>
  <Override PartName="/ppt/slides/slide1032.xml" ContentType="application/vnd.openxmlformats-officedocument.presentationml.slide+xml"/>
  <Override PartName="/ppt/slides/slide103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00.xml" ContentType="application/vnd.openxmlformats-officedocument.presentationml.slide+xml"/>
  <Override PartName="/ppt/slides/slide901.xml" ContentType="application/vnd.openxmlformats-officedocument.presentationml.slide+xml"/>
  <Override PartName="/ppt/slides/slide902.xml" ContentType="application/vnd.openxmlformats-officedocument.presentationml.slide+xml"/>
  <Override PartName="/ppt/slides/slide903.xml" ContentType="application/vnd.openxmlformats-officedocument.presentationml.slide+xml"/>
  <Override PartName="/ppt/slides/slide904.xml" ContentType="application/vnd.openxmlformats-officedocument.presentationml.slide+xml"/>
  <Override PartName="/ppt/slides/slide905.xml" ContentType="application/vnd.openxmlformats-officedocument.presentationml.slide+xml"/>
  <Override PartName="/ppt/slides/slide906.xml" ContentType="application/vnd.openxmlformats-officedocument.presentationml.slide+xml"/>
  <Override PartName="/ppt/slides/slide907.xml" ContentType="application/vnd.openxmlformats-officedocument.presentationml.slide+xml"/>
  <Override PartName="/ppt/slides/slide908.xml" ContentType="application/vnd.openxmlformats-officedocument.presentationml.slide+xml"/>
  <Override PartName="/ppt/slides/slide909.xml" ContentType="application/vnd.openxmlformats-officedocument.presentationml.slide+xml"/>
  <Override PartName="/ppt/slides/slide91.xml" ContentType="application/vnd.openxmlformats-officedocument.presentationml.slide+xml"/>
  <Override PartName="/ppt/slides/slide910.xml" ContentType="application/vnd.openxmlformats-officedocument.presentationml.slide+xml"/>
  <Override PartName="/ppt/slides/slide911.xml" ContentType="application/vnd.openxmlformats-officedocument.presentationml.slide+xml"/>
  <Override PartName="/ppt/slides/slide912.xml" ContentType="application/vnd.openxmlformats-officedocument.presentationml.slide+xml"/>
  <Override PartName="/ppt/slides/slide913.xml" ContentType="application/vnd.openxmlformats-officedocument.presentationml.slide+xml"/>
  <Override PartName="/ppt/slides/slide914.xml" ContentType="application/vnd.openxmlformats-officedocument.presentationml.slide+xml"/>
  <Override PartName="/ppt/slides/slide915.xml" ContentType="application/vnd.openxmlformats-officedocument.presentationml.slide+xml"/>
  <Override PartName="/ppt/slides/slide916.xml" ContentType="application/vnd.openxmlformats-officedocument.presentationml.slide+xml"/>
  <Override PartName="/ppt/slides/slide917.xml" ContentType="application/vnd.openxmlformats-officedocument.presentationml.slide+xml"/>
  <Override PartName="/ppt/slides/slide918.xml" ContentType="application/vnd.openxmlformats-officedocument.presentationml.slide+xml"/>
  <Override PartName="/ppt/slides/slide919.xml" ContentType="application/vnd.openxmlformats-officedocument.presentationml.slide+xml"/>
  <Override PartName="/ppt/slides/slide92.xml" ContentType="application/vnd.openxmlformats-officedocument.presentationml.slide+xml"/>
  <Override PartName="/ppt/slides/slide920.xml" ContentType="application/vnd.openxmlformats-officedocument.presentationml.slide+xml"/>
  <Override PartName="/ppt/slides/slide921.xml" ContentType="application/vnd.openxmlformats-officedocument.presentationml.slide+xml"/>
  <Override PartName="/ppt/slides/slide922.xml" ContentType="application/vnd.openxmlformats-officedocument.presentationml.slide+xml"/>
  <Override PartName="/ppt/slides/slide923.xml" ContentType="application/vnd.openxmlformats-officedocument.presentationml.slide+xml"/>
  <Override PartName="/ppt/slides/slide924.xml" ContentType="application/vnd.openxmlformats-officedocument.presentationml.slide+xml"/>
  <Override PartName="/ppt/slides/slide925.xml" ContentType="application/vnd.openxmlformats-officedocument.presentationml.slide+xml"/>
  <Override PartName="/ppt/slides/slide926.xml" ContentType="application/vnd.openxmlformats-officedocument.presentationml.slide+xml"/>
  <Override PartName="/ppt/slides/slide927.xml" ContentType="application/vnd.openxmlformats-officedocument.presentationml.slide+xml"/>
  <Override PartName="/ppt/slides/slide928.xml" ContentType="application/vnd.openxmlformats-officedocument.presentationml.slide+xml"/>
  <Override PartName="/ppt/slides/slide929.xml" ContentType="application/vnd.openxmlformats-officedocument.presentationml.slide+xml"/>
  <Override PartName="/ppt/slides/slide93.xml" ContentType="application/vnd.openxmlformats-officedocument.presentationml.slide+xml"/>
  <Override PartName="/ppt/slides/slide930.xml" ContentType="application/vnd.openxmlformats-officedocument.presentationml.slide+xml"/>
  <Override PartName="/ppt/slides/slide931.xml" ContentType="application/vnd.openxmlformats-officedocument.presentationml.slide+xml"/>
  <Override PartName="/ppt/slides/slide932.xml" ContentType="application/vnd.openxmlformats-officedocument.presentationml.slide+xml"/>
  <Override PartName="/ppt/slides/slide933.xml" ContentType="application/vnd.openxmlformats-officedocument.presentationml.slide+xml"/>
  <Override PartName="/ppt/slides/slide934.xml" ContentType="application/vnd.openxmlformats-officedocument.presentationml.slide+xml"/>
  <Override PartName="/ppt/slides/slide935.xml" ContentType="application/vnd.openxmlformats-officedocument.presentationml.slide+xml"/>
  <Override PartName="/ppt/slides/slide936.xml" ContentType="application/vnd.openxmlformats-officedocument.presentationml.slide+xml"/>
  <Override PartName="/ppt/slides/slide937.xml" ContentType="application/vnd.openxmlformats-officedocument.presentationml.slide+xml"/>
  <Override PartName="/ppt/slides/slide938.xml" ContentType="application/vnd.openxmlformats-officedocument.presentationml.slide+xml"/>
  <Override PartName="/ppt/slides/slide939.xml" ContentType="application/vnd.openxmlformats-officedocument.presentationml.slide+xml"/>
  <Override PartName="/ppt/slides/slide94.xml" ContentType="application/vnd.openxmlformats-officedocument.presentationml.slide+xml"/>
  <Override PartName="/ppt/slides/slide940.xml" ContentType="application/vnd.openxmlformats-officedocument.presentationml.slide+xml"/>
  <Override PartName="/ppt/slides/slide941.xml" ContentType="application/vnd.openxmlformats-officedocument.presentationml.slide+xml"/>
  <Override PartName="/ppt/slides/slide942.xml" ContentType="application/vnd.openxmlformats-officedocument.presentationml.slide+xml"/>
  <Override PartName="/ppt/slides/slide943.xml" ContentType="application/vnd.openxmlformats-officedocument.presentationml.slide+xml"/>
  <Override PartName="/ppt/slides/slide944.xml" ContentType="application/vnd.openxmlformats-officedocument.presentationml.slide+xml"/>
  <Override PartName="/ppt/slides/slide945.xml" ContentType="application/vnd.openxmlformats-officedocument.presentationml.slide+xml"/>
  <Override PartName="/ppt/slides/slide946.xml" ContentType="application/vnd.openxmlformats-officedocument.presentationml.slide+xml"/>
  <Override PartName="/ppt/slides/slide947.xml" ContentType="application/vnd.openxmlformats-officedocument.presentationml.slide+xml"/>
  <Override PartName="/ppt/slides/slide948.xml" ContentType="application/vnd.openxmlformats-officedocument.presentationml.slide+xml"/>
  <Override PartName="/ppt/slides/slide949.xml" ContentType="application/vnd.openxmlformats-officedocument.presentationml.slide+xml"/>
  <Override PartName="/ppt/slides/slide95.xml" ContentType="application/vnd.openxmlformats-officedocument.presentationml.slide+xml"/>
  <Override PartName="/ppt/slides/slide950.xml" ContentType="application/vnd.openxmlformats-officedocument.presentationml.slide+xml"/>
  <Override PartName="/ppt/slides/slide951.xml" ContentType="application/vnd.openxmlformats-officedocument.presentationml.slide+xml"/>
  <Override PartName="/ppt/slides/slide952.xml" ContentType="application/vnd.openxmlformats-officedocument.presentationml.slide+xml"/>
  <Override PartName="/ppt/slides/slide953.xml" ContentType="application/vnd.openxmlformats-officedocument.presentationml.slide+xml"/>
  <Override PartName="/ppt/slides/slide954.xml" ContentType="application/vnd.openxmlformats-officedocument.presentationml.slide+xml"/>
  <Override PartName="/ppt/slides/slide955.xml" ContentType="application/vnd.openxmlformats-officedocument.presentationml.slide+xml"/>
  <Override PartName="/ppt/slides/slide956.xml" ContentType="application/vnd.openxmlformats-officedocument.presentationml.slide+xml"/>
  <Override PartName="/ppt/slides/slide957.xml" ContentType="application/vnd.openxmlformats-officedocument.presentationml.slide+xml"/>
  <Override PartName="/ppt/slides/slide958.xml" ContentType="application/vnd.openxmlformats-officedocument.presentationml.slide+xml"/>
  <Override PartName="/ppt/slides/slide959.xml" ContentType="application/vnd.openxmlformats-officedocument.presentationml.slide+xml"/>
  <Override PartName="/ppt/slides/slide96.xml" ContentType="application/vnd.openxmlformats-officedocument.presentationml.slide+xml"/>
  <Override PartName="/ppt/slides/slide960.xml" ContentType="application/vnd.openxmlformats-officedocument.presentationml.slide+xml"/>
  <Override PartName="/ppt/slides/slide961.xml" ContentType="application/vnd.openxmlformats-officedocument.presentationml.slide+xml"/>
  <Override PartName="/ppt/slides/slide962.xml" ContentType="application/vnd.openxmlformats-officedocument.presentationml.slide+xml"/>
  <Override PartName="/ppt/slides/slide963.xml" ContentType="application/vnd.openxmlformats-officedocument.presentationml.slide+xml"/>
  <Override PartName="/ppt/slides/slide964.xml" ContentType="application/vnd.openxmlformats-officedocument.presentationml.slide+xml"/>
  <Override PartName="/ppt/slides/slide965.xml" ContentType="application/vnd.openxmlformats-officedocument.presentationml.slide+xml"/>
  <Override PartName="/ppt/slides/slide966.xml" ContentType="application/vnd.openxmlformats-officedocument.presentationml.slide+xml"/>
  <Override PartName="/ppt/slides/slide967.xml" ContentType="application/vnd.openxmlformats-officedocument.presentationml.slide+xml"/>
  <Override PartName="/ppt/slides/slide968.xml" ContentType="application/vnd.openxmlformats-officedocument.presentationml.slide+xml"/>
  <Override PartName="/ppt/slides/slide969.xml" ContentType="application/vnd.openxmlformats-officedocument.presentationml.slide+xml"/>
  <Override PartName="/ppt/slides/slide97.xml" ContentType="application/vnd.openxmlformats-officedocument.presentationml.slide+xml"/>
  <Override PartName="/ppt/slides/slide970.xml" ContentType="application/vnd.openxmlformats-officedocument.presentationml.slide+xml"/>
  <Override PartName="/ppt/slides/slide971.xml" ContentType="application/vnd.openxmlformats-officedocument.presentationml.slide+xml"/>
  <Override PartName="/ppt/slides/slide972.xml" ContentType="application/vnd.openxmlformats-officedocument.presentationml.slide+xml"/>
  <Override PartName="/ppt/slides/slide973.xml" ContentType="application/vnd.openxmlformats-officedocument.presentationml.slide+xml"/>
  <Override PartName="/ppt/slides/slide974.xml" ContentType="application/vnd.openxmlformats-officedocument.presentationml.slide+xml"/>
  <Override PartName="/ppt/slides/slide975.xml" ContentType="application/vnd.openxmlformats-officedocument.presentationml.slide+xml"/>
  <Override PartName="/ppt/slides/slide976.xml" ContentType="application/vnd.openxmlformats-officedocument.presentationml.slide+xml"/>
  <Override PartName="/ppt/slides/slide977.xml" ContentType="application/vnd.openxmlformats-officedocument.presentationml.slide+xml"/>
  <Override PartName="/ppt/slides/slide978.xml" ContentType="application/vnd.openxmlformats-officedocument.presentationml.slide+xml"/>
  <Override PartName="/ppt/slides/slide979.xml" ContentType="application/vnd.openxmlformats-officedocument.presentationml.slide+xml"/>
  <Override PartName="/ppt/slides/slide98.xml" ContentType="application/vnd.openxmlformats-officedocument.presentationml.slide+xml"/>
  <Override PartName="/ppt/slides/slide980.xml" ContentType="application/vnd.openxmlformats-officedocument.presentationml.slide+xml"/>
  <Override PartName="/ppt/slides/slide981.xml" ContentType="application/vnd.openxmlformats-officedocument.presentationml.slide+xml"/>
  <Override PartName="/ppt/slides/slide982.xml" ContentType="application/vnd.openxmlformats-officedocument.presentationml.slide+xml"/>
  <Override PartName="/ppt/slides/slide983.xml" ContentType="application/vnd.openxmlformats-officedocument.presentationml.slide+xml"/>
  <Override PartName="/ppt/slides/slide984.xml" ContentType="application/vnd.openxmlformats-officedocument.presentationml.slide+xml"/>
  <Override PartName="/ppt/slides/slide985.xml" ContentType="application/vnd.openxmlformats-officedocument.presentationml.slide+xml"/>
  <Override PartName="/ppt/slides/slide986.xml" ContentType="application/vnd.openxmlformats-officedocument.presentationml.slide+xml"/>
  <Override PartName="/ppt/slides/slide987.xml" ContentType="application/vnd.openxmlformats-officedocument.presentationml.slide+xml"/>
  <Override PartName="/ppt/slides/slide988.xml" ContentType="application/vnd.openxmlformats-officedocument.presentationml.slide+xml"/>
  <Override PartName="/ppt/slides/slide989.xml" ContentType="application/vnd.openxmlformats-officedocument.presentationml.slide+xml"/>
  <Override PartName="/ppt/slides/slide99.xml" ContentType="application/vnd.openxmlformats-officedocument.presentationml.slide+xml"/>
  <Override PartName="/ppt/slides/slide990.xml" ContentType="application/vnd.openxmlformats-officedocument.presentationml.slide+xml"/>
  <Override PartName="/ppt/slides/slide991.xml" ContentType="application/vnd.openxmlformats-officedocument.presentationml.slide+xml"/>
  <Override PartName="/ppt/slides/slide992.xml" ContentType="application/vnd.openxmlformats-officedocument.presentationml.slide+xml"/>
  <Override PartName="/ppt/slides/slide993.xml" ContentType="application/vnd.openxmlformats-officedocument.presentationml.slide+xml"/>
  <Override PartName="/ppt/slides/slide994.xml" ContentType="application/vnd.openxmlformats-officedocument.presentationml.slide+xml"/>
  <Override PartName="/ppt/slides/slide995.xml" ContentType="application/vnd.openxmlformats-officedocument.presentationml.slide+xml"/>
  <Override PartName="/ppt/slides/slide996.xml" ContentType="application/vnd.openxmlformats-officedocument.presentationml.slide+xml"/>
  <Override PartName="/ppt/slides/slide997.xml" ContentType="application/vnd.openxmlformats-officedocument.presentationml.slide+xml"/>
  <Override PartName="/ppt/slides/slide998.xml" ContentType="application/vnd.openxmlformats-officedocument.presentationml.slide+xml"/>
  <Override PartName="/ppt/slides/slide9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  <p:sldId id="802" r:id="rId553"/>
    <p:sldId id="803" r:id="rId554"/>
    <p:sldId id="804" r:id="rId555"/>
    <p:sldId id="805" r:id="rId556"/>
    <p:sldId id="806" r:id="rId557"/>
    <p:sldId id="807" r:id="rId558"/>
    <p:sldId id="808" r:id="rId559"/>
    <p:sldId id="809" r:id="rId560"/>
    <p:sldId id="810" r:id="rId561"/>
    <p:sldId id="811" r:id="rId562"/>
    <p:sldId id="812" r:id="rId563"/>
    <p:sldId id="813" r:id="rId564"/>
    <p:sldId id="814" r:id="rId565"/>
    <p:sldId id="815" r:id="rId566"/>
    <p:sldId id="816" r:id="rId567"/>
    <p:sldId id="817" r:id="rId568"/>
    <p:sldId id="818" r:id="rId569"/>
    <p:sldId id="819" r:id="rId570"/>
    <p:sldId id="820" r:id="rId571"/>
    <p:sldId id="821" r:id="rId572"/>
    <p:sldId id="822" r:id="rId573"/>
    <p:sldId id="823" r:id="rId574"/>
    <p:sldId id="824" r:id="rId575"/>
    <p:sldId id="825" r:id="rId576"/>
    <p:sldId id="826" r:id="rId577"/>
    <p:sldId id="827" r:id="rId578"/>
    <p:sldId id="828" r:id="rId579"/>
    <p:sldId id="829" r:id="rId580"/>
    <p:sldId id="830" r:id="rId581"/>
    <p:sldId id="831" r:id="rId582"/>
    <p:sldId id="832" r:id="rId583"/>
    <p:sldId id="833" r:id="rId584"/>
    <p:sldId id="834" r:id="rId585"/>
    <p:sldId id="835" r:id="rId586"/>
    <p:sldId id="836" r:id="rId587"/>
    <p:sldId id="837" r:id="rId588"/>
    <p:sldId id="838" r:id="rId589"/>
    <p:sldId id="839" r:id="rId590"/>
    <p:sldId id="840" r:id="rId591"/>
    <p:sldId id="841" r:id="rId592"/>
    <p:sldId id="842" r:id="rId593"/>
    <p:sldId id="843" r:id="rId594"/>
    <p:sldId id="844" r:id="rId595"/>
    <p:sldId id="845" r:id="rId596"/>
    <p:sldId id="846" r:id="rId597"/>
    <p:sldId id="847" r:id="rId598"/>
    <p:sldId id="848" r:id="rId599"/>
    <p:sldId id="849" r:id="rId600"/>
    <p:sldId id="850" r:id="rId601"/>
    <p:sldId id="851" r:id="rId602"/>
    <p:sldId id="852" r:id="rId603"/>
    <p:sldId id="853" r:id="rId604"/>
    <p:sldId id="854" r:id="rId605"/>
    <p:sldId id="855" r:id="rId606"/>
    <p:sldId id="856" r:id="rId607"/>
    <p:sldId id="857" r:id="rId608"/>
    <p:sldId id="858" r:id="rId609"/>
    <p:sldId id="859" r:id="rId610"/>
    <p:sldId id="860" r:id="rId611"/>
    <p:sldId id="861" r:id="rId612"/>
    <p:sldId id="862" r:id="rId613"/>
    <p:sldId id="863" r:id="rId614"/>
    <p:sldId id="864" r:id="rId615"/>
    <p:sldId id="865" r:id="rId616"/>
    <p:sldId id="866" r:id="rId617"/>
    <p:sldId id="867" r:id="rId618"/>
    <p:sldId id="868" r:id="rId619"/>
    <p:sldId id="869" r:id="rId620"/>
    <p:sldId id="870" r:id="rId621"/>
    <p:sldId id="871" r:id="rId622"/>
    <p:sldId id="872" r:id="rId623"/>
    <p:sldId id="873" r:id="rId624"/>
    <p:sldId id="874" r:id="rId625"/>
    <p:sldId id="875" r:id="rId626"/>
    <p:sldId id="876" r:id="rId627"/>
    <p:sldId id="877" r:id="rId628"/>
    <p:sldId id="878" r:id="rId629"/>
    <p:sldId id="879" r:id="rId630"/>
    <p:sldId id="880" r:id="rId631"/>
    <p:sldId id="881" r:id="rId632"/>
    <p:sldId id="882" r:id="rId633"/>
    <p:sldId id="883" r:id="rId634"/>
    <p:sldId id="884" r:id="rId635"/>
    <p:sldId id="885" r:id="rId636"/>
    <p:sldId id="886" r:id="rId637"/>
    <p:sldId id="887" r:id="rId638"/>
    <p:sldId id="888" r:id="rId639"/>
    <p:sldId id="889" r:id="rId640"/>
    <p:sldId id="890" r:id="rId641"/>
    <p:sldId id="891" r:id="rId642"/>
    <p:sldId id="892" r:id="rId643"/>
    <p:sldId id="893" r:id="rId644"/>
    <p:sldId id="894" r:id="rId645"/>
    <p:sldId id="895" r:id="rId646"/>
    <p:sldId id="896" r:id="rId647"/>
    <p:sldId id="897" r:id="rId648"/>
    <p:sldId id="898" r:id="rId649"/>
    <p:sldId id="899" r:id="rId650"/>
    <p:sldId id="900" r:id="rId651"/>
    <p:sldId id="901" r:id="rId652"/>
    <p:sldId id="902" r:id="rId653"/>
    <p:sldId id="903" r:id="rId654"/>
    <p:sldId id="904" r:id="rId655"/>
    <p:sldId id="905" r:id="rId656"/>
    <p:sldId id="906" r:id="rId657"/>
    <p:sldId id="907" r:id="rId658"/>
    <p:sldId id="908" r:id="rId659"/>
    <p:sldId id="909" r:id="rId660"/>
    <p:sldId id="910" r:id="rId661"/>
    <p:sldId id="911" r:id="rId662"/>
    <p:sldId id="912" r:id="rId663"/>
    <p:sldId id="913" r:id="rId664"/>
    <p:sldId id="914" r:id="rId665"/>
    <p:sldId id="915" r:id="rId666"/>
    <p:sldId id="916" r:id="rId667"/>
    <p:sldId id="917" r:id="rId668"/>
    <p:sldId id="918" r:id="rId669"/>
    <p:sldId id="919" r:id="rId670"/>
    <p:sldId id="920" r:id="rId671"/>
    <p:sldId id="921" r:id="rId672"/>
    <p:sldId id="922" r:id="rId673"/>
    <p:sldId id="923" r:id="rId674"/>
    <p:sldId id="924" r:id="rId675"/>
    <p:sldId id="925" r:id="rId676"/>
    <p:sldId id="926" r:id="rId677"/>
    <p:sldId id="927" r:id="rId678"/>
    <p:sldId id="928" r:id="rId679"/>
    <p:sldId id="929" r:id="rId680"/>
    <p:sldId id="930" r:id="rId681"/>
    <p:sldId id="931" r:id="rId682"/>
    <p:sldId id="932" r:id="rId683"/>
    <p:sldId id="933" r:id="rId684"/>
    <p:sldId id="934" r:id="rId685"/>
    <p:sldId id="935" r:id="rId686"/>
    <p:sldId id="936" r:id="rId687"/>
    <p:sldId id="937" r:id="rId688"/>
    <p:sldId id="938" r:id="rId689"/>
    <p:sldId id="939" r:id="rId690"/>
    <p:sldId id="940" r:id="rId691"/>
    <p:sldId id="941" r:id="rId692"/>
    <p:sldId id="942" r:id="rId693"/>
    <p:sldId id="943" r:id="rId694"/>
    <p:sldId id="944" r:id="rId695"/>
    <p:sldId id="945" r:id="rId696"/>
    <p:sldId id="946" r:id="rId697"/>
    <p:sldId id="947" r:id="rId698"/>
    <p:sldId id="948" r:id="rId699"/>
    <p:sldId id="949" r:id="rId700"/>
    <p:sldId id="950" r:id="rId701"/>
    <p:sldId id="951" r:id="rId702"/>
    <p:sldId id="952" r:id="rId703"/>
    <p:sldId id="953" r:id="rId704"/>
    <p:sldId id="954" r:id="rId705"/>
    <p:sldId id="955" r:id="rId706"/>
    <p:sldId id="956" r:id="rId707"/>
    <p:sldId id="957" r:id="rId708"/>
    <p:sldId id="958" r:id="rId709"/>
    <p:sldId id="959" r:id="rId710"/>
    <p:sldId id="960" r:id="rId711"/>
    <p:sldId id="961" r:id="rId712"/>
    <p:sldId id="962" r:id="rId713"/>
    <p:sldId id="963" r:id="rId714"/>
    <p:sldId id="964" r:id="rId715"/>
    <p:sldId id="965" r:id="rId716"/>
    <p:sldId id="966" r:id="rId717"/>
    <p:sldId id="967" r:id="rId718"/>
    <p:sldId id="968" r:id="rId719"/>
    <p:sldId id="969" r:id="rId720"/>
    <p:sldId id="970" r:id="rId721"/>
    <p:sldId id="971" r:id="rId722"/>
    <p:sldId id="972" r:id="rId723"/>
    <p:sldId id="973" r:id="rId724"/>
    <p:sldId id="974" r:id="rId725"/>
    <p:sldId id="975" r:id="rId726"/>
    <p:sldId id="976" r:id="rId727"/>
    <p:sldId id="977" r:id="rId728"/>
    <p:sldId id="978" r:id="rId729"/>
    <p:sldId id="979" r:id="rId730"/>
    <p:sldId id="980" r:id="rId731"/>
    <p:sldId id="981" r:id="rId732"/>
    <p:sldId id="982" r:id="rId733"/>
    <p:sldId id="983" r:id="rId734"/>
    <p:sldId id="984" r:id="rId735"/>
    <p:sldId id="985" r:id="rId736"/>
    <p:sldId id="986" r:id="rId737"/>
    <p:sldId id="987" r:id="rId738"/>
    <p:sldId id="988" r:id="rId739"/>
    <p:sldId id="989" r:id="rId740"/>
    <p:sldId id="990" r:id="rId741"/>
    <p:sldId id="991" r:id="rId742"/>
    <p:sldId id="992" r:id="rId743"/>
    <p:sldId id="993" r:id="rId744"/>
    <p:sldId id="994" r:id="rId745"/>
    <p:sldId id="995" r:id="rId746"/>
    <p:sldId id="996" r:id="rId747"/>
    <p:sldId id="997" r:id="rId748"/>
    <p:sldId id="998" r:id="rId749"/>
    <p:sldId id="999" r:id="rId750"/>
    <p:sldId id="1000" r:id="rId751"/>
    <p:sldId id="1001" r:id="rId752"/>
    <p:sldId id="1002" r:id="rId753"/>
    <p:sldId id="1003" r:id="rId754"/>
    <p:sldId id="1004" r:id="rId755"/>
    <p:sldId id="1005" r:id="rId756"/>
    <p:sldId id="1006" r:id="rId757"/>
    <p:sldId id="1007" r:id="rId758"/>
    <p:sldId id="1008" r:id="rId759"/>
    <p:sldId id="1009" r:id="rId760"/>
    <p:sldId id="1010" r:id="rId761"/>
    <p:sldId id="1011" r:id="rId762"/>
    <p:sldId id="1012" r:id="rId763"/>
    <p:sldId id="1013" r:id="rId764"/>
    <p:sldId id="1014" r:id="rId765"/>
    <p:sldId id="1015" r:id="rId766"/>
    <p:sldId id="1016" r:id="rId767"/>
    <p:sldId id="1017" r:id="rId768"/>
    <p:sldId id="1018" r:id="rId769"/>
    <p:sldId id="1019" r:id="rId770"/>
    <p:sldId id="1020" r:id="rId771"/>
    <p:sldId id="1021" r:id="rId772"/>
    <p:sldId id="1022" r:id="rId773"/>
    <p:sldId id="1023" r:id="rId774"/>
    <p:sldId id="1024" r:id="rId775"/>
    <p:sldId id="1025" r:id="rId776"/>
    <p:sldId id="1026" r:id="rId777"/>
    <p:sldId id="1027" r:id="rId778"/>
    <p:sldId id="1028" r:id="rId779"/>
    <p:sldId id="1029" r:id="rId780"/>
    <p:sldId id="1030" r:id="rId781"/>
    <p:sldId id="1031" r:id="rId782"/>
    <p:sldId id="1032" r:id="rId783"/>
    <p:sldId id="1033" r:id="rId784"/>
    <p:sldId id="1034" r:id="rId785"/>
    <p:sldId id="1035" r:id="rId786"/>
    <p:sldId id="1036" r:id="rId787"/>
    <p:sldId id="1037" r:id="rId788"/>
    <p:sldId id="1038" r:id="rId789"/>
    <p:sldId id="1039" r:id="rId790"/>
    <p:sldId id="1040" r:id="rId791"/>
    <p:sldId id="1041" r:id="rId792"/>
    <p:sldId id="1042" r:id="rId793"/>
    <p:sldId id="1043" r:id="rId794"/>
    <p:sldId id="1044" r:id="rId795"/>
    <p:sldId id="1045" r:id="rId796"/>
    <p:sldId id="1046" r:id="rId797"/>
    <p:sldId id="1047" r:id="rId798"/>
    <p:sldId id="1048" r:id="rId799"/>
    <p:sldId id="1049" r:id="rId800"/>
    <p:sldId id="1050" r:id="rId801"/>
    <p:sldId id="1051" r:id="rId802"/>
    <p:sldId id="1052" r:id="rId803"/>
    <p:sldId id="1053" r:id="rId804"/>
    <p:sldId id="1054" r:id="rId805"/>
    <p:sldId id="1055" r:id="rId806"/>
    <p:sldId id="1056" r:id="rId807"/>
    <p:sldId id="1057" r:id="rId808"/>
    <p:sldId id="1058" r:id="rId809"/>
    <p:sldId id="1059" r:id="rId810"/>
    <p:sldId id="1060" r:id="rId811"/>
    <p:sldId id="1061" r:id="rId812"/>
    <p:sldId id="1062" r:id="rId813"/>
    <p:sldId id="1063" r:id="rId814"/>
    <p:sldId id="1064" r:id="rId815"/>
    <p:sldId id="1065" r:id="rId816"/>
    <p:sldId id="1066" r:id="rId817"/>
    <p:sldId id="1067" r:id="rId818"/>
    <p:sldId id="1068" r:id="rId819"/>
    <p:sldId id="1069" r:id="rId820"/>
    <p:sldId id="1070" r:id="rId821"/>
    <p:sldId id="1071" r:id="rId822"/>
    <p:sldId id="1072" r:id="rId823"/>
    <p:sldId id="1073" r:id="rId824"/>
    <p:sldId id="1074" r:id="rId825"/>
    <p:sldId id="1075" r:id="rId826"/>
    <p:sldId id="1076" r:id="rId827"/>
    <p:sldId id="1077" r:id="rId828"/>
    <p:sldId id="1078" r:id="rId829"/>
    <p:sldId id="1079" r:id="rId830"/>
    <p:sldId id="1080" r:id="rId831"/>
    <p:sldId id="1081" r:id="rId832"/>
    <p:sldId id="1082" r:id="rId833"/>
    <p:sldId id="1083" r:id="rId834"/>
    <p:sldId id="1084" r:id="rId835"/>
    <p:sldId id="1085" r:id="rId836"/>
    <p:sldId id="1086" r:id="rId837"/>
    <p:sldId id="1087" r:id="rId838"/>
    <p:sldId id="1088" r:id="rId839"/>
    <p:sldId id="1089" r:id="rId840"/>
    <p:sldId id="1090" r:id="rId841"/>
    <p:sldId id="1091" r:id="rId842"/>
    <p:sldId id="1092" r:id="rId843"/>
    <p:sldId id="1093" r:id="rId844"/>
    <p:sldId id="1094" r:id="rId845"/>
    <p:sldId id="1095" r:id="rId846"/>
    <p:sldId id="1096" r:id="rId847"/>
    <p:sldId id="1097" r:id="rId848"/>
    <p:sldId id="1098" r:id="rId849"/>
    <p:sldId id="1099" r:id="rId850"/>
    <p:sldId id="1100" r:id="rId851"/>
    <p:sldId id="1101" r:id="rId852"/>
    <p:sldId id="1102" r:id="rId853"/>
    <p:sldId id="1103" r:id="rId854"/>
    <p:sldId id="1104" r:id="rId855"/>
    <p:sldId id="1105" r:id="rId856"/>
    <p:sldId id="1106" r:id="rId857"/>
    <p:sldId id="1107" r:id="rId858"/>
    <p:sldId id="1108" r:id="rId859"/>
    <p:sldId id="1109" r:id="rId860"/>
    <p:sldId id="1110" r:id="rId861"/>
    <p:sldId id="1111" r:id="rId862"/>
    <p:sldId id="1112" r:id="rId863"/>
    <p:sldId id="1113" r:id="rId864"/>
    <p:sldId id="1114" r:id="rId865"/>
    <p:sldId id="1115" r:id="rId866"/>
    <p:sldId id="1116" r:id="rId867"/>
    <p:sldId id="1117" r:id="rId868"/>
    <p:sldId id="1118" r:id="rId869"/>
    <p:sldId id="1119" r:id="rId870"/>
    <p:sldId id="1120" r:id="rId871"/>
    <p:sldId id="1121" r:id="rId872"/>
    <p:sldId id="1122" r:id="rId873"/>
    <p:sldId id="1123" r:id="rId874"/>
    <p:sldId id="1124" r:id="rId875"/>
    <p:sldId id="1125" r:id="rId876"/>
    <p:sldId id="1126" r:id="rId877"/>
    <p:sldId id="1127" r:id="rId878"/>
    <p:sldId id="1128" r:id="rId879"/>
    <p:sldId id="1129" r:id="rId880"/>
    <p:sldId id="1130" r:id="rId881"/>
    <p:sldId id="1131" r:id="rId882"/>
    <p:sldId id="1132" r:id="rId883"/>
    <p:sldId id="1133" r:id="rId884"/>
    <p:sldId id="1134" r:id="rId885"/>
    <p:sldId id="1135" r:id="rId886"/>
    <p:sldId id="1136" r:id="rId887"/>
    <p:sldId id="1137" r:id="rId888"/>
    <p:sldId id="1138" r:id="rId889"/>
    <p:sldId id="1139" r:id="rId890"/>
    <p:sldId id="1140" r:id="rId891"/>
    <p:sldId id="1141" r:id="rId892"/>
    <p:sldId id="1142" r:id="rId893"/>
    <p:sldId id="1143" r:id="rId894"/>
    <p:sldId id="1144" r:id="rId895"/>
    <p:sldId id="1145" r:id="rId896"/>
    <p:sldId id="1146" r:id="rId897"/>
    <p:sldId id="1147" r:id="rId898"/>
    <p:sldId id="1148" r:id="rId899"/>
    <p:sldId id="1149" r:id="rId900"/>
    <p:sldId id="1150" r:id="rId901"/>
    <p:sldId id="1151" r:id="rId902"/>
    <p:sldId id="1152" r:id="rId903"/>
    <p:sldId id="1153" r:id="rId904"/>
    <p:sldId id="1154" r:id="rId905"/>
    <p:sldId id="1155" r:id="rId906"/>
    <p:sldId id="1156" r:id="rId907"/>
    <p:sldId id="1157" r:id="rId908"/>
    <p:sldId id="1158" r:id="rId909"/>
    <p:sldId id="1159" r:id="rId910"/>
    <p:sldId id="1160" r:id="rId911"/>
    <p:sldId id="1161" r:id="rId912"/>
    <p:sldId id="1162" r:id="rId913"/>
    <p:sldId id="1163" r:id="rId914"/>
    <p:sldId id="1164" r:id="rId915"/>
    <p:sldId id="1165" r:id="rId916"/>
    <p:sldId id="1166" r:id="rId917"/>
    <p:sldId id="1167" r:id="rId918"/>
    <p:sldId id="1168" r:id="rId919"/>
    <p:sldId id="1169" r:id="rId920"/>
    <p:sldId id="1170" r:id="rId921"/>
    <p:sldId id="1171" r:id="rId922"/>
    <p:sldId id="1172" r:id="rId923"/>
    <p:sldId id="1173" r:id="rId924"/>
    <p:sldId id="1174" r:id="rId925"/>
    <p:sldId id="1175" r:id="rId926"/>
    <p:sldId id="1176" r:id="rId927"/>
    <p:sldId id="1177" r:id="rId928"/>
    <p:sldId id="1178" r:id="rId929"/>
    <p:sldId id="1179" r:id="rId930"/>
    <p:sldId id="1180" r:id="rId931"/>
    <p:sldId id="1181" r:id="rId932"/>
    <p:sldId id="1182" r:id="rId933"/>
    <p:sldId id="1183" r:id="rId934"/>
    <p:sldId id="1184" r:id="rId935"/>
    <p:sldId id="1185" r:id="rId936"/>
    <p:sldId id="1186" r:id="rId937"/>
    <p:sldId id="1187" r:id="rId938"/>
    <p:sldId id="1188" r:id="rId939"/>
    <p:sldId id="1189" r:id="rId940"/>
    <p:sldId id="1190" r:id="rId941"/>
    <p:sldId id="1191" r:id="rId942"/>
    <p:sldId id="1192" r:id="rId943"/>
    <p:sldId id="1193" r:id="rId944"/>
    <p:sldId id="1194" r:id="rId945"/>
    <p:sldId id="1195" r:id="rId946"/>
    <p:sldId id="1196" r:id="rId947"/>
    <p:sldId id="1197" r:id="rId948"/>
    <p:sldId id="1198" r:id="rId949"/>
    <p:sldId id="1199" r:id="rId950"/>
    <p:sldId id="1200" r:id="rId951"/>
    <p:sldId id="1201" r:id="rId952"/>
    <p:sldId id="1202" r:id="rId953"/>
    <p:sldId id="1203" r:id="rId954"/>
    <p:sldId id="1204" r:id="rId955"/>
    <p:sldId id="1205" r:id="rId956"/>
    <p:sldId id="1206" r:id="rId957"/>
    <p:sldId id="1207" r:id="rId958"/>
    <p:sldId id="1208" r:id="rId959"/>
    <p:sldId id="1209" r:id="rId960"/>
    <p:sldId id="1210" r:id="rId961"/>
    <p:sldId id="1211" r:id="rId962"/>
    <p:sldId id="1212" r:id="rId963"/>
    <p:sldId id="1213" r:id="rId964"/>
    <p:sldId id="1214" r:id="rId965"/>
    <p:sldId id="1215" r:id="rId966"/>
    <p:sldId id="1216" r:id="rId967"/>
    <p:sldId id="1217" r:id="rId968"/>
    <p:sldId id="1218" r:id="rId969"/>
    <p:sldId id="1219" r:id="rId970"/>
    <p:sldId id="1220" r:id="rId971"/>
    <p:sldId id="1221" r:id="rId972"/>
    <p:sldId id="1222" r:id="rId973"/>
    <p:sldId id="1223" r:id="rId974"/>
    <p:sldId id="1224" r:id="rId975"/>
    <p:sldId id="1225" r:id="rId976"/>
    <p:sldId id="1226" r:id="rId977"/>
    <p:sldId id="1227" r:id="rId978"/>
    <p:sldId id="1228" r:id="rId979"/>
    <p:sldId id="1229" r:id="rId980"/>
    <p:sldId id="1230" r:id="rId981"/>
    <p:sldId id="1231" r:id="rId982"/>
    <p:sldId id="1232" r:id="rId983"/>
    <p:sldId id="1233" r:id="rId984"/>
    <p:sldId id="1234" r:id="rId985"/>
    <p:sldId id="1235" r:id="rId986"/>
    <p:sldId id="1236" r:id="rId987"/>
    <p:sldId id="1237" r:id="rId988"/>
    <p:sldId id="1238" r:id="rId989"/>
    <p:sldId id="1239" r:id="rId990"/>
    <p:sldId id="1240" r:id="rId991"/>
    <p:sldId id="1241" r:id="rId992"/>
    <p:sldId id="1242" r:id="rId993"/>
    <p:sldId id="1243" r:id="rId994"/>
    <p:sldId id="1244" r:id="rId995"/>
    <p:sldId id="1245" r:id="rId996"/>
    <p:sldId id="1246" r:id="rId997"/>
    <p:sldId id="1247" r:id="rId998"/>
    <p:sldId id="1248" r:id="rId999"/>
    <p:sldId id="1249" r:id="rId1000"/>
    <p:sldId id="1250" r:id="rId1001"/>
    <p:sldId id="1251" r:id="rId1002"/>
    <p:sldId id="1252" r:id="rId1003"/>
    <p:sldId id="1253" r:id="rId1004"/>
    <p:sldId id="1254" r:id="rId1005"/>
    <p:sldId id="1255" r:id="rId1006"/>
    <p:sldId id="1256" r:id="rId1007"/>
    <p:sldId id="1257" r:id="rId1008"/>
    <p:sldId id="1258" r:id="rId1009"/>
    <p:sldId id="1259" r:id="rId1010"/>
    <p:sldId id="1260" r:id="rId1011"/>
    <p:sldId id="1261" r:id="rId1012"/>
    <p:sldId id="1262" r:id="rId1013"/>
    <p:sldId id="1263" r:id="rId1014"/>
    <p:sldId id="1264" r:id="rId1015"/>
    <p:sldId id="1265" r:id="rId1016"/>
    <p:sldId id="1266" r:id="rId1017"/>
    <p:sldId id="1267" r:id="rId1018"/>
    <p:sldId id="1268" r:id="rId1019"/>
    <p:sldId id="1269" r:id="rId1020"/>
    <p:sldId id="1270" r:id="rId1021"/>
    <p:sldId id="1271" r:id="rId1022"/>
    <p:sldId id="1272" r:id="rId1023"/>
    <p:sldId id="1273" r:id="rId1024"/>
    <p:sldId id="1274" r:id="rId1025"/>
    <p:sldId id="1275" r:id="rId1026"/>
    <p:sldId id="1276" r:id="rId1027"/>
    <p:sldId id="1277" r:id="rId1028"/>
    <p:sldId id="1278" r:id="rId1029"/>
    <p:sldId id="1279" r:id="rId1030"/>
    <p:sldId id="1280" r:id="rId1031"/>
    <p:sldId id="1281" r:id="rId1032"/>
    <p:sldId id="1282" r:id="rId1033"/>
    <p:sldId id="1283" r:id="rId1034"/>
    <p:sldId id="1284" r:id="rId1035"/>
    <p:sldId id="1285" r:id="rId1036"/>
    <p:sldId id="1286" r:id="rId1037"/>
    <p:sldId id="1287" r:id="rId1038"/>
    <p:sldId id="1288" r:id="rId10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Relationship Id="rId553" Type="http://schemas.openxmlformats.org/officeDocument/2006/relationships/slide" Target="slides/slide547.xml"/><Relationship Id="rId554" Type="http://schemas.openxmlformats.org/officeDocument/2006/relationships/slide" Target="slides/slide548.xml"/><Relationship Id="rId555" Type="http://schemas.openxmlformats.org/officeDocument/2006/relationships/slide" Target="slides/slide549.xml"/><Relationship Id="rId556" Type="http://schemas.openxmlformats.org/officeDocument/2006/relationships/slide" Target="slides/slide550.xml"/><Relationship Id="rId557" Type="http://schemas.openxmlformats.org/officeDocument/2006/relationships/slide" Target="slides/slide551.xml"/><Relationship Id="rId558" Type="http://schemas.openxmlformats.org/officeDocument/2006/relationships/slide" Target="slides/slide552.xml"/><Relationship Id="rId559" Type="http://schemas.openxmlformats.org/officeDocument/2006/relationships/slide" Target="slides/slide553.xml"/><Relationship Id="rId560" Type="http://schemas.openxmlformats.org/officeDocument/2006/relationships/slide" Target="slides/slide554.xml"/><Relationship Id="rId561" Type="http://schemas.openxmlformats.org/officeDocument/2006/relationships/slide" Target="slides/slide555.xml"/><Relationship Id="rId562" Type="http://schemas.openxmlformats.org/officeDocument/2006/relationships/slide" Target="slides/slide556.xml"/><Relationship Id="rId563" Type="http://schemas.openxmlformats.org/officeDocument/2006/relationships/slide" Target="slides/slide557.xml"/><Relationship Id="rId564" Type="http://schemas.openxmlformats.org/officeDocument/2006/relationships/slide" Target="slides/slide558.xml"/><Relationship Id="rId565" Type="http://schemas.openxmlformats.org/officeDocument/2006/relationships/slide" Target="slides/slide559.xml"/><Relationship Id="rId566" Type="http://schemas.openxmlformats.org/officeDocument/2006/relationships/slide" Target="slides/slide560.xml"/><Relationship Id="rId567" Type="http://schemas.openxmlformats.org/officeDocument/2006/relationships/slide" Target="slides/slide561.xml"/><Relationship Id="rId568" Type="http://schemas.openxmlformats.org/officeDocument/2006/relationships/slide" Target="slides/slide562.xml"/><Relationship Id="rId569" Type="http://schemas.openxmlformats.org/officeDocument/2006/relationships/slide" Target="slides/slide563.xml"/><Relationship Id="rId570" Type="http://schemas.openxmlformats.org/officeDocument/2006/relationships/slide" Target="slides/slide564.xml"/><Relationship Id="rId571" Type="http://schemas.openxmlformats.org/officeDocument/2006/relationships/slide" Target="slides/slide565.xml"/><Relationship Id="rId572" Type="http://schemas.openxmlformats.org/officeDocument/2006/relationships/slide" Target="slides/slide566.xml"/><Relationship Id="rId573" Type="http://schemas.openxmlformats.org/officeDocument/2006/relationships/slide" Target="slides/slide567.xml"/><Relationship Id="rId574" Type="http://schemas.openxmlformats.org/officeDocument/2006/relationships/slide" Target="slides/slide568.xml"/><Relationship Id="rId575" Type="http://schemas.openxmlformats.org/officeDocument/2006/relationships/slide" Target="slides/slide569.xml"/><Relationship Id="rId576" Type="http://schemas.openxmlformats.org/officeDocument/2006/relationships/slide" Target="slides/slide570.xml"/><Relationship Id="rId577" Type="http://schemas.openxmlformats.org/officeDocument/2006/relationships/slide" Target="slides/slide571.xml"/><Relationship Id="rId578" Type="http://schemas.openxmlformats.org/officeDocument/2006/relationships/slide" Target="slides/slide572.xml"/><Relationship Id="rId579" Type="http://schemas.openxmlformats.org/officeDocument/2006/relationships/slide" Target="slides/slide573.xml"/><Relationship Id="rId580" Type="http://schemas.openxmlformats.org/officeDocument/2006/relationships/slide" Target="slides/slide574.xml"/><Relationship Id="rId581" Type="http://schemas.openxmlformats.org/officeDocument/2006/relationships/slide" Target="slides/slide575.xml"/><Relationship Id="rId582" Type="http://schemas.openxmlformats.org/officeDocument/2006/relationships/slide" Target="slides/slide576.xml"/><Relationship Id="rId583" Type="http://schemas.openxmlformats.org/officeDocument/2006/relationships/slide" Target="slides/slide577.xml"/><Relationship Id="rId584" Type="http://schemas.openxmlformats.org/officeDocument/2006/relationships/slide" Target="slides/slide578.xml"/><Relationship Id="rId585" Type="http://schemas.openxmlformats.org/officeDocument/2006/relationships/slide" Target="slides/slide579.xml"/><Relationship Id="rId586" Type="http://schemas.openxmlformats.org/officeDocument/2006/relationships/slide" Target="slides/slide580.xml"/><Relationship Id="rId587" Type="http://schemas.openxmlformats.org/officeDocument/2006/relationships/slide" Target="slides/slide581.xml"/><Relationship Id="rId588" Type="http://schemas.openxmlformats.org/officeDocument/2006/relationships/slide" Target="slides/slide582.xml"/><Relationship Id="rId589" Type="http://schemas.openxmlformats.org/officeDocument/2006/relationships/slide" Target="slides/slide583.xml"/><Relationship Id="rId590" Type="http://schemas.openxmlformats.org/officeDocument/2006/relationships/slide" Target="slides/slide584.xml"/><Relationship Id="rId591" Type="http://schemas.openxmlformats.org/officeDocument/2006/relationships/slide" Target="slides/slide585.xml"/><Relationship Id="rId592" Type="http://schemas.openxmlformats.org/officeDocument/2006/relationships/slide" Target="slides/slide586.xml"/><Relationship Id="rId593" Type="http://schemas.openxmlformats.org/officeDocument/2006/relationships/slide" Target="slides/slide587.xml"/><Relationship Id="rId594" Type="http://schemas.openxmlformats.org/officeDocument/2006/relationships/slide" Target="slides/slide588.xml"/><Relationship Id="rId595" Type="http://schemas.openxmlformats.org/officeDocument/2006/relationships/slide" Target="slides/slide589.xml"/><Relationship Id="rId596" Type="http://schemas.openxmlformats.org/officeDocument/2006/relationships/slide" Target="slides/slide590.xml"/><Relationship Id="rId597" Type="http://schemas.openxmlformats.org/officeDocument/2006/relationships/slide" Target="slides/slide591.xml"/><Relationship Id="rId598" Type="http://schemas.openxmlformats.org/officeDocument/2006/relationships/slide" Target="slides/slide592.xml"/><Relationship Id="rId599" Type="http://schemas.openxmlformats.org/officeDocument/2006/relationships/slide" Target="slides/slide593.xml"/><Relationship Id="rId600" Type="http://schemas.openxmlformats.org/officeDocument/2006/relationships/slide" Target="slides/slide594.xml"/><Relationship Id="rId601" Type="http://schemas.openxmlformats.org/officeDocument/2006/relationships/slide" Target="slides/slide595.xml"/><Relationship Id="rId602" Type="http://schemas.openxmlformats.org/officeDocument/2006/relationships/slide" Target="slides/slide596.xml"/><Relationship Id="rId603" Type="http://schemas.openxmlformats.org/officeDocument/2006/relationships/slide" Target="slides/slide597.xml"/><Relationship Id="rId604" Type="http://schemas.openxmlformats.org/officeDocument/2006/relationships/slide" Target="slides/slide598.xml"/><Relationship Id="rId605" Type="http://schemas.openxmlformats.org/officeDocument/2006/relationships/slide" Target="slides/slide599.xml"/><Relationship Id="rId606" Type="http://schemas.openxmlformats.org/officeDocument/2006/relationships/slide" Target="slides/slide600.xml"/><Relationship Id="rId607" Type="http://schemas.openxmlformats.org/officeDocument/2006/relationships/slide" Target="slides/slide601.xml"/><Relationship Id="rId608" Type="http://schemas.openxmlformats.org/officeDocument/2006/relationships/slide" Target="slides/slide602.xml"/><Relationship Id="rId609" Type="http://schemas.openxmlformats.org/officeDocument/2006/relationships/slide" Target="slides/slide603.xml"/><Relationship Id="rId610" Type="http://schemas.openxmlformats.org/officeDocument/2006/relationships/slide" Target="slides/slide604.xml"/><Relationship Id="rId611" Type="http://schemas.openxmlformats.org/officeDocument/2006/relationships/slide" Target="slides/slide605.xml"/><Relationship Id="rId612" Type="http://schemas.openxmlformats.org/officeDocument/2006/relationships/slide" Target="slides/slide606.xml"/><Relationship Id="rId613" Type="http://schemas.openxmlformats.org/officeDocument/2006/relationships/slide" Target="slides/slide607.xml"/><Relationship Id="rId614" Type="http://schemas.openxmlformats.org/officeDocument/2006/relationships/slide" Target="slides/slide608.xml"/><Relationship Id="rId615" Type="http://schemas.openxmlformats.org/officeDocument/2006/relationships/slide" Target="slides/slide609.xml"/><Relationship Id="rId616" Type="http://schemas.openxmlformats.org/officeDocument/2006/relationships/slide" Target="slides/slide610.xml"/><Relationship Id="rId617" Type="http://schemas.openxmlformats.org/officeDocument/2006/relationships/slide" Target="slides/slide611.xml"/><Relationship Id="rId618" Type="http://schemas.openxmlformats.org/officeDocument/2006/relationships/slide" Target="slides/slide612.xml"/><Relationship Id="rId619" Type="http://schemas.openxmlformats.org/officeDocument/2006/relationships/slide" Target="slides/slide613.xml"/><Relationship Id="rId620" Type="http://schemas.openxmlformats.org/officeDocument/2006/relationships/slide" Target="slides/slide614.xml"/><Relationship Id="rId621" Type="http://schemas.openxmlformats.org/officeDocument/2006/relationships/slide" Target="slides/slide615.xml"/><Relationship Id="rId622" Type="http://schemas.openxmlformats.org/officeDocument/2006/relationships/slide" Target="slides/slide616.xml"/><Relationship Id="rId623" Type="http://schemas.openxmlformats.org/officeDocument/2006/relationships/slide" Target="slides/slide617.xml"/><Relationship Id="rId624" Type="http://schemas.openxmlformats.org/officeDocument/2006/relationships/slide" Target="slides/slide618.xml"/><Relationship Id="rId625" Type="http://schemas.openxmlformats.org/officeDocument/2006/relationships/slide" Target="slides/slide619.xml"/><Relationship Id="rId626" Type="http://schemas.openxmlformats.org/officeDocument/2006/relationships/slide" Target="slides/slide620.xml"/><Relationship Id="rId627" Type="http://schemas.openxmlformats.org/officeDocument/2006/relationships/slide" Target="slides/slide621.xml"/><Relationship Id="rId628" Type="http://schemas.openxmlformats.org/officeDocument/2006/relationships/slide" Target="slides/slide622.xml"/><Relationship Id="rId629" Type="http://schemas.openxmlformats.org/officeDocument/2006/relationships/slide" Target="slides/slide623.xml"/><Relationship Id="rId630" Type="http://schemas.openxmlformats.org/officeDocument/2006/relationships/slide" Target="slides/slide624.xml"/><Relationship Id="rId631" Type="http://schemas.openxmlformats.org/officeDocument/2006/relationships/slide" Target="slides/slide625.xml"/><Relationship Id="rId632" Type="http://schemas.openxmlformats.org/officeDocument/2006/relationships/slide" Target="slides/slide626.xml"/><Relationship Id="rId633" Type="http://schemas.openxmlformats.org/officeDocument/2006/relationships/slide" Target="slides/slide627.xml"/><Relationship Id="rId634" Type="http://schemas.openxmlformats.org/officeDocument/2006/relationships/slide" Target="slides/slide628.xml"/><Relationship Id="rId635" Type="http://schemas.openxmlformats.org/officeDocument/2006/relationships/slide" Target="slides/slide629.xml"/><Relationship Id="rId636" Type="http://schemas.openxmlformats.org/officeDocument/2006/relationships/slide" Target="slides/slide630.xml"/><Relationship Id="rId637" Type="http://schemas.openxmlformats.org/officeDocument/2006/relationships/slide" Target="slides/slide631.xml"/><Relationship Id="rId638" Type="http://schemas.openxmlformats.org/officeDocument/2006/relationships/slide" Target="slides/slide632.xml"/><Relationship Id="rId639" Type="http://schemas.openxmlformats.org/officeDocument/2006/relationships/slide" Target="slides/slide633.xml"/><Relationship Id="rId640" Type="http://schemas.openxmlformats.org/officeDocument/2006/relationships/slide" Target="slides/slide634.xml"/><Relationship Id="rId641" Type="http://schemas.openxmlformats.org/officeDocument/2006/relationships/slide" Target="slides/slide635.xml"/><Relationship Id="rId642" Type="http://schemas.openxmlformats.org/officeDocument/2006/relationships/slide" Target="slides/slide636.xml"/><Relationship Id="rId643" Type="http://schemas.openxmlformats.org/officeDocument/2006/relationships/slide" Target="slides/slide637.xml"/><Relationship Id="rId644" Type="http://schemas.openxmlformats.org/officeDocument/2006/relationships/slide" Target="slides/slide638.xml"/><Relationship Id="rId645" Type="http://schemas.openxmlformats.org/officeDocument/2006/relationships/slide" Target="slides/slide639.xml"/><Relationship Id="rId646" Type="http://schemas.openxmlformats.org/officeDocument/2006/relationships/slide" Target="slides/slide640.xml"/><Relationship Id="rId647" Type="http://schemas.openxmlformats.org/officeDocument/2006/relationships/slide" Target="slides/slide641.xml"/><Relationship Id="rId648" Type="http://schemas.openxmlformats.org/officeDocument/2006/relationships/slide" Target="slides/slide642.xml"/><Relationship Id="rId649" Type="http://schemas.openxmlformats.org/officeDocument/2006/relationships/slide" Target="slides/slide643.xml"/><Relationship Id="rId650" Type="http://schemas.openxmlformats.org/officeDocument/2006/relationships/slide" Target="slides/slide644.xml"/><Relationship Id="rId651" Type="http://schemas.openxmlformats.org/officeDocument/2006/relationships/slide" Target="slides/slide645.xml"/><Relationship Id="rId652" Type="http://schemas.openxmlformats.org/officeDocument/2006/relationships/slide" Target="slides/slide646.xml"/><Relationship Id="rId653" Type="http://schemas.openxmlformats.org/officeDocument/2006/relationships/slide" Target="slides/slide647.xml"/><Relationship Id="rId654" Type="http://schemas.openxmlformats.org/officeDocument/2006/relationships/slide" Target="slides/slide648.xml"/><Relationship Id="rId655" Type="http://schemas.openxmlformats.org/officeDocument/2006/relationships/slide" Target="slides/slide649.xml"/><Relationship Id="rId656" Type="http://schemas.openxmlformats.org/officeDocument/2006/relationships/slide" Target="slides/slide650.xml"/><Relationship Id="rId657" Type="http://schemas.openxmlformats.org/officeDocument/2006/relationships/slide" Target="slides/slide651.xml"/><Relationship Id="rId658" Type="http://schemas.openxmlformats.org/officeDocument/2006/relationships/slide" Target="slides/slide652.xml"/><Relationship Id="rId659" Type="http://schemas.openxmlformats.org/officeDocument/2006/relationships/slide" Target="slides/slide653.xml"/><Relationship Id="rId660" Type="http://schemas.openxmlformats.org/officeDocument/2006/relationships/slide" Target="slides/slide654.xml"/><Relationship Id="rId661" Type="http://schemas.openxmlformats.org/officeDocument/2006/relationships/slide" Target="slides/slide655.xml"/><Relationship Id="rId662" Type="http://schemas.openxmlformats.org/officeDocument/2006/relationships/slide" Target="slides/slide656.xml"/><Relationship Id="rId663" Type="http://schemas.openxmlformats.org/officeDocument/2006/relationships/slide" Target="slides/slide657.xml"/><Relationship Id="rId664" Type="http://schemas.openxmlformats.org/officeDocument/2006/relationships/slide" Target="slides/slide658.xml"/><Relationship Id="rId665" Type="http://schemas.openxmlformats.org/officeDocument/2006/relationships/slide" Target="slides/slide659.xml"/><Relationship Id="rId666" Type="http://schemas.openxmlformats.org/officeDocument/2006/relationships/slide" Target="slides/slide660.xml"/><Relationship Id="rId667" Type="http://schemas.openxmlformats.org/officeDocument/2006/relationships/slide" Target="slides/slide661.xml"/><Relationship Id="rId668" Type="http://schemas.openxmlformats.org/officeDocument/2006/relationships/slide" Target="slides/slide662.xml"/><Relationship Id="rId669" Type="http://schemas.openxmlformats.org/officeDocument/2006/relationships/slide" Target="slides/slide663.xml"/><Relationship Id="rId670" Type="http://schemas.openxmlformats.org/officeDocument/2006/relationships/slide" Target="slides/slide664.xml"/><Relationship Id="rId671" Type="http://schemas.openxmlformats.org/officeDocument/2006/relationships/slide" Target="slides/slide665.xml"/><Relationship Id="rId672" Type="http://schemas.openxmlformats.org/officeDocument/2006/relationships/slide" Target="slides/slide666.xml"/><Relationship Id="rId673" Type="http://schemas.openxmlformats.org/officeDocument/2006/relationships/slide" Target="slides/slide667.xml"/><Relationship Id="rId674" Type="http://schemas.openxmlformats.org/officeDocument/2006/relationships/slide" Target="slides/slide668.xml"/><Relationship Id="rId675" Type="http://schemas.openxmlformats.org/officeDocument/2006/relationships/slide" Target="slides/slide669.xml"/><Relationship Id="rId676" Type="http://schemas.openxmlformats.org/officeDocument/2006/relationships/slide" Target="slides/slide670.xml"/><Relationship Id="rId677" Type="http://schemas.openxmlformats.org/officeDocument/2006/relationships/slide" Target="slides/slide671.xml"/><Relationship Id="rId678" Type="http://schemas.openxmlformats.org/officeDocument/2006/relationships/slide" Target="slides/slide672.xml"/><Relationship Id="rId679" Type="http://schemas.openxmlformats.org/officeDocument/2006/relationships/slide" Target="slides/slide673.xml"/><Relationship Id="rId680" Type="http://schemas.openxmlformats.org/officeDocument/2006/relationships/slide" Target="slides/slide674.xml"/><Relationship Id="rId681" Type="http://schemas.openxmlformats.org/officeDocument/2006/relationships/slide" Target="slides/slide675.xml"/><Relationship Id="rId682" Type="http://schemas.openxmlformats.org/officeDocument/2006/relationships/slide" Target="slides/slide676.xml"/><Relationship Id="rId683" Type="http://schemas.openxmlformats.org/officeDocument/2006/relationships/slide" Target="slides/slide677.xml"/><Relationship Id="rId684" Type="http://schemas.openxmlformats.org/officeDocument/2006/relationships/slide" Target="slides/slide678.xml"/><Relationship Id="rId685" Type="http://schemas.openxmlformats.org/officeDocument/2006/relationships/slide" Target="slides/slide679.xml"/><Relationship Id="rId686" Type="http://schemas.openxmlformats.org/officeDocument/2006/relationships/slide" Target="slides/slide680.xml"/><Relationship Id="rId687" Type="http://schemas.openxmlformats.org/officeDocument/2006/relationships/slide" Target="slides/slide681.xml"/><Relationship Id="rId688" Type="http://schemas.openxmlformats.org/officeDocument/2006/relationships/slide" Target="slides/slide682.xml"/><Relationship Id="rId689" Type="http://schemas.openxmlformats.org/officeDocument/2006/relationships/slide" Target="slides/slide683.xml"/><Relationship Id="rId690" Type="http://schemas.openxmlformats.org/officeDocument/2006/relationships/slide" Target="slides/slide684.xml"/><Relationship Id="rId691" Type="http://schemas.openxmlformats.org/officeDocument/2006/relationships/slide" Target="slides/slide685.xml"/><Relationship Id="rId692" Type="http://schemas.openxmlformats.org/officeDocument/2006/relationships/slide" Target="slides/slide686.xml"/><Relationship Id="rId693" Type="http://schemas.openxmlformats.org/officeDocument/2006/relationships/slide" Target="slides/slide687.xml"/><Relationship Id="rId694" Type="http://schemas.openxmlformats.org/officeDocument/2006/relationships/slide" Target="slides/slide688.xml"/><Relationship Id="rId695" Type="http://schemas.openxmlformats.org/officeDocument/2006/relationships/slide" Target="slides/slide689.xml"/><Relationship Id="rId696" Type="http://schemas.openxmlformats.org/officeDocument/2006/relationships/slide" Target="slides/slide690.xml"/><Relationship Id="rId697" Type="http://schemas.openxmlformats.org/officeDocument/2006/relationships/slide" Target="slides/slide691.xml"/><Relationship Id="rId698" Type="http://schemas.openxmlformats.org/officeDocument/2006/relationships/slide" Target="slides/slide692.xml"/><Relationship Id="rId699" Type="http://schemas.openxmlformats.org/officeDocument/2006/relationships/slide" Target="slides/slide693.xml"/><Relationship Id="rId700" Type="http://schemas.openxmlformats.org/officeDocument/2006/relationships/slide" Target="slides/slide694.xml"/><Relationship Id="rId701" Type="http://schemas.openxmlformats.org/officeDocument/2006/relationships/slide" Target="slides/slide695.xml"/><Relationship Id="rId702" Type="http://schemas.openxmlformats.org/officeDocument/2006/relationships/slide" Target="slides/slide696.xml"/><Relationship Id="rId703" Type="http://schemas.openxmlformats.org/officeDocument/2006/relationships/slide" Target="slides/slide697.xml"/><Relationship Id="rId704" Type="http://schemas.openxmlformats.org/officeDocument/2006/relationships/slide" Target="slides/slide698.xml"/><Relationship Id="rId705" Type="http://schemas.openxmlformats.org/officeDocument/2006/relationships/slide" Target="slides/slide699.xml"/><Relationship Id="rId706" Type="http://schemas.openxmlformats.org/officeDocument/2006/relationships/slide" Target="slides/slide700.xml"/><Relationship Id="rId707" Type="http://schemas.openxmlformats.org/officeDocument/2006/relationships/slide" Target="slides/slide701.xml"/><Relationship Id="rId708" Type="http://schemas.openxmlformats.org/officeDocument/2006/relationships/slide" Target="slides/slide702.xml"/><Relationship Id="rId709" Type="http://schemas.openxmlformats.org/officeDocument/2006/relationships/slide" Target="slides/slide703.xml"/><Relationship Id="rId710" Type="http://schemas.openxmlformats.org/officeDocument/2006/relationships/slide" Target="slides/slide704.xml"/><Relationship Id="rId711" Type="http://schemas.openxmlformats.org/officeDocument/2006/relationships/slide" Target="slides/slide705.xml"/><Relationship Id="rId712" Type="http://schemas.openxmlformats.org/officeDocument/2006/relationships/slide" Target="slides/slide706.xml"/><Relationship Id="rId713" Type="http://schemas.openxmlformats.org/officeDocument/2006/relationships/slide" Target="slides/slide707.xml"/><Relationship Id="rId714" Type="http://schemas.openxmlformats.org/officeDocument/2006/relationships/slide" Target="slides/slide708.xml"/><Relationship Id="rId715" Type="http://schemas.openxmlformats.org/officeDocument/2006/relationships/slide" Target="slides/slide709.xml"/><Relationship Id="rId716" Type="http://schemas.openxmlformats.org/officeDocument/2006/relationships/slide" Target="slides/slide710.xml"/><Relationship Id="rId717" Type="http://schemas.openxmlformats.org/officeDocument/2006/relationships/slide" Target="slides/slide711.xml"/><Relationship Id="rId718" Type="http://schemas.openxmlformats.org/officeDocument/2006/relationships/slide" Target="slides/slide712.xml"/><Relationship Id="rId719" Type="http://schemas.openxmlformats.org/officeDocument/2006/relationships/slide" Target="slides/slide713.xml"/><Relationship Id="rId720" Type="http://schemas.openxmlformats.org/officeDocument/2006/relationships/slide" Target="slides/slide714.xml"/><Relationship Id="rId721" Type="http://schemas.openxmlformats.org/officeDocument/2006/relationships/slide" Target="slides/slide715.xml"/><Relationship Id="rId722" Type="http://schemas.openxmlformats.org/officeDocument/2006/relationships/slide" Target="slides/slide716.xml"/><Relationship Id="rId723" Type="http://schemas.openxmlformats.org/officeDocument/2006/relationships/slide" Target="slides/slide717.xml"/><Relationship Id="rId724" Type="http://schemas.openxmlformats.org/officeDocument/2006/relationships/slide" Target="slides/slide718.xml"/><Relationship Id="rId725" Type="http://schemas.openxmlformats.org/officeDocument/2006/relationships/slide" Target="slides/slide719.xml"/><Relationship Id="rId726" Type="http://schemas.openxmlformats.org/officeDocument/2006/relationships/slide" Target="slides/slide720.xml"/><Relationship Id="rId727" Type="http://schemas.openxmlformats.org/officeDocument/2006/relationships/slide" Target="slides/slide721.xml"/><Relationship Id="rId728" Type="http://schemas.openxmlformats.org/officeDocument/2006/relationships/slide" Target="slides/slide722.xml"/><Relationship Id="rId729" Type="http://schemas.openxmlformats.org/officeDocument/2006/relationships/slide" Target="slides/slide723.xml"/><Relationship Id="rId730" Type="http://schemas.openxmlformats.org/officeDocument/2006/relationships/slide" Target="slides/slide724.xml"/><Relationship Id="rId731" Type="http://schemas.openxmlformats.org/officeDocument/2006/relationships/slide" Target="slides/slide725.xml"/><Relationship Id="rId732" Type="http://schemas.openxmlformats.org/officeDocument/2006/relationships/slide" Target="slides/slide726.xml"/><Relationship Id="rId733" Type="http://schemas.openxmlformats.org/officeDocument/2006/relationships/slide" Target="slides/slide727.xml"/><Relationship Id="rId734" Type="http://schemas.openxmlformats.org/officeDocument/2006/relationships/slide" Target="slides/slide728.xml"/><Relationship Id="rId735" Type="http://schemas.openxmlformats.org/officeDocument/2006/relationships/slide" Target="slides/slide729.xml"/><Relationship Id="rId736" Type="http://schemas.openxmlformats.org/officeDocument/2006/relationships/slide" Target="slides/slide730.xml"/><Relationship Id="rId737" Type="http://schemas.openxmlformats.org/officeDocument/2006/relationships/slide" Target="slides/slide731.xml"/><Relationship Id="rId738" Type="http://schemas.openxmlformats.org/officeDocument/2006/relationships/slide" Target="slides/slide732.xml"/><Relationship Id="rId739" Type="http://schemas.openxmlformats.org/officeDocument/2006/relationships/slide" Target="slides/slide733.xml"/><Relationship Id="rId740" Type="http://schemas.openxmlformats.org/officeDocument/2006/relationships/slide" Target="slides/slide734.xml"/><Relationship Id="rId741" Type="http://schemas.openxmlformats.org/officeDocument/2006/relationships/slide" Target="slides/slide735.xml"/><Relationship Id="rId742" Type="http://schemas.openxmlformats.org/officeDocument/2006/relationships/slide" Target="slides/slide736.xml"/><Relationship Id="rId743" Type="http://schemas.openxmlformats.org/officeDocument/2006/relationships/slide" Target="slides/slide737.xml"/><Relationship Id="rId744" Type="http://schemas.openxmlformats.org/officeDocument/2006/relationships/slide" Target="slides/slide738.xml"/><Relationship Id="rId745" Type="http://schemas.openxmlformats.org/officeDocument/2006/relationships/slide" Target="slides/slide739.xml"/><Relationship Id="rId746" Type="http://schemas.openxmlformats.org/officeDocument/2006/relationships/slide" Target="slides/slide740.xml"/><Relationship Id="rId747" Type="http://schemas.openxmlformats.org/officeDocument/2006/relationships/slide" Target="slides/slide741.xml"/><Relationship Id="rId748" Type="http://schemas.openxmlformats.org/officeDocument/2006/relationships/slide" Target="slides/slide742.xml"/><Relationship Id="rId749" Type="http://schemas.openxmlformats.org/officeDocument/2006/relationships/slide" Target="slides/slide743.xml"/><Relationship Id="rId750" Type="http://schemas.openxmlformats.org/officeDocument/2006/relationships/slide" Target="slides/slide744.xml"/><Relationship Id="rId751" Type="http://schemas.openxmlformats.org/officeDocument/2006/relationships/slide" Target="slides/slide745.xml"/><Relationship Id="rId752" Type="http://schemas.openxmlformats.org/officeDocument/2006/relationships/slide" Target="slides/slide746.xml"/><Relationship Id="rId753" Type="http://schemas.openxmlformats.org/officeDocument/2006/relationships/slide" Target="slides/slide747.xml"/><Relationship Id="rId754" Type="http://schemas.openxmlformats.org/officeDocument/2006/relationships/slide" Target="slides/slide748.xml"/><Relationship Id="rId755" Type="http://schemas.openxmlformats.org/officeDocument/2006/relationships/slide" Target="slides/slide749.xml"/><Relationship Id="rId756" Type="http://schemas.openxmlformats.org/officeDocument/2006/relationships/slide" Target="slides/slide750.xml"/><Relationship Id="rId757" Type="http://schemas.openxmlformats.org/officeDocument/2006/relationships/slide" Target="slides/slide751.xml"/><Relationship Id="rId758" Type="http://schemas.openxmlformats.org/officeDocument/2006/relationships/slide" Target="slides/slide752.xml"/><Relationship Id="rId759" Type="http://schemas.openxmlformats.org/officeDocument/2006/relationships/slide" Target="slides/slide753.xml"/><Relationship Id="rId760" Type="http://schemas.openxmlformats.org/officeDocument/2006/relationships/slide" Target="slides/slide754.xml"/><Relationship Id="rId761" Type="http://schemas.openxmlformats.org/officeDocument/2006/relationships/slide" Target="slides/slide755.xml"/><Relationship Id="rId762" Type="http://schemas.openxmlformats.org/officeDocument/2006/relationships/slide" Target="slides/slide756.xml"/><Relationship Id="rId763" Type="http://schemas.openxmlformats.org/officeDocument/2006/relationships/slide" Target="slides/slide757.xml"/><Relationship Id="rId764" Type="http://schemas.openxmlformats.org/officeDocument/2006/relationships/slide" Target="slides/slide758.xml"/><Relationship Id="rId765" Type="http://schemas.openxmlformats.org/officeDocument/2006/relationships/slide" Target="slides/slide759.xml"/><Relationship Id="rId766" Type="http://schemas.openxmlformats.org/officeDocument/2006/relationships/slide" Target="slides/slide760.xml"/><Relationship Id="rId767" Type="http://schemas.openxmlformats.org/officeDocument/2006/relationships/slide" Target="slides/slide761.xml"/><Relationship Id="rId768" Type="http://schemas.openxmlformats.org/officeDocument/2006/relationships/slide" Target="slides/slide762.xml"/><Relationship Id="rId769" Type="http://schemas.openxmlformats.org/officeDocument/2006/relationships/slide" Target="slides/slide763.xml"/><Relationship Id="rId770" Type="http://schemas.openxmlformats.org/officeDocument/2006/relationships/slide" Target="slides/slide764.xml"/><Relationship Id="rId771" Type="http://schemas.openxmlformats.org/officeDocument/2006/relationships/slide" Target="slides/slide765.xml"/><Relationship Id="rId772" Type="http://schemas.openxmlformats.org/officeDocument/2006/relationships/slide" Target="slides/slide766.xml"/><Relationship Id="rId773" Type="http://schemas.openxmlformats.org/officeDocument/2006/relationships/slide" Target="slides/slide767.xml"/><Relationship Id="rId774" Type="http://schemas.openxmlformats.org/officeDocument/2006/relationships/slide" Target="slides/slide768.xml"/><Relationship Id="rId775" Type="http://schemas.openxmlformats.org/officeDocument/2006/relationships/slide" Target="slides/slide769.xml"/><Relationship Id="rId776" Type="http://schemas.openxmlformats.org/officeDocument/2006/relationships/slide" Target="slides/slide770.xml"/><Relationship Id="rId777" Type="http://schemas.openxmlformats.org/officeDocument/2006/relationships/slide" Target="slides/slide771.xml"/><Relationship Id="rId778" Type="http://schemas.openxmlformats.org/officeDocument/2006/relationships/slide" Target="slides/slide772.xml"/><Relationship Id="rId779" Type="http://schemas.openxmlformats.org/officeDocument/2006/relationships/slide" Target="slides/slide773.xml"/><Relationship Id="rId780" Type="http://schemas.openxmlformats.org/officeDocument/2006/relationships/slide" Target="slides/slide774.xml"/><Relationship Id="rId781" Type="http://schemas.openxmlformats.org/officeDocument/2006/relationships/slide" Target="slides/slide775.xml"/><Relationship Id="rId782" Type="http://schemas.openxmlformats.org/officeDocument/2006/relationships/slide" Target="slides/slide776.xml"/><Relationship Id="rId783" Type="http://schemas.openxmlformats.org/officeDocument/2006/relationships/slide" Target="slides/slide777.xml"/><Relationship Id="rId784" Type="http://schemas.openxmlformats.org/officeDocument/2006/relationships/slide" Target="slides/slide778.xml"/><Relationship Id="rId785" Type="http://schemas.openxmlformats.org/officeDocument/2006/relationships/slide" Target="slides/slide779.xml"/><Relationship Id="rId786" Type="http://schemas.openxmlformats.org/officeDocument/2006/relationships/slide" Target="slides/slide780.xml"/><Relationship Id="rId787" Type="http://schemas.openxmlformats.org/officeDocument/2006/relationships/slide" Target="slides/slide781.xml"/><Relationship Id="rId788" Type="http://schemas.openxmlformats.org/officeDocument/2006/relationships/slide" Target="slides/slide782.xml"/><Relationship Id="rId789" Type="http://schemas.openxmlformats.org/officeDocument/2006/relationships/slide" Target="slides/slide783.xml"/><Relationship Id="rId790" Type="http://schemas.openxmlformats.org/officeDocument/2006/relationships/slide" Target="slides/slide784.xml"/><Relationship Id="rId791" Type="http://schemas.openxmlformats.org/officeDocument/2006/relationships/slide" Target="slides/slide785.xml"/><Relationship Id="rId792" Type="http://schemas.openxmlformats.org/officeDocument/2006/relationships/slide" Target="slides/slide786.xml"/><Relationship Id="rId793" Type="http://schemas.openxmlformats.org/officeDocument/2006/relationships/slide" Target="slides/slide787.xml"/><Relationship Id="rId794" Type="http://schemas.openxmlformats.org/officeDocument/2006/relationships/slide" Target="slides/slide788.xml"/><Relationship Id="rId795" Type="http://schemas.openxmlformats.org/officeDocument/2006/relationships/slide" Target="slides/slide789.xml"/><Relationship Id="rId796" Type="http://schemas.openxmlformats.org/officeDocument/2006/relationships/slide" Target="slides/slide790.xml"/><Relationship Id="rId797" Type="http://schemas.openxmlformats.org/officeDocument/2006/relationships/slide" Target="slides/slide791.xml"/><Relationship Id="rId798" Type="http://schemas.openxmlformats.org/officeDocument/2006/relationships/slide" Target="slides/slide792.xml"/><Relationship Id="rId799" Type="http://schemas.openxmlformats.org/officeDocument/2006/relationships/slide" Target="slides/slide793.xml"/><Relationship Id="rId800" Type="http://schemas.openxmlformats.org/officeDocument/2006/relationships/slide" Target="slides/slide794.xml"/><Relationship Id="rId801" Type="http://schemas.openxmlformats.org/officeDocument/2006/relationships/slide" Target="slides/slide795.xml"/><Relationship Id="rId802" Type="http://schemas.openxmlformats.org/officeDocument/2006/relationships/slide" Target="slides/slide796.xml"/><Relationship Id="rId803" Type="http://schemas.openxmlformats.org/officeDocument/2006/relationships/slide" Target="slides/slide797.xml"/><Relationship Id="rId804" Type="http://schemas.openxmlformats.org/officeDocument/2006/relationships/slide" Target="slides/slide798.xml"/><Relationship Id="rId805" Type="http://schemas.openxmlformats.org/officeDocument/2006/relationships/slide" Target="slides/slide799.xml"/><Relationship Id="rId806" Type="http://schemas.openxmlformats.org/officeDocument/2006/relationships/slide" Target="slides/slide800.xml"/><Relationship Id="rId807" Type="http://schemas.openxmlformats.org/officeDocument/2006/relationships/slide" Target="slides/slide801.xml"/><Relationship Id="rId808" Type="http://schemas.openxmlformats.org/officeDocument/2006/relationships/slide" Target="slides/slide802.xml"/><Relationship Id="rId809" Type="http://schemas.openxmlformats.org/officeDocument/2006/relationships/slide" Target="slides/slide803.xml"/><Relationship Id="rId810" Type="http://schemas.openxmlformats.org/officeDocument/2006/relationships/slide" Target="slides/slide804.xml"/><Relationship Id="rId811" Type="http://schemas.openxmlformats.org/officeDocument/2006/relationships/slide" Target="slides/slide805.xml"/><Relationship Id="rId812" Type="http://schemas.openxmlformats.org/officeDocument/2006/relationships/slide" Target="slides/slide806.xml"/><Relationship Id="rId813" Type="http://schemas.openxmlformats.org/officeDocument/2006/relationships/slide" Target="slides/slide807.xml"/><Relationship Id="rId814" Type="http://schemas.openxmlformats.org/officeDocument/2006/relationships/slide" Target="slides/slide808.xml"/><Relationship Id="rId815" Type="http://schemas.openxmlformats.org/officeDocument/2006/relationships/slide" Target="slides/slide809.xml"/><Relationship Id="rId816" Type="http://schemas.openxmlformats.org/officeDocument/2006/relationships/slide" Target="slides/slide810.xml"/><Relationship Id="rId817" Type="http://schemas.openxmlformats.org/officeDocument/2006/relationships/slide" Target="slides/slide811.xml"/><Relationship Id="rId818" Type="http://schemas.openxmlformats.org/officeDocument/2006/relationships/slide" Target="slides/slide812.xml"/><Relationship Id="rId819" Type="http://schemas.openxmlformats.org/officeDocument/2006/relationships/slide" Target="slides/slide813.xml"/><Relationship Id="rId820" Type="http://schemas.openxmlformats.org/officeDocument/2006/relationships/slide" Target="slides/slide814.xml"/><Relationship Id="rId821" Type="http://schemas.openxmlformats.org/officeDocument/2006/relationships/slide" Target="slides/slide815.xml"/><Relationship Id="rId822" Type="http://schemas.openxmlformats.org/officeDocument/2006/relationships/slide" Target="slides/slide816.xml"/><Relationship Id="rId823" Type="http://schemas.openxmlformats.org/officeDocument/2006/relationships/slide" Target="slides/slide817.xml"/><Relationship Id="rId824" Type="http://schemas.openxmlformats.org/officeDocument/2006/relationships/slide" Target="slides/slide818.xml"/><Relationship Id="rId825" Type="http://schemas.openxmlformats.org/officeDocument/2006/relationships/slide" Target="slides/slide819.xml"/><Relationship Id="rId826" Type="http://schemas.openxmlformats.org/officeDocument/2006/relationships/slide" Target="slides/slide820.xml"/><Relationship Id="rId827" Type="http://schemas.openxmlformats.org/officeDocument/2006/relationships/slide" Target="slides/slide821.xml"/><Relationship Id="rId828" Type="http://schemas.openxmlformats.org/officeDocument/2006/relationships/slide" Target="slides/slide822.xml"/><Relationship Id="rId829" Type="http://schemas.openxmlformats.org/officeDocument/2006/relationships/slide" Target="slides/slide823.xml"/><Relationship Id="rId830" Type="http://schemas.openxmlformats.org/officeDocument/2006/relationships/slide" Target="slides/slide824.xml"/><Relationship Id="rId831" Type="http://schemas.openxmlformats.org/officeDocument/2006/relationships/slide" Target="slides/slide825.xml"/><Relationship Id="rId832" Type="http://schemas.openxmlformats.org/officeDocument/2006/relationships/slide" Target="slides/slide826.xml"/><Relationship Id="rId833" Type="http://schemas.openxmlformats.org/officeDocument/2006/relationships/slide" Target="slides/slide827.xml"/><Relationship Id="rId834" Type="http://schemas.openxmlformats.org/officeDocument/2006/relationships/slide" Target="slides/slide828.xml"/><Relationship Id="rId835" Type="http://schemas.openxmlformats.org/officeDocument/2006/relationships/slide" Target="slides/slide829.xml"/><Relationship Id="rId836" Type="http://schemas.openxmlformats.org/officeDocument/2006/relationships/slide" Target="slides/slide830.xml"/><Relationship Id="rId837" Type="http://schemas.openxmlformats.org/officeDocument/2006/relationships/slide" Target="slides/slide831.xml"/><Relationship Id="rId838" Type="http://schemas.openxmlformats.org/officeDocument/2006/relationships/slide" Target="slides/slide832.xml"/><Relationship Id="rId839" Type="http://schemas.openxmlformats.org/officeDocument/2006/relationships/slide" Target="slides/slide833.xml"/><Relationship Id="rId840" Type="http://schemas.openxmlformats.org/officeDocument/2006/relationships/slide" Target="slides/slide834.xml"/><Relationship Id="rId841" Type="http://schemas.openxmlformats.org/officeDocument/2006/relationships/slide" Target="slides/slide835.xml"/><Relationship Id="rId842" Type="http://schemas.openxmlformats.org/officeDocument/2006/relationships/slide" Target="slides/slide836.xml"/><Relationship Id="rId843" Type="http://schemas.openxmlformats.org/officeDocument/2006/relationships/slide" Target="slides/slide837.xml"/><Relationship Id="rId844" Type="http://schemas.openxmlformats.org/officeDocument/2006/relationships/slide" Target="slides/slide838.xml"/><Relationship Id="rId845" Type="http://schemas.openxmlformats.org/officeDocument/2006/relationships/slide" Target="slides/slide839.xml"/><Relationship Id="rId846" Type="http://schemas.openxmlformats.org/officeDocument/2006/relationships/slide" Target="slides/slide840.xml"/><Relationship Id="rId847" Type="http://schemas.openxmlformats.org/officeDocument/2006/relationships/slide" Target="slides/slide841.xml"/><Relationship Id="rId848" Type="http://schemas.openxmlformats.org/officeDocument/2006/relationships/slide" Target="slides/slide842.xml"/><Relationship Id="rId849" Type="http://schemas.openxmlformats.org/officeDocument/2006/relationships/slide" Target="slides/slide843.xml"/><Relationship Id="rId850" Type="http://schemas.openxmlformats.org/officeDocument/2006/relationships/slide" Target="slides/slide844.xml"/><Relationship Id="rId851" Type="http://schemas.openxmlformats.org/officeDocument/2006/relationships/slide" Target="slides/slide845.xml"/><Relationship Id="rId852" Type="http://schemas.openxmlformats.org/officeDocument/2006/relationships/slide" Target="slides/slide846.xml"/><Relationship Id="rId853" Type="http://schemas.openxmlformats.org/officeDocument/2006/relationships/slide" Target="slides/slide847.xml"/><Relationship Id="rId854" Type="http://schemas.openxmlformats.org/officeDocument/2006/relationships/slide" Target="slides/slide848.xml"/><Relationship Id="rId855" Type="http://schemas.openxmlformats.org/officeDocument/2006/relationships/slide" Target="slides/slide849.xml"/><Relationship Id="rId856" Type="http://schemas.openxmlformats.org/officeDocument/2006/relationships/slide" Target="slides/slide850.xml"/><Relationship Id="rId857" Type="http://schemas.openxmlformats.org/officeDocument/2006/relationships/slide" Target="slides/slide851.xml"/><Relationship Id="rId858" Type="http://schemas.openxmlformats.org/officeDocument/2006/relationships/slide" Target="slides/slide852.xml"/><Relationship Id="rId859" Type="http://schemas.openxmlformats.org/officeDocument/2006/relationships/slide" Target="slides/slide853.xml"/><Relationship Id="rId860" Type="http://schemas.openxmlformats.org/officeDocument/2006/relationships/slide" Target="slides/slide854.xml"/><Relationship Id="rId861" Type="http://schemas.openxmlformats.org/officeDocument/2006/relationships/slide" Target="slides/slide855.xml"/><Relationship Id="rId862" Type="http://schemas.openxmlformats.org/officeDocument/2006/relationships/slide" Target="slides/slide856.xml"/><Relationship Id="rId863" Type="http://schemas.openxmlformats.org/officeDocument/2006/relationships/slide" Target="slides/slide857.xml"/><Relationship Id="rId864" Type="http://schemas.openxmlformats.org/officeDocument/2006/relationships/slide" Target="slides/slide858.xml"/><Relationship Id="rId865" Type="http://schemas.openxmlformats.org/officeDocument/2006/relationships/slide" Target="slides/slide859.xml"/><Relationship Id="rId866" Type="http://schemas.openxmlformats.org/officeDocument/2006/relationships/slide" Target="slides/slide860.xml"/><Relationship Id="rId867" Type="http://schemas.openxmlformats.org/officeDocument/2006/relationships/slide" Target="slides/slide861.xml"/><Relationship Id="rId868" Type="http://schemas.openxmlformats.org/officeDocument/2006/relationships/slide" Target="slides/slide862.xml"/><Relationship Id="rId869" Type="http://schemas.openxmlformats.org/officeDocument/2006/relationships/slide" Target="slides/slide863.xml"/><Relationship Id="rId870" Type="http://schemas.openxmlformats.org/officeDocument/2006/relationships/slide" Target="slides/slide864.xml"/><Relationship Id="rId871" Type="http://schemas.openxmlformats.org/officeDocument/2006/relationships/slide" Target="slides/slide865.xml"/><Relationship Id="rId872" Type="http://schemas.openxmlformats.org/officeDocument/2006/relationships/slide" Target="slides/slide866.xml"/><Relationship Id="rId873" Type="http://schemas.openxmlformats.org/officeDocument/2006/relationships/slide" Target="slides/slide867.xml"/><Relationship Id="rId874" Type="http://schemas.openxmlformats.org/officeDocument/2006/relationships/slide" Target="slides/slide868.xml"/><Relationship Id="rId875" Type="http://schemas.openxmlformats.org/officeDocument/2006/relationships/slide" Target="slides/slide869.xml"/><Relationship Id="rId876" Type="http://schemas.openxmlformats.org/officeDocument/2006/relationships/slide" Target="slides/slide870.xml"/><Relationship Id="rId877" Type="http://schemas.openxmlformats.org/officeDocument/2006/relationships/slide" Target="slides/slide871.xml"/><Relationship Id="rId878" Type="http://schemas.openxmlformats.org/officeDocument/2006/relationships/slide" Target="slides/slide872.xml"/><Relationship Id="rId879" Type="http://schemas.openxmlformats.org/officeDocument/2006/relationships/slide" Target="slides/slide873.xml"/><Relationship Id="rId880" Type="http://schemas.openxmlformats.org/officeDocument/2006/relationships/slide" Target="slides/slide874.xml"/><Relationship Id="rId881" Type="http://schemas.openxmlformats.org/officeDocument/2006/relationships/slide" Target="slides/slide875.xml"/><Relationship Id="rId882" Type="http://schemas.openxmlformats.org/officeDocument/2006/relationships/slide" Target="slides/slide876.xml"/><Relationship Id="rId883" Type="http://schemas.openxmlformats.org/officeDocument/2006/relationships/slide" Target="slides/slide877.xml"/><Relationship Id="rId884" Type="http://schemas.openxmlformats.org/officeDocument/2006/relationships/slide" Target="slides/slide878.xml"/><Relationship Id="rId885" Type="http://schemas.openxmlformats.org/officeDocument/2006/relationships/slide" Target="slides/slide879.xml"/><Relationship Id="rId886" Type="http://schemas.openxmlformats.org/officeDocument/2006/relationships/slide" Target="slides/slide880.xml"/><Relationship Id="rId887" Type="http://schemas.openxmlformats.org/officeDocument/2006/relationships/slide" Target="slides/slide881.xml"/><Relationship Id="rId888" Type="http://schemas.openxmlformats.org/officeDocument/2006/relationships/slide" Target="slides/slide882.xml"/><Relationship Id="rId889" Type="http://schemas.openxmlformats.org/officeDocument/2006/relationships/slide" Target="slides/slide883.xml"/><Relationship Id="rId890" Type="http://schemas.openxmlformats.org/officeDocument/2006/relationships/slide" Target="slides/slide884.xml"/><Relationship Id="rId891" Type="http://schemas.openxmlformats.org/officeDocument/2006/relationships/slide" Target="slides/slide885.xml"/><Relationship Id="rId892" Type="http://schemas.openxmlformats.org/officeDocument/2006/relationships/slide" Target="slides/slide886.xml"/><Relationship Id="rId893" Type="http://schemas.openxmlformats.org/officeDocument/2006/relationships/slide" Target="slides/slide887.xml"/><Relationship Id="rId894" Type="http://schemas.openxmlformats.org/officeDocument/2006/relationships/slide" Target="slides/slide888.xml"/><Relationship Id="rId895" Type="http://schemas.openxmlformats.org/officeDocument/2006/relationships/slide" Target="slides/slide889.xml"/><Relationship Id="rId896" Type="http://schemas.openxmlformats.org/officeDocument/2006/relationships/slide" Target="slides/slide890.xml"/><Relationship Id="rId897" Type="http://schemas.openxmlformats.org/officeDocument/2006/relationships/slide" Target="slides/slide891.xml"/><Relationship Id="rId898" Type="http://schemas.openxmlformats.org/officeDocument/2006/relationships/slide" Target="slides/slide892.xml"/><Relationship Id="rId899" Type="http://schemas.openxmlformats.org/officeDocument/2006/relationships/slide" Target="slides/slide893.xml"/><Relationship Id="rId900" Type="http://schemas.openxmlformats.org/officeDocument/2006/relationships/slide" Target="slides/slide894.xml"/><Relationship Id="rId901" Type="http://schemas.openxmlformats.org/officeDocument/2006/relationships/slide" Target="slides/slide895.xml"/><Relationship Id="rId902" Type="http://schemas.openxmlformats.org/officeDocument/2006/relationships/slide" Target="slides/slide896.xml"/><Relationship Id="rId903" Type="http://schemas.openxmlformats.org/officeDocument/2006/relationships/slide" Target="slides/slide897.xml"/><Relationship Id="rId904" Type="http://schemas.openxmlformats.org/officeDocument/2006/relationships/slide" Target="slides/slide898.xml"/><Relationship Id="rId905" Type="http://schemas.openxmlformats.org/officeDocument/2006/relationships/slide" Target="slides/slide899.xml"/><Relationship Id="rId906" Type="http://schemas.openxmlformats.org/officeDocument/2006/relationships/slide" Target="slides/slide900.xml"/><Relationship Id="rId907" Type="http://schemas.openxmlformats.org/officeDocument/2006/relationships/slide" Target="slides/slide901.xml"/><Relationship Id="rId908" Type="http://schemas.openxmlformats.org/officeDocument/2006/relationships/slide" Target="slides/slide902.xml"/><Relationship Id="rId909" Type="http://schemas.openxmlformats.org/officeDocument/2006/relationships/slide" Target="slides/slide903.xml"/><Relationship Id="rId910" Type="http://schemas.openxmlformats.org/officeDocument/2006/relationships/slide" Target="slides/slide904.xml"/><Relationship Id="rId911" Type="http://schemas.openxmlformats.org/officeDocument/2006/relationships/slide" Target="slides/slide905.xml"/><Relationship Id="rId912" Type="http://schemas.openxmlformats.org/officeDocument/2006/relationships/slide" Target="slides/slide906.xml"/><Relationship Id="rId913" Type="http://schemas.openxmlformats.org/officeDocument/2006/relationships/slide" Target="slides/slide907.xml"/><Relationship Id="rId914" Type="http://schemas.openxmlformats.org/officeDocument/2006/relationships/slide" Target="slides/slide908.xml"/><Relationship Id="rId915" Type="http://schemas.openxmlformats.org/officeDocument/2006/relationships/slide" Target="slides/slide909.xml"/><Relationship Id="rId916" Type="http://schemas.openxmlformats.org/officeDocument/2006/relationships/slide" Target="slides/slide910.xml"/><Relationship Id="rId917" Type="http://schemas.openxmlformats.org/officeDocument/2006/relationships/slide" Target="slides/slide911.xml"/><Relationship Id="rId918" Type="http://schemas.openxmlformats.org/officeDocument/2006/relationships/slide" Target="slides/slide912.xml"/><Relationship Id="rId919" Type="http://schemas.openxmlformats.org/officeDocument/2006/relationships/slide" Target="slides/slide913.xml"/><Relationship Id="rId920" Type="http://schemas.openxmlformats.org/officeDocument/2006/relationships/slide" Target="slides/slide914.xml"/><Relationship Id="rId921" Type="http://schemas.openxmlformats.org/officeDocument/2006/relationships/slide" Target="slides/slide915.xml"/><Relationship Id="rId922" Type="http://schemas.openxmlformats.org/officeDocument/2006/relationships/slide" Target="slides/slide916.xml"/><Relationship Id="rId923" Type="http://schemas.openxmlformats.org/officeDocument/2006/relationships/slide" Target="slides/slide917.xml"/><Relationship Id="rId924" Type="http://schemas.openxmlformats.org/officeDocument/2006/relationships/slide" Target="slides/slide918.xml"/><Relationship Id="rId925" Type="http://schemas.openxmlformats.org/officeDocument/2006/relationships/slide" Target="slides/slide919.xml"/><Relationship Id="rId926" Type="http://schemas.openxmlformats.org/officeDocument/2006/relationships/slide" Target="slides/slide920.xml"/><Relationship Id="rId927" Type="http://schemas.openxmlformats.org/officeDocument/2006/relationships/slide" Target="slides/slide921.xml"/><Relationship Id="rId928" Type="http://schemas.openxmlformats.org/officeDocument/2006/relationships/slide" Target="slides/slide922.xml"/><Relationship Id="rId929" Type="http://schemas.openxmlformats.org/officeDocument/2006/relationships/slide" Target="slides/slide923.xml"/><Relationship Id="rId930" Type="http://schemas.openxmlformats.org/officeDocument/2006/relationships/slide" Target="slides/slide924.xml"/><Relationship Id="rId931" Type="http://schemas.openxmlformats.org/officeDocument/2006/relationships/slide" Target="slides/slide925.xml"/><Relationship Id="rId932" Type="http://schemas.openxmlformats.org/officeDocument/2006/relationships/slide" Target="slides/slide926.xml"/><Relationship Id="rId933" Type="http://schemas.openxmlformats.org/officeDocument/2006/relationships/slide" Target="slides/slide927.xml"/><Relationship Id="rId934" Type="http://schemas.openxmlformats.org/officeDocument/2006/relationships/slide" Target="slides/slide928.xml"/><Relationship Id="rId935" Type="http://schemas.openxmlformats.org/officeDocument/2006/relationships/slide" Target="slides/slide929.xml"/><Relationship Id="rId936" Type="http://schemas.openxmlformats.org/officeDocument/2006/relationships/slide" Target="slides/slide930.xml"/><Relationship Id="rId937" Type="http://schemas.openxmlformats.org/officeDocument/2006/relationships/slide" Target="slides/slide931.xml"/><Relationship Id="rId938" Type="http://schemas.openxmlformats.org/officeDocument/2006/relationships/slide" Target="slides/slide932.xml"/><Relationship Id="rId939" Type="http://schemas.openxmlformats.org/officeDocument/2006/relationships/slide" Target="slides/slide933.xml"/><Relationship Id="rId940" Type="http://schemas.openxmlformats.org/officeDocument/2006/relationships/slide" Target="slides/slide934.xml"/><Relationship Id="rId941" Type="http://schemas.openxmlformats.org/officeDocument/2006/relationships/slide" Target="slides/slide935.xml"/><Relationship Id="rId942" Type="http://schemas.openxmlformats.org/officeDocument/2006/relationships/slide" Target="slides/slide936.xml"/><Relationship Id="rId943" Type="http://schemas.openxmlformats.org/officeDocument/2006/relationships/slide" Target="slides/slide937.xml"/><Relationship Id="rId944" Type="http://schemas.openxmlformats.org/officeDocument/2006/relationships/slide" Target="slides/slide938.xml"/><Relationship Id="rId945" Type="http://schemas.openxmlformats.org/officeDocument/2006/relationships/slide" Target="slides/slide939.xml"/><Relationship Id="rId946" Type="http://schemas.openxmlformats.org/officeDocument/2006/relationships/slide" Target="slides/slide940.xml"/><Relationship Id="rId947" Type="http://schemas.openxmlformats.org/officeDocument/2006/relationships/slide" Target="slides/slide941.xml"/><Relationship Id="rId948" Type="http://schemas.openxmlformats.org/officeDocument/2006/relationships/slide" Target="slides/slide942.xml"/><Relationship Id="rId949" Type="http://schemas.openxmlformats.org/officeDocument/2006/relationships/slide" Target="slides/slide943.xml"/><Relationship Id="rId950" Type="http://schemas.openxmlformats.org/officeDocument/2006/relationships/slide" Target="slides/slide944.xml"/><Relationship Id="rId951" Type="http://schemas.openxmlformats.org/officeDocument/2006/relationships/slide" Target="slides/slide945.xml"/><Relationship Id="rId952" Type="http://schemas.openxmlformats.org/officeDocument/2006/relationships/slide" Target="slides/slide946.xml"/><Relationship Id="rId953" Type="http://schemas.openxmlformats.org/officeDocument/2006/relationships/slide" Target="slides/slide947.xml"/><Relationship Id="rId954" Type="http://schemas.openxmlformats.org/officeDocument/2006/relationships/slide" Target="slides/slide948.xml"/><Relationship Id="rId955" Type="http://schemas.openxmlformats.org/officeDocument/2006/relationships/slide" Target="slides/slide949.xml"/><Relationship Id="rId956" Type="http://schemas.openxmlformats.org/officeDocument/2006/relationships/slide" Target="slides/slide950.xml"/><Relationship Id="rId957" Type="http://schemas.openxmlformats.org/officeDocument/2006/relationships/slide" Target="slides/slide951.xml"/><Relationship Id="rId958" Type="http://schemas.openxmlformats.org/officeDocument/2006/relationships/slide" Target="slides/slide952.xml"/><Relationship Id="rId959" Type="http://schemas.openxmlformats.org/officeDocument/2006/relationships/slide" Target="slides/slide953.xml"/><Relationship Id="rId960" Type="http://schemas.openxmlformats.org/officeDocument/2006/relationships/slide" Target="slides/slide954.xml"/><Relationship Id="rId961" Type="http://schemas.openxmlformats.org/officeDocument/2006/relationships/slide" Target="slides/slide955.xml"/><Relationship Id="rId962" Type="http://schemas.openxmlformats.org/officeDocument/2006/relationships/slide" Target="slides/slide956.xml"/><Relationship Id="rId963" Type="http://schemas.openxmlformats.org/officeDocument/2006/relationships/slide" Target="slides/slide957.xml"/><Relationship Id="rId964" Type="http://schemas.openxmlformats.org/officeDocument/2006/relationships/slide" Target="slides/slide958.xml"/><Relationship Id="rId965" Type="http://schemas.openxmlformats.org/officeDocument/2006/relationships/slide" Target="slides/slide959.xml"/><Relationship Id="rId966" Type="http://schemas.openxmlformats.org/officeDocument/2006/relationships/slide" Target="slides/slide960.xml"/><Relationship Id="rId967" Type="http://schemas.openxmlformats.org/officeDocument/2006/relationships/slide" Target="slides/slide961.xml"/><Relationship Id="rId968" Type="http://schemas.openxmlformats.org/officeDocument/2006/relationships/slide" Target="slides/slide962.xml"/><Relationship Id="rId969" Type="http://schemas.openxmlformats.org/officeDocument/2006/relationships/slide" Target="slides/slide963.xml"/><Relationship Id="rId970" Type="http://schemas.openxmlformats.org/officeDocument/2006/relationships/slide" Target="slides/slide964.xml"/><Relationship Id="rId971" Type="http://schemas.openxmlformats.org/officeDocument/2006/relationships/slide" Target="slides/slide965.xml"/><Relationship Id="rId972" Type="http://schemas.openxmlformats.org/officeDocument/2006/relationships/slide" Target="slides/slide966.xml"/><Relationship Id="rId973" Type="http://schemas.openxmlformats.org/officeDocument/2006/relationships/slide" Target="slides/slide967.xml"/><Relationship Id="rId974" Type="http://schemas.openxmlformats.org/officeDocument/2006/relationships/slide" Target="slides/slide968.xml"/><Relationship Id="rId975" Type="http://schemas.openxmlformats.org/officeDocument/2006/relationships/slide" Target="slides/slide969.xml"/><Relationship Id="rId976" Type="http://schemas.openxmlformats.org/officeDocument/2006/relationships/slide" Target="slides/slide970.xml"/><Relationship Id="rId977" Type="http://schemas.openxmlformats.org/officeDocument/2006/relationships/slide" Target="slides/slide971.xml"/><Relationship Id="rId978" Type="http://schemas.openxmlformats.org/officeDocument/2006/relationships/slide" Target="slides/slide972.xml"/><Relationship Id="rId979" Type="http://schemas.openxmlformats.org/officeDocument/2006/relationships/slide" Target="slides/slide973.xml"/><Relationship Id="rId980" Type="http://schemas.openxmlformats.org/officeDocument/2006/relationships/slide" Target="slides/slide974.xml"/><Relationship Id="rId981" Type="http://schemas.openxmlformats.org/officeDocument/2006/relationships/slide" Target="slides/slide975.xml"/><Relationship Id="rId982" Type="http://schemas.openxmlformats.org/officeDocument/2006/relationships/slide" Target="slides/slide976.xml"/><Relationship Id="rId983" Type="http://schemas.openxmlformats.org/officeDocument/2006/relationships/slide" Target="slides/slide977.xml"/><Relationship Id="rId984" Type="http://schemas.openxmlformats.org/officeDocument/2006/relationships/slide" Target="slides/slide978.xml"/><Relationship Id="rId985" Type="http://schemas.openxmlformats.org/officeDocument/2006/relationships/slide" Target="slides/slide979.xml"/><Relationship Id="rId986" Type="http://schemas.openxmlformats.org/officeDocument/2006/relationships/slide" Target="slides/slide980.xml"/><Relationship Id="rId987" Type="http://schemas.openxmlformats.org/officeDocument/2006/relationships/slide" Target="slides/slide981.xml"/><Relationship Id="rId988" Type="http://schemas.openxmlformats.org/officeDocument/2006/relationships/slide" Target="slides/slide982.xml"/><Relationship Id="rId989" Type="http://schemas.openxmlformats.org/officeDocument/2006/relationships/slide" Target="slides/slide983.xml"/><Relationship Id="rId990" Type="http://schemas.openxmlformats.org/officeDocument/2006/relationships/slide" Target="slides/slide984.xml"/><Relationship Id="rId991" Type="http://schemas.openxmlformats.org/officeDocument/2006/relationships/slide" Target="slides/slide985.xml"/><Relationship Id="rId992" Type="http://schemas.openxmlformats.org/officeDocument/2006/relationships/slide" Target="slides/slide986.xml"/><Relationship Id="rId993" Type="http://schemas.openxmlformats.org/officeDocument/2006/relationships/slide" Target="slides/slide987.xml"/><Relationship Id="rId994" Type="http://schemas.openxmlformats.org/officeDocument/2006/relationships/slide" Target="slides/slide988.xml"/><Relationship Id="rId995" Type="http://schemas.openxmlformats.org/officeDocument/2006/relationships/slide" Target="slides/slide989.xml"/><Relationship Id="rId996" Type="http://schemas.openxmlformats.org/officeDocument/2006/relationships/slide" Target="slides/slide990.xml"/><Relationship Id="rId997" Type="http://schemas.openxmlformats.org/officeDocument/2006/relationships/slide" Target="slides/slide991.xml"/><Relationship Id="rId998" Type="http://schemas.openxmlformats.org/officeDocument/2006/relationships/slide" Target="slides/slide992.xml"/><Relationship Id="rId999" Type="http://schemas.openxmlformats.org/officeDocument/2006/relationships/slide" Target="slides/slide993.xml"/><Relationship Id="rId1000" Type="http://schemas.openxmlformats.org/officeDocument/2006/relationships/slide" Target="slides/slide994.xml"/><Relationship Id="rId1001" Type="http://schemas.openxmlformats.org/officeDocument/2006/relationships/slide" Target="slides/slide995.xml"/><Relationship Id="rId1002" Type="http://schemas.openxmlformats.org/officeDocument/2006/relationships/slide" Target="slides/slide996.xml"/><Relationship Id="rId1003" Type="http://schemas.openxmlformats.org/officeDocument/2006/relationships/slide" Target="slides/slide997.xml"/><Relationship Id="rId1004" Type="http://schemas.openxmlformats.org/officeDocument/2006/relationships/slide" Target="slides/slide998.xml"/><Relationship Id="rId1005" Type="http://schemas.openxmlformats.org/officeDocument/2006/relationships/slide" Target="slides/slide999.xml"/><Relationship Id="rId1006" Type="http://schemas.openxmlformats.org/officeDocument/2006/relationships/slide" Target="slides/slide1000.xml"/><Relationship Id="rId1007" Type="http://schemas.openxmlformats.org/officeDocument/2006/relationships/slide" Target="slides/slide1001.xml"/><Relationship Id="rId1008" Type="http://schemas.openxmlformats.org/officeDocument/2006/relationships/slide" Target="slides/slide1002.xml"/><Relationship Id="rId1009" Type="http://schemas.openxmlformats.org/officeDocument/2006/relationships/slide" Target="slides/slide1003.xml"/><Relationship Id="rId1010" Type="http://schemas.openxmlformats.org/officeDocument/2006/relationships/slide" Target="slides/slide1004.xml"/><Relationship Id="rId1011" Type="http://schemas.openxmlformats.org/officeDocument/2006/relationships/slide" Target="slides/slide1005.xml"/><Relationship Id="rId1012" Type="http://schemas.openxmlformats.org/officeDocument/2006/relationships/slide" Target="slides/slide1006.xml"/><Relationship Id="rId1013" Type="http://schemas.openxmlformats.org/officeDocument/2006/relationships/slide" Target="slides/slide1007.xml"/><Relationship Id="rId1014" Type="http://schemas.openxmlformats.org/officeDocument/2006/relationships/slide" Target="slides/slide1008.xml"/><Relationship Id="rId1015" Type="http://schemas.openxmlformats.org/officeDocument/2006/relationships/slide" Target="slides/slide1009.xml"/><Relationship Id="rId1016" Type="http://schemas.openxmlformats.org/officeDocument/2006/relationships/slide" Target="slides/slide1010.xml"/><Relationship Id="rId1017" Type="http://schemas.openxmlformats.org/officeDocument/2006/relationships/slide" Target="slides/slide1011.xml"/><Relationship Id="rId1018" Type="http://schemas.openxmlformats.org/officeDocument/2006/relationships/slide" Target="slides/slide1012.xml"/><Relationship Id="rId1019" Type="http://schemas.openxmlformats.org/officeDocument/2006/relationships/slide" Target="slides/slide1013.xml"/><Relationship Id="rId1020" Type="http://schemas.openxmlformats.org/officeDocument/2006/relationships/slide" Target="slides/slide1014.xml"/><Relationship Id="rId1021" Type="http://schemas.openxmlformats.org/officeDocument/2006/relationships/slide" Target="slides/slide1015.xml"/><Relationship Id="rId1022" Type="http://schemas.openxmlformats.org/officeDocument/2006/relationships/slide" Target="slides/slide1016.xml"/><Relationship Id="rId1023" Type="http://schemas.openxmlformats.org/officeDocument/2006/relationships/slide" Target="slides/slide1017.xml"/><Relationship Id="rId1024" Type="http://schemas.openxmlformats.org/officeDocument/2006/relationships/slide" Target="slides/slide1018.xml"/><Relationship Id="rId1025" Type="http://schemas.openxmlformats.org/officeDocument/2006/relationships/slide" Target="slides/slide1019.xml"/><Relationship Id="rId1026" Type="http://schemas.openxmlformats.org/officeDocument/2006/relationships/slide" Target="slides/slide1020.xml"/><Relationship Id="rId1027" Type="http://schemas.openxmlformats.org/officeDocument/2006/relationships/slide" Target="slides/slide1021.xml"/><Relationship Id="rId1028" Type="http://schemas.openxmlformats.org/officeDocument/2006/relationships/slide" Target="slides/slide1022.xml"/><Relationship Id="rId1029" Type="http://schemas.openxmlformats.org/officeDocument/2006/relationships/slide" Target="slides/slide1023.xml"/><Relationship Id="rId1030" Type="http://schemas.openxmlformats.org/officeDocument/2006/relationships/slide" Target="slides/slide1024.xml"/><Relationship Id="rId1031" Type="http://schemas.openxmlformats.org/officeDocument/2006/relationships/slide" Target="slides/slide1025.xml"/><Relationship Id="rId1032" Type="http://schemas.openxmlformats.org/officeDocument/2006/relationships/slide" Target="slides/slide1026.xml"/><Relationship Id="rId1033" Type="http://schemas.openxmlformats.org/officeDocument/2006/relationships/slide" Target="slides/slide1027.xml"/><Relationship Id="rId1034" Type="http://schemas.openxmlformats.org/officeDocument/2006/relationships/slide" Target="slides/slide1028.xml"/><Relationship Id="rId1035" Type="http://schemas.openxmlformats.org/officeDocument/2006/relationships/slide" Target="slides/slide1029.xml"/><Relationship Id="rId1036" Type="http://schemas.openxmlformats.org/officeDocument/2006/relationships/slide" Target="slides/slide1030.xml"/><Relationship Id="rId1037" Type="http://schemas.openxmlformats.org/officeDocument/2006/relationships/slide" Target="slides/slide1031.xml"/><Relationship Id="rId1038" Type="http://schemas.openxmlformats.org/officeDocument/2006/relationships/slide" Target="slides/slide1032.xml"/><Relationship Id="rId1039" Type="http://schemas.openxmlformats.org/officeDocument/2006/relationships/slide" Target="slides/slide10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只（量词）</a:t>
            </a:r>
          </a:p>
          <a:p>
            <a:pPr>
              <a:defRPr sz="2400"/>
            </a:pPr>
            <a:r>
              <a:t>zhī</a:t>
            </a:r>
          </a:p>
          <a:p>
            <a:pPr>
              <a:defRPr sz="2400"/>
            </a:pPr>
            <a:r>
              <a:t>(measure word)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啊</a:t>
            </a:r>
          </a:p>
          <a:p>
            <a:pPr>
              <a:defRPr sz="2400"/>
            </a:pPr>
            <a:r>
              <a:t>a</a:t>
            </a:r>
          </a:p>
          <a:p>
            <a:pPr>
              <a:defRPr sz="2400"/>
            </a:pPr>
            <a:r>
              <a:t>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发现</a:t>
            </a:r>
          </a:p>
          <a:p>
            <a:pPr>
              <a:defRPr sz="2400"/>
            </a:pPr>
            <a:r>
              <a:t>fāxiàn</a:t>
            </a:r>
          </a:p>
          <a:p>
            <a:pPr>
              <a:defRPr sz="2400"/>
            </a:pPr>
            <a:r>
              <a:t>find, discover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</a:t>
            </a:r>
          </a:p>
        </p:txBody>
      </p:sp>
    </p:spTree>
  </p:cSld>
  <p:clrMapOvr>
    <a:masterClrMapping/>
  </p:clrMapOvr>
</p:sld>
</file>

<file path=ppt/slides/slide10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知识</a:t>
            </a:r>
          </a:p>
          <a:p>
            <a:pPr>
              <a:defRPr sz="2400"/>
            </a:pPr>
            <a:r>
              <a:t>zhīshi</a:t>
            </a:r>
          </a:p>
          <a:p>
            <a:pPr>
              <a:defRPr sz="2400"/>
            </a:pPr>
            <a:r>
              <a:t>knowledge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1325</a:t>
            </a:r>
          </a:p>
        </p:txBody>
      </p:sp>
    </p:spTree>
  </p:cSld>
  <p:clrMapOvr>
    <a:masterClrMapping/>
  </p:clrMapOvr>
</p:sld>
</file>

<file path=ppt/slides/slide10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值得</a:t>
            </a:r>
          </a:p>
          <a:p>
            <a:pPr>
              <a:defRPr sz="2400"/>
            </a:pPr>
            <a:r>
              <a:t>zhídé</a:t>
            </a:r>
          </a:p>
          <a:p>
            <a:pPr>
              <a:defRPr sz="2400"/>
            </a:pPr>
            <a:r>
              <a:t>worth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1326</a:t>
            </a:r>
          </a:p>
        </p:txBody>
      </p:sp>
    </p:spTree>
  </p:cSld>
  <p:clrMapOvr>
    <a:masterClrMapping/>
  </p:clrMapOvr>
</p:sld>
</file>

<file path=ppt/slides/slide10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直接</a:t>
            </a:r>
          </a:p>
          <a:p>
            <a:pPr>
              <a:defRPr sz="2400"/>
            </a:pPr>
            <a:r>
              <a:t>zhíjiē</a:t>
            </a:r>
          </a:p>
          <a:p>
            <a:pPr>
              <a:defRPr sz="2400"/>
            </a:pPr>
            <a:r>
              <a:t>direct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1327</a:t>
            </a:r>
          </a:p>
        </p:txBody>
      </p:sp>
    </p:spTree>
  </p:cSld>
  <p:clrMapOvr>
    <a:masterClrMapping/>
  </p:clrMapOvr>
</p:sld>
</file>

<file path=ppt/slides/slide10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植物</a:t>
            </a:r>
          </a:p>
          <a:p>
            <a:pPr>
              <a:defRPr sz="2400"/>
            </a:pPr>
            <a:r>
              <a:t>zhíwù</a:t>
            </a:r>
          </a:p>
          <a:p>
            <a:pPr>
              <a:defRPr sz="2400"/>
            </a:pPr>
            <a:r>
              <a:t>botany, plant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1328</a:t>
            </a:r>
          </a:p>
        </p:txBody>
      </p:sp>
    </p:spTree>
  </p:cSld>
  <p:clrMapOvr>
    <a:masterClrMapping/>
  </p:clrMapOvr>
</p:sld>
</file>

<file path=ppt/slides/slide10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职业</a:t>
            </a:r>
          </a:p>
          <a:p>
            <a:pPr>
              <a:defRPr sz="2400"/>
            </a:pPr>
            <a:r>
              <a:t>zhíyè</a:t>
            </a:r>
          </a:p>
          <a:p>
            <a:pPr>
              <a:defRPr sz="2400"/>
            </a:pPr>
            <a:r>
              <a:t>occupation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1329</a:t>
            </a:r>
          </a:p>
        </p:txBody>
      </p:sp>
    </p:spTree>
  </p:cSld>
  <p:clrMapOvr>
    <a:masterClrMapping/>
  </p:clrMapOvr>
</p:sld>
</file>

<file path=ppt/slides/slide10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只好</a:t>
            </a:r>
          </a:p>
          <a:p>
            <a:pPr>
              <a:defRPr sz="2400"/>
            </a:pPr>
            <a:r>
              <a:t>zhǐhǎo</a:t>
            </a:r>
          </a:p>
          <a:p>
            <a:pPr>
              <a:defRPr sz="2400"/>
            </a:pPr>
            <a:r>
              <a:t>have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1331</a:t>
            </a:r>
          </a:p>
        </p:txBody>
      </p:sp>
    </p:spTree>
  </p:cSld>
  <p:clrMapOvr>
    <a:masterClrMapping/>
  </p:clrMapOvr>
</p:sld>
</file>

<file path=ppt/slides/slide10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只要</a:t>
            </a:r>
          </a:p>
          <a:p>
            <a:pPr>
              <a:defRPr sz="2400"/>
            </a:pPr>
            <a:r>
              <a:t>zhǐyào</a:t>
            </a:r>
          </a:p>
          <a:p>
            <a:pPr>
              <a:defRPr sz="2400"/>
            </a:pPr>
            <a:r>
              <a:t>as long 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1332</a:t>
            </a:r>
          </a:p>
        </p:txBody>
      </p:sp>
    </p:spTree>
  </p:cSld>
  <p:clrMapOvr>
    <a:masterClrMapping/>
  </p:clrMapOvr>
</p:sld>
</file>

<file path=ppt/slides/slide10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质量</a:t>
            </a:r>
          </a:p>
          <a:p>
            <a:pPr>
              <a:defRPr sz="2400"/>
            </a:pPr>
            <a:r>
              <a:t>zhìliàng</a:t>
            </a:r>
          </a:p>
          <a:p>
            <a:pPr>
              <a:defRPr sz="2400"/>
            </a:pPr>
            <a:r>
              <a:t>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1333</a:t>
            </a:r>
          </a:p>
        </p:txBody>
      </p:sp>
    </p:spTree>
  </p:cSld>
  <p:clrMapOvr>
    <a:masterClrMapping/>
  </p:clrMapOvr>
</p:sld>
</file>

<file path=ppt/slides/slide10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至少</a:t>
            </a:r>
          </a:p>
          <a:p>
            <a:pPr>
              <a:defRPr sz="2400"/>
            </a:pPr>
            <a:r>
              <a:t>zhìshǎo</a:t>
            </a:r>
          </a:p>
          <a:p>
            <a:pPr>
              <a:defRPr sz="2400"/>
            </a:pPr>
            <a:r>
              <a:t>at least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1334</a:t>
            </a:r>
          </a:p>
        </p:txBody>
      </p:sp>
    </p:spTree>
  </p:cSld>
  <p:clrMapOvr>
    <a:masterClrMapping/>
  </p:clrMapOvr>
</p:sld>
</file>

<file path=ppt/slides/slide10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重</a:t>
            </a:r>
          </a:p>
          <a:p>
            <a:pPr>
              <a:defRPr sz="2400"/>
            </a:pPr>
            <a:r>
              <a:t>zhòng</a:t>
            </a:r>
          </a:p>
          <a:p>
            <a:pPr>
              <a:defRPr sz="2400"/>
            </a:pPr>
            <a:r>
              <a:t>heavy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先</a:t>
            </a:r>
          </a:p>
          <a:p>
            <a:pPr>
              <a:defRPr sz="2400"/>
            </a:pPr>
            <a:r>
              <a:t>xiān</a:t>
            </a:r>
          </a:p>
          <a:p>
            <a:pPr>
              <a:defRPr sz="2400"/>
            </a:pPr>
            <a:r>
              <a:t>first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</a:t>
            </a:r>
          </a:p>
        </p:txBody>
      </p:sp>
    </p:spTree>
  </p:cSld>
  <p:clrMapOvr>
    <a:masterClrMapping/>
  </p:clrMapOvr>
</p:sld>
</file>

<file path=ppt/slides/slide10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重点</a:t>
            </a:r>
          </a:p>
          <a:p>
            <a:pPr>
              <a:defRPr sz="2400"/>
            </a:pPr>
            <a:r>
              <a:t>zhòngdiǎn</a:t>
            </a:r>
          </a:p>
          <a:p>
            <a:pPr>
              <a:defRPr sz="2400"/>
            </a:pPr>
            <a:r>
              <a:t>a 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1336</a:t>
            </a:r>
          </a:p>
        </p:txBody>
      </p:sp>
    </p:spTree>
  </p:cSld>
  <p:clrMapOvr>
    <a:masterClrMapping/>
  </p:clrMapOvr>
</p:sld>
</file>

<file path=ppt/slides/slide10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重视</a:t>
            </a:r>
          </a:p>
          <a:p>
            <a:pPr>
              <a:defRPr sz="2400"/>
            </a:pPr>
            <a:r>
              <a:t>zhòngshì</a:t>
            </a:r>
          </a:p>
          <a:p>
            <a:pPr>
              <a:defRPr sz="2400"/>
            </a:pPr>
            <a:r>
              <a:t>importance, attach importance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1337</a:t>
            </a:r>
          </a:p>
        </p:txBody>
      </p:sp>
    </p:spTree>
  </p:cSld>
  <p:clrMapOvr>
    <a:masterClrMapping/>
  </p:clrMapOvr>
</p:sld>
</file>

<file path=ppt/slides/slide10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周围</a:t>
            </a:r>
          </a:p>
          <a:p>
            <a:pPr>
              <a:defRPr sz="2400"/>
            </a:pPr>
            <a:r>
              <a:t>zhōuwéi</a:t>
            </a:r>
          </a:p>
          <a:p>
            <a:pPr>
              <a:defRPr sz="2400"/>
            </a:pPr>
            <a:r>
              <a:t>around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1338</a:t>
            </a:r>
          </a:p>
        </p:txBody>
      </p:sp>
    </p:spTree>
  </p:cSld>
  <p:clrMapOvr>
    <a:masterClrMapping/>
  </p:clrMapOvr>
</p:sld>
</file>

<file path=ppt/slides/slide10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主意</a:t>
            </a:r>
          </a:p>
          <a:p>
            <a:pPr>
              <a:defRPr sz="2400"/>
            </a:pPr>
            <a:r>
              <a:t>zhǔyi</a:t>
            </a:r>
          </a:p>
          <a:p>
            <a:pPr>
              <a:defRPr sz="2400"/>
            </a:pPr>
            <a:r>
              <a:t>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1339</a:t>
            </a:r>
          </a:p>
        </p:txBody>
      </p:sp>
    </p:spTree>
  </p:cSld>
  <p:clrMapOvr>
    <a:masterClrMapping/>
  </p:clrMapOvr>
</p:sld>
</file>

<file path=ppt/slides/slide10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祝贺</a:t>
            </a:r>
          </a:p>
          <a:p>
            <a:pPr>
              <a:defRPr sz="2400"/>
            </a:pPr>
            <a:r>
              <a:t>zhùhè</a:t>
            </a:r>
          </a:p>
          <a:p>
            <a:pPr>
              <a:defRPr sz="2400"/>
            </a:pPr>
            <a:r>
              <a:t>congratulate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1340</a:t>
            </a:r>
          </a:p>
        </p:txBody>
      </p:sp>
    </p:spTree>
  </p:cSld>
  <p:clrMapOvr>
    <a:masterClrMapping/>
  </p:clrMapOvr>
</p:sld>
</file>

<file path=ppt/slides/slide10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著名</a:t>
            </a:r>
          </a:p>
          <a:p>
            <a:pPr>
              <a:defRPr sz="2400"/>
            </a:pPr>
            <a:r>
              <a:t>zhùmíng</a:t>
            </a:r>
          </a:p>
          <a:p>
            <a:pPr>
              <a:defRPr sz="2400"/>
            </a:pPr>
            <a:r>
              <a:t>famous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1341</a:t>
            </a:r>
          </a:p>
        </p:txBody>
      </p:sp>
    </p:spTree>
  </p:cSld>
  <p:clrMapOvr>
    <a:masterClrMapping/>
  </p:clrMapOvr>
</p:sld>
</file>

<file path=ppt/slides/slide10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专门</a:t>
            </a:r>
          </a:p>
          <a:p>
            <a:pPr>
              <a:defRPr sz="2400"/>
            </a:pPr>
            <a:r>
              <a:t>zhuānmén</a:t>
            </a:r>
          </a:p>
          <a:p>
            <a:pPr>
              <a:defRPr sz="2400"/>
            </a:pPr>
            <a:r>
              <a:t>specialized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1342</a:t>
            </a:r>
          </a:p>
        </p:txBody>
      </p:sp>
    </p:spTree>
  </p:cSld>
  <p:clrMapOvr>
    <a:masterClrMapping/>
  </p:clrMapOvr>
</p:sld>
</file>

<file path=ppt/slides/slide10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专业</a:t>
            </a:r>
          </a:p>
          <a:p>
            <a:pPr>
              <a:defRPr sz="2400"/>
            </a:pPr>
            <a:r>
              <a:t>zhuānyè</a:t>
            </a:r>
          </a:p>
          <a:p>
            <a:pPr>
              <a:defRPr sz="2400"/>
            </a:pPr>
            <a:r>
              <a:t>major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1343</a:t>
            </a:r>
          </a:p>
        </p:txBody>
      </p:sp>
    </p:spTree>
  </p:cSld>
  <p:clrMapOvr>
    <a:masterClrMapping/>
  </p:clrMapOvr>
</p:sld>
</file>

<file path=ppt/slides/slide10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转</a:t>
            </a:r>
          </a:p>
          <a:p>
            <a:pPr>
              <a:defRPr sz="2400"/>
            </a:pPr>
            <a:r>
              <a:t>zhuàn</a:t>
            </a:r>
          </a:p>
          <a:p>
            <a:pPr>
              <a:defRPr sz="2400"/>
            </a:pPr>
            <a:r>
              <a:t>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1344</a:t>
            </a:r>
          </a:p>
        </p:txBody>
      </p:sp>
    </p:spTree>
  </p:cSld>
  <p:clrMapOvr>
    <a:masterClrMapping/>
  </p:clrMapOvr>
</p:sld>
</file>

<file path=ppt/slides/slide10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准确</a:t>
            </a:r>
          </a:p>
          <a:p>
            <a:pPr>
              <a:defRPr sz="2400"/>
            </a:pPr>
            <a:r>
              <a:t>zhǔnquè</a:t>
            </a:r>
          </a:p>
          <a:p>
            <a:pPr>
              <a:defRPr sz="2400"/>
            </a:pPr>
            <a:r>
              <a:t>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1346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楼</a:t>
            </a:r>
          </a:p>
          <a:p>
            <a:pPr>
              <a:defRPr sz="2400"/>
            </a:pPr>
            <a:r>
              <a:t>lóu</a:t>
            </a:r>
          </a:p>
          <a:p>
            <a:pPr>
              <a:defRPr sz="2400"/>
            </a:pPr>
            <a:r>
              <a:t>floor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</a:t>
            </a:r>
          </a:p>
        </p:txBody>
      </p:sp>
    </p:spTree>
  </p:cSld>
  <p:clrMapOvr>
    <a:masterClrMapping/>
  </p:clrMapOvr>
</p:sld>
</file>

<file path=ppt/slides/slide10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准时</a:t>
            </a:r>
          </a:p>
          <a:p>
            <a:pPr>
              <a:defRPr sz="2400"/>
            </a:pPr>
            <a:r>
              <a:t>zhǔnshí</a:t>
            </a:r>
          </a:p>
          <a:p>
            <a:pPr>
              <a:defRPr sz="2400"/>
            </a:pPr>
            <a:r>
              <a:t>on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1347</a:t>
            </a:r>
          </a:p>
        </p:txBody>
      </p:sp>
    </p:spTree>
  </p:cSld>
  <p:clrMapOvr>
    <a:masterClrMapping/>
  </p:clrMapOvr>
</p:sld>
</file>

<file path=ppt/slides/slide10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仔细</a:t>
            </a:r>
          </a:p>
          <a:p>
            <a:pPr>
              <a:defRPr sz="2400"/>
            </a:pPr>
            <a:r>
              <a:t>zǐxì</a:t>
            </a:r>
          </a:p>
          <a:p>
            <a:pPr>
              <a:defRPr sz="2400"/>
            </a:pPr>
            <a:r>
              <a:t>careful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1348</a:t>
            </a:r>
          </a:p>
        </p:txBody>
      </p:sp>
    </p:spTree>
  </p:cSld>
  <p:clrMapOvr>
    <a:masterClrMapping/>
  </p:clrMapOvr>
</p:sld>
</file>

<file path=ppt/slides/slide10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自然</a:t>
            </a:r>
          </a:p>
          <a:p>
            <a:pPr>
              <a:defRPr sz="2400"/>
            </a:pPr>
            <a:r>
              <a:t>zìrán</a:t>
            </a:r>
          </a:p>
          <a:p>
            <a:pPr>
              <a:defRPr sz="2400"/>
            </a:pPr>
            <a:r>
              <a:t>natural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1349</a:t>
            </a:r>
          </a:p>
        </p:txBody>
      </p:sp>
    </p:spTree>
  </p:cSld>
  <p:clrMapOvr>
    <a:masterClrMapping/>
  </p:clrMapOvr>
</p:sld>
</file>

<file path=ppt/slides/slide10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自信</a:t>
            </a:r>
          </a:p>
          <a:p>
            <a:pPr>
              <a:defRPr sz="2400"/>
            </a:pPr>
            <a:r>
              <a:t>zìxìn</a:t>
            </a:r>
          </a:p>
          <a:p>
            <a:pPr>
              <a:defRPr sz="2400"/>
            </a:pPr>
            <a:r>
              <a:t>self-confidence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1350</a:t>
            </a:r>
          </a:p>
        </p:txBody>
      </p:sp>
    </p:spTree>
  </p:cSld>
  <p:clrMapOvr>
    <a:masterClrMapping/>
  </p:clrMapOvr>
</p:sld>
</file>

<file path=ppt/slides/slide10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总结</a:t>
            </a:r>
          </a:p>
          <a:p>
            <a:pPr>
              <a:defRPr sz="2400"/>
            </a:pPr>
            <a:r>
              <a:t>zǒngjié</a:t>
            </a:r>
          </a:p>
          <a:p>
            <a:pPr>
              <a:defRPr sz="2400"/>
            </a:pPr>
            <a: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1351</a:t>
            </a:r>
          </a:p>
        </p:txBody>
      </p:sp>
    </p:spTree>
  </p:cSld>
  <p:clrMapOvr>
    <a:masterClrMapping/>
  </p:clrMapOvr>
</p:sld>
</file>

<file path=ppt/slides/slide10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租</a:t>
            </a:r>
          </a:p>
          <a:p>
            <a:pPr>
              <a:defRPr sz="2400"/>
            </a:pPr>
            <a:r>
              <a:t>zū</a:t>
            </a:r>
          </a:p>
          <a:p>
            <a:pPr>
              <a:defRPr sz="2400"/>
            </a:pPr>
            <a:r>
              <a:t>rent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1352</a:t>
            </a:r>
          </a:p>
        </p:txBody>
      </p:sp>
    </p:spTree>
  </p:cSld>
  <p:clrMapOvr>
    <a:masterClrMapping/>
  </p:clrMapOvr>
</p:sld>
</file>

<file path=ppt/slides/slide10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最好</a:t>
            </a:r>
          </a:p>
          <a:p>
            <a:pPr>
              <a:defRPr sz="2400"/>
            </a:pPr>
            <a:r>
              <a:t>zuìhǎo</a:t>
            </a:r>
          </a:p>
          <a:p>
            <a:pPr>
              <a:defRPr sz="2400"/>
            </a:pPr>
            <a:r>
              <a:t>best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1353</a:t>
            </a:r>
          </a:p>
        </p:txBody>
      </p:sp>
    </p:spTree>
  </p:cSld>
  <p:clrMapOvr>
    <a:masterClrMapping/>
  </p:clrMapOvr>
</p:sld>
</file>

<file path=ppt/slides/slide10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尊重</a:t>
            </a:r>
          </a:p>
          <a:p>
            <a:pPr>
              <a:defRPr sz="2400"/>
            </a:pPr>
            <a:r>
              <a:t>zūnzhòng</a:t>
            </a:r>
          </a:p>
          <a:p>
            <a:pPr>
              <a:defRPr sz="2400"/>
            </a:pPr>
            <a:r>
              <a:t>respect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1354</a:t>
            </a:r>
          </a:p>
        </p:txBody>
      </p:sp>
    </p:spTree>
  </p:cSld>
  <p:clrMapOvr>
    <a:masterClrMapping/>
  </p:clrMapOvr>
</p:sld>
</file>

<file path=ppt/slides/slide10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左右 </a:t>
            </a:r>
          </a:p>
          <a:p>
            <a:pPr>
              <a:defRPr sz="2400"/>
            </a:pPr>
            <a:r>
              <a:t>zuǒyòu</a:t>
            </a:r>
          </a:p>
          <a:p>
            <a:pPr>
              <a:defRPr sz="2400"/>
            </a:pPr>
            <a:r>
              <a:t>about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1355</a:t>
            </a:r>
          </a:p>
        </p:txBody>
      </p:sp>
    </p:spTree>
  </p:cSld>
  <p:clrMapOvr>
    <a:masterClrMapping/>
  </p:clrMapOvr>
</p:sld>
</file>

<file path=ppt/slides/slide10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座</a:t>
            </a:r>
          </a:p>
          <a:p>
            <a:pPr>
              <a:defRPr sz="2400"/>
            </a:pPr>
            <a:r>
              <a:t>zuò</a:t>
            </a:r>
          </a:p>
          <a:p>
            <a:pPr>
              <a:defRPr sz="2400"/>
            </a:pPr>
            <a:r>
              <a:t>seat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1356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花（名词）</a:t>
            </a:r>
          </a:p>
          <a:p>
            <a:pPr>
              <a:defRPr sz="2400"/>
            </a:pPr>
            <a:r>
              <a:t>huā</a:t>
            </a:r>
          </a:p>
          <a:p>
            <a:pPr>
              <a:defRPr sz="2400"/>
            </a:pPr>
            <a:r>
              <a:t>flower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</a:t>
            </a:r>
          </a:p>
        </p:txBody>
      </p:sp>
    </p:spTree>
  </p:cSld>
  <p:clrMapOvr>
    <a:masterClrMapping/>
  </p:clrMapOvr>
</p:sld>
</file>

<file path=ppt/slides/slide10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作家</a:t>
            </a:r>
          </a:p>
          <a:p>
            <a:pPr>
              <a:defRPr sz="2400"/>
            </a:pPr>
            <a:r>
              <a:t>zuòjiā</a:t>
            </a:r>
          </a:p>
          <a:p>
            <a:pPr>
              <a:defRPr sz="2400"/>
            </a:pPr>
            <a:r>
              <a:t>writer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1357</a:t>
            </a:r>
          </a:p>
        </p:txBody>
      </p:sp>
    </p:spTree>
  </p:cSld>
  <p:clrMapOvr>
    <a:masterClrMapping/>
  </p:clrMapOvr>
</p:sld>
</file>

<file path=ppt/slides/slide10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座位</a:t>
            </a:r>
          </a:p>
          <a:p>
            <a:pPr>
              <a:defRPr sz="2400"/>
            </a:pPr>
            <a:r>
              <a:t>zuòwèi</a:t>
            </a:r>
          </a:p>
          <a:p>
            <a:pPr>
              <a:defRPr sz="2400"/>
            </a:pPr>
            <a:r>
              <a:t>seat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1358</a:t>
            </a:r>
          </a:p>
        </p:txBody>
      </p:sp>
    </p:spTree>
  </p:cSld>
  <p:clrMapOvr>
    <a:masterClrMapping/>
  </p:clrMapOvr>
</p:sld>
</file>

<file path=ppt/slides/slide10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作用</a:t>
            </a:r>
          </a:p>
          <a:p>
            <a:pPr>
              <a:defRPr sz="2400"/>
            </a:pPr>
            <a:r>
              <a:t>zuòyòng</a:t>
            </a:r>
          </a:p>
          <a:p>
            <a:pPr>
              <a:defRPr sz="2400"/>
            </a:pPr>
            <a:r>
              <a:t>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1359</a:t>
            </a:r>
          </a:p>
        </p:txBody>
      </p:sp>
    </p:spTree>
  </p:cSld>
  <p:clrMapOvr>
    <a:masterClrMapping/>
  </p:clrMapOvr>
</p:sld>
</file>

<file path=ppt/slides/slide10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作者</a:t>
            </a:r>
          </a:p>
          <a:p>
            <a:pPr>
              <a:defRPr sz="2400"/>
            </a:pPr>
            <a:r>
              <a:t>zuòzhě</a:t>
            </a:r>
          </a:p>
          <a:p>
            <a:pPr>
              <a:defRPr sz="2400"/>
            </a:pPr>
            <a:r>
              <a:t>author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1360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脚</a:t>
            </a:r>
          </a:p>
          <a:p>
            <a:pPr>
              <a:defRPr sz="2400"/>
            </a:pPr>
            <a:r>
              <a:t>jiǎo</a:t>
            </a:r>
          </a:p>
          <a:p>
            <a:pPr>
              <a:defRPr sz="2400"/>
            </a:pPr>
            <a:r>
              <a:t>foot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为</a:t>
            </a:r>
          </a:p>
          <a:p>
            <a:pPr>
              <a:defRPr sz="2400"/>
            </a:pPr>
            <a:r>
              <a:t>wèi</a:t>
            </a:r>
          </a:p>
          <a:p>
            <a:pPr>
              <a:defRPr sz="2400"/>
            </a:pPr>
            <a:r>
              <a:t>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忘记</a:t>
            </a:r>
          </a:p>
          <a:p>
            <a:pPr>
              <a:defRPr sz="2400"/>
            </a:pPr>
            <a:r>
              <a:t>wàngjì</a:t>
            </a:r>
          </a:p>
          <a:p>
            <a:pPr>
              <a:defRPr sz="2400"/>
            </a:pPr>
            <a:r>
              <a:t>forget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新鲜</a:t>
            </a:r>
          </a:p>
          <a:p>
            <a:pPr>
              <a:defRPr sz="2400"/>
            </a:pPr>
            <a:r>
              <a:t>xīnxiān</a:t>
            </a:r>
          </a:p>
          <a:p>
            <a:pPr>
              <a:defRPr sz="2400"/>
            </a:pPr>
            <a:r>
              <a:t>fresh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饱</a:t>
            </a:r>
          </a:p>
          <a:p>
            <a:pPr>
              <a:defRPr sz="2400"/>
            </a:pPr>
            <a:r>
              <a:t>bǎo</a:t>
            </a:r>
          </a:p>
          <a:p>
            <a:pPr>
              <a:defRPr sz="2400"/>
            </a:pPr>
            <a:r>
              <a:t>full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游戏</a:t>
            </a:r>
          </a:p>
          <a:p>
            <a:pPr>
              <a:defRPr sz="2400"/>
            </a:pPr>
            <a:r>
              <a:t>yóuxì</a:t>
            </a:r>
          </a:p>
          <a:p>
            <a:pPr>
              <a:defRPr sz="2400"/>
            </a:pPr>
            <a:r>
              <a:t>game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空调</a:t>
            </a:r>
          </a:p>
          <a:p>
            <a:pPr>
              <a:defRPr sz="2400"/>
            </a:pPr>
            <a:r>
              <a:t>kōngtiáo</a:t>
            </a:r>
          </a:p>
          <a:p>
            <a:pPr>
              <a:defRPr sz="2400"/>
            </a:pPr>
            <a:r>
              <a:t>air conditioner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感冒</a:t>
            </a:r>
          </a:p>
          <a:p>
            <a:pPr>
              <a:defRPr sz="2400"/>
            </a:pPr>
            <a:r>
              <a:t>gǎnmào</a:t>
            </a:r>
          </a:p>
          <a:p>
            <a:pPr>
              <a:defRPr sz="2400"/>
            </a:pPr>
            <a:r>
              <a:t>get a cold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生气</a:t>
            </a:r>
          </a:p>
          <a:p>
            <a:pPr>
              <a:defRPr sz="2400"/>
            </a:pPr>
            <a:r>
              <a:t>shēngqì</a:t>
            </a:r>
          </a:p>
          <a:p>
            <a:pPr>
              <a:defRPr sz="2400"/>
            </a:pPr>
            <a:r>
              <a:t>get angry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起来</a:t>
            </a:r>
          </a:p>
          <a:p>
            <a:pPr>
              <a:defRPr sz="2400"/>
            </a:pPr>
            <a:r>
              <a:t>qǐlái</a:t>
            </a:r>
          </a:p>
          <a:p>
            <a:pPr>
              <a:defRPr sz="2400"/>
            </a:pPr>
            <a:r>
              <a:t>get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礼物</a:t>
            </a:r>
          </a:p>
          <a:p>
            <a:pPr>
              <a:defRPr sz="2400"/>
            </a:pPr>
            <a:r>
              <a:t>lǐwù</a:t>
            </a:r>
          </a:p>
          <a:p>
            <a:pPr>
              <a:defRPr sz="2400"/>
            </a:pPr>
            <a:r>
              <a:t>gift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年级</a:t>
            </a:r>
          </a:p>
          <a:p>
            <a:pPr>
              <a:defRPr sz="2400"/>
            </a:pPr>
            <a:r>
              <a:t>niánjí</a:t>
            </a:r>
          </a:p>
          <a:p>
            <a:pPr>
              <a:defRPr sz="2400"/>
            </a:pPr>
            <a:r>
              <a:t>grade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奶奶</a:t>
            </a:r>
          </a:p>
          <a:p>
            <a:pPr>
              <a:defRPr sz="2400"/>
            </a:pPr>
            <a:r>
              <a:t>nǎinai</a:t>
            </a:r>
          </a:p>
          <a:p>
            <a:pPr>
              <a:defRPr sz="2400"/>
            </a:pPr>
            <a:r>
              <a:t>grandma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爷爷</a:t>
            </a:r>
          </a:p>
          <a:p>
            <a:pPr>
              <a:defRPr sz="2400"/>
            </a:pPr>
            <a:r>
              <a:t>yéye</a:t>
            </a:r>
          </a:p>
          <a:p>
            <a:pPr>
              <a:defRPr sz="2400"/>
            </a:pPr>
            <a:r>
              <a:t>grandpa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草</a:t>
            </a:r>
          </a:p>
          <a:p>
            <a:pPr>
              <a:defRPr sz="2400"/>
            </a:pPr>
            <a:r>
              <a:t>cǎo</a:t>
            </a:r>
          </a:p>
          <a:p>
            <a:pPr>
              <a:defRPr sz="2400"/>
            </a:pPr>
            <a:r>
              <a:t>grass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绿</a:t>
            </a:r>
          </a:p>
          <a:p>
            <a:pPr>
              <a:defRPr sz="2400"/>
            </a:pPr>
            <a:r>
              <a:t>lǜ</a:t>
            </a:r>
          </a:p>
          <a:p>
            <a:pPr>
              <a:defRPr sz="2400"/>
            </a:pPr>
            <a:r>
              <a:t>green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长（动词）</a:t>
            </a:r>
          </a:p>
          <a:p>
            <a:pPr>
              <a:defRPr sz="2400"/>
            </a:pPr>
            <a:r>
              <a:t>zhǎng</a:t>
            </a:r>
          </a:p>
          <a:p>
            <a:pPr>
              <a:defRPr sz="2400"/>
            </a:pPr>
            <a:r>
              <a:t>grow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几乎</a:t>
            </a:r>
          </a:p>
          <a:p>
            <a:pPr>
              <a:defRPr sz="2400"/>
            </a:pPr>
            <a:r>
              <a:t>jīhū</a:t>
            </a:r>
          </a:p>
          <a:p>
            <a:pPr>
              <a:defRPr sz="2400"/>
            </a:pPr>
            <a:r>
              <a:t>almost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客人</a:t>
            </a:r>
          </a:p>
          <a:p>
            <a:pPr>
              <a:defRPr sz="2400"/>
            </a:pPr>
            <a:r>
              <a:t>kèrén</a:t>
            </a:r>
          </a:p>
          <a:p>
            <a:pPr>
              <a:defRPr sz="2400"/>
            </a:pPr>
            <a:r>
              <a:t>guest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习惯</a:t>
            </a:r>
          </a:p>
          <a:p>
            <a:pPr>
              <a:defRPr sz="2400"/>
            </a:pPr>
            <a:r>
              <a:t>xíguàn</a:t>
            </a:r>
          </a:p>
          <a:p>
            <a:pPr>
              <a:defRPr sz="2400"/>
            </a:pPr>
            <a:r>
              <a:t>habit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头发</a:t>
            </a:r>
          </a:p>
          <a:p>
            <a:pPr>
              <a:defRPr sz="2400"/>
            </a:pPr>
            <a:r>
              <a:t>tóufa</a:t>
            </a:r>
          </a:p>
          <a:p>
            <a:pPr>
              <a:defRPr sz="2400"/>
            </a:pPr>
            <a:r>
              <a:t>hair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半</a:t>
            </a:r>
          </a:p>
          <a:p>
            <a:pPr>
              <a:defRPr sz="2400"/>
            </a:pPr>
            <a:r>
              <a:t>bàn</a:t>
            </a:r>
          </a:p>
          <a:p>
            <a:pPr>
              <a:defRPr sz="2400"/>
            </a:pPr>
            <a:r>
              <a:t>half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帽子</a:t>
            </a:r>
          </a:p>
          <a:p>
            <a:pPr>
              <a:defRPr sz="2400"/>
            </a:pPr>
            <a:r>
              <a:t>màozi</a:t>
            </a:r>
          </a:p>
          <a:p>
            <a:pPr>
              <a:defRPr sz="2400"/>
            </a:pPr>
            <a:r>
              <a:t>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发烧</a:t>
            </a:r>
          </a:p>
          <a:p>
            <a:pPr>
              <a:defRPr sz="2400"/>
            </a:pPr>
            <a:r>
              <a:t>fāshāo</a:t>
            </a:r>
          </a:p>
          <a:p>
            <a:pPr>
              <a:defRPr sz="2400"/>
            </a:pPr>
            <a:r>
              <a:t>have a fever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健康</a:t>
            </a:r>
          </a:p>
          <a:p>
            <a:pPr>
              <a:defRPr sz="2400"/>
            </a:pPr>
            <a:r>
              <a:t>jiànkāng</a:t>
            </a:r>
          </a:p>
          <a:p>
            <a:pPr>
              <a:defRPr sz="2400"/>
            </a:pPr>
            <a:r>
              <a:t>healthy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个子</a:t>
            </a:r>
          </a:p>
          <a:p>
            <a:pPr>
              <a:defRPr sz="2400"/>
            </a:pPr>
            <a:r>
              <a:t>gèzi</a:t>
            </a:r>
          </a:p>
          <a:p>
            <a:pPr>
              <a:defRPr sz="2400"/>
            </a:pPr>
            <a:r>
              <a:t>height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帮忙</a:t>
            </a:r>
          </a:p>
          <a:p>
            <a:pPr>
              <a:defRPr sz="2400"/>
            </a:pPr>
            <a:r>
              <a:t>bāngmáng</a:t>
            </a:r>
          </a:p>
          <a:p>
            <a:pPr>
              <a:defRPr sz="2400"/>
            </a:pPr>
            <a:r>
              <a:t>help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历史</a:t>
            </a:r>
          </a:p>
          <a:p>
            <a:pPr>
              <a:defRPr sz="2400"/>
            </a:pPr>
            <a:r>
              <a:t>lìshǐ</a:t>
            </a:r>
          </a:p>
          <a:p>
            <a:pPr>
              <a:defRPr sz="2400"/>
            </a:pPr>
            <a:r>
              <a:t>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一共</a:t>
            </a:r>
          </a:p>
          <a:p>
            <a:pPr>
              <a:defRPr sz="2400"/>
            </a:pPr>
            <a:r>
              <a:t>yígòng</a:t>
            </a:r>
          </a:p>
          <a:p>
            <a:pPr>
              <a:defRPr sz="2400"/>
            </a:pPr>
            <a:r>
              <a:t>altogether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爱好</a:t>
            </a:r>
          </a:p>
          <a:p>
            <a:pPr>
              <a:defRPr sz="2400"/>
            </a:pPr>
            <a:r>
              <a:t>àihào</a:t>
            </a:r>
          </a:p>
          <a:p>
            <a:pPr>
              <a:defRPr sz="2400"/>
            </a:pPr>
            <a:r>
              <a:t>hobby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把</a:t>
            </a:r>
          </a:p>
          <a:p>
            <a:pPr>
              <a:defRPr sz="2400"/>
            </a:pPr>
            <a:r>
              <a:t>bǎ</a:t>
            </a:r>
          </a:p>
          <a:p>
            <a:pPr>
              <a:defRPr sz="2400"/>
            </a:pPr>
            <a:r>
              <a:t>hold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作业</a:t>
            </a:r>
          </a:p>
          <a:p>
            <a:pPr>
              <a:defRPr sz="2400"/>
            </a:pPr>
            <a:r>
              <a:t>zuòyè</a:t>
            </a:r>
          </a:p>
          <a:p>
            <a:pPr>
              <a:defRPr sz="2400"/>
            </a:pPr>
            <a:r>
              <a:t>homework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马</a:t>
            </a:r>
          </a:p>
          <a:p>
            <a:pPr>
              <a:defRPr sz="2400"/>
            </a:pPr>
            <a:r>
              <a:t>mǎ</a:t>
            </a:r>
          </a:p>
          <a:p>
            <a:pPr>
              <a:defRPr sz="2400"/>
            </a:pPr>
            <a:r>
              <a:t>horse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134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饿</a:t>
            </a:r>
          </a:p>
          <a:p>
            <a:pPr>
              <a:defRPr sz="2400"/>
            </a:pPr>
            <a:r>
              <a:t>è</a:t>
            </a:r>
          </a:p>
          <a:p>
            <a:pPr>
              <a:defRPr sz="2400"/>
            </a:pPr>
            <a:r>
              <a:t>hungry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135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疼</a:t>
            </a:r>
          </a:p>
          <a:p>
            <a:pPr>
              <a:defRPr sz="2400"/>
            </a:pPr>
            <a:r>
              <a:t>téng</a:t>
            </a:r>
          </a:p>
          <a:p>
            <a:pPr>
              <a:defRPr sz="2400"/>
            </a:pPr>
            <a:r>
              <a:t>hurt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136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如果</a:t>
            </a:r>
          </a:p>
          <a:p>
            <a:pPr>
              <a:defRPr sz="2400"/>
            </a:pPr>
            <a:r>
              <a:t>rúguǒ</a:t>
            </a:r>
          </a:p>
          <a:p>
            <a:pPr>
              <a:defRPr sz="2400"/>
            </a:pPr>
            <a:r>
              <a:t>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137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像</a:t>
            </a:r>
          </a:p>
          <a:p>
            <a:pPr>
              <a:defRPr sz="2400"/>
            </a:pPr>
            <a:r>
              <a:t>xiàng</a:t>
            </a:r>
          </a:p>
          <a:p>
            <a:pPr>
              <a:defRPr sz="2400"/>
            </a:pPr>
            <a:r>
              <a:t>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138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重要</a:t>
            </a:r>
          </a:p>
          <a:p>
            <a:pPr>
              <a:defRPr sz="2400"/>
            </a:pPr>
            <a:r>
              <a:t>zhòngyào</a:t>
            </a:r>
          </a:p>
          <a:p>
            <a:pPr>
              <a:defRPr sz="2400"/>
            </a:pPr>
            <a:r>
              <a:t>important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139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为了</a:t>
            </a:r>
          </a:p>
          <a:p>
            <a:pPr>
              <a:defRPr sz="2400"/>
            </a:pPr>
            <a:r>
              <a:t>wèile</a:t>
            </a:r>
          </a:p>
          <a:p>
            <a:pPr>
              <a:defRPr sz="2400"/>
            </a:pPr>
            <a:r>
              <a:t>in order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一直</a:t>
            </a:r>
          </a:p>
          <a:p>
            <a:pPr>
              <a:defRPr sz="2400"/>
            </a:pPr>
            <a:r>
              <a:t>yìzhí</a:t>
            </a:r>
          </a:p>
          <a:p>
            <a:pPr>
              <a:defRPr sz="2400"/>
            </a:pPr>
            <a:r>
              <a:t>always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提高</a:t>
            </a:r>
          </a:p>
          <a:p>
            <a:pPr>
              <a:defRPr sz="2400"/>
            </a:pPr>
            <a:r>
              <a:t>tígāo</a:t>
            </a:r>
          </a:p>
          <a:p>
            <a:pPr>
              <a:defRPr sz="2400"/>
            </a:pPr>
            <a:r>
              <a:t>increase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141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影响</a:t>
            </a:r>
          </a:p>
          <a:p>
            <a:pPr>
              <a:defRPr sz="2400"/>
            </a:pPr>
            <a:r>
              <a:t>yǐngxiǎng</a:t>
            </a:r>
          </a:p>
          <a:p>
            <a:pPr>
              <a:defRPr sz="2400"/>
            </a:pPr>
            <a:r>
              <a:t>influence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142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检查</a:t>
            </a:r>
          </a:p>
          <a:p>
            <a:pPr>
              <a:defRPr sz="2400"/>
            </a:pPr>
            <a:r>
              <a:t>jiǎnchá</a:t>
            </a:r>
          </a:p>
          <a:p>
            <a:pPr>
              <a:defRPr sz="2400"/>
            </a:pPr>
            <a:r>
              <a:t>inspect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143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刚才</a:t>
            </a:r>
          </a:p>
          <a:p>
            <a:pPr>
              <a:defRPr sz="2400"/>
            </a:pPr>
            <a:r>
              <a:t>gāngcái</a:t>
            </a:r>
          </a:p>
          <a:p>
            <a:pPr>
              <a:defRPr sz="2400"/>
            </a:pPr>
            <a:r>
              <a:t>just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144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公斤</a:t>
            </a:r>
          </a:p>
          <a:p>
            <a:pPr>
              <a:defRPr sz="2400"/>
            </a:pPr>
            <a:r>
              <a:t>gōngjīn</a:t>
            </a:r>
          </a:p>
          <a:p>
            <a:pPr>
              <a:defRPr sz="2400"/>
            </a:pPr>
            <a:r>
              <a:t>kg.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145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灯</a:t>
            </a:r>
          </a:p>
          <a:p>
            <a:pPr>
              <a:defRPr sz="2400"/>
            </a:pPr>
            <a:r>
              <a:t>dēng</a:t>
            </a:r>
          </a:p>
          <a:p>
            <a:pPr>
              <a:defRPr sz="2400"/>
            </a:pPr>
            <a:r>
              <a:t>lamp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146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最后</a:t>
            </a:r>
          </a:p>
          <a:p>
            <a:pPr>
              <a:defRPr sz="2400"/>
            </a:pPr>
            <a:r>
              <a:t>zuìhòu</a:t>
            </a:r>
          </a:p>
          <a:p>
            <a:pPr>
              <a:defRPr sz="2400"/>
            </a:pPr>
            <a:r>
              <a:t>last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147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迟到</a:t>
            </a:r>
          </a:p>
          <a:p>
            <a:pPr>
              <a:defRPr sz="2400"/>
            </a:pPr>
            <a:r>
              <a:t>chídào</a:t>
            </a:r>
          </a:p>
          <a:p>
            <a:pPr>
              <a:defRPr sz="2400"/>
            </a:pPr>
            <a:r>
              <a:t>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148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最近</a:t>
            </a:r>
          </a:p>
          <a:p>
            <a:pPr>
              <a:defRPr sz="2400"/>
            </a:pPr>
            <a:r>
              <a:t>zuìjìn</a:t>
            </a:r>
          </a:p>
          <a:p>
            <a:pPr>
              <a:defRPr sz="2400"/>
            </a:pPr>
            <a:r>
              <a:t>lately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149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后来</a:t>
            </a:r>
          </a:p>
          <a:p>
            <a:pPr>
              <a:defRPr sz="2400"/>
            </a:pPr>
            <a:r>
              <a:t>hòulái</a:t>
            </a:r>
          </a:p>
          <a:p>
            <a:pPr>
              <a:defRPr sz="2400"/>
            </a:pPr>
            <a:r>
              <a:t>later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总是</a:t>
            </a:r>
          </a:p>
          <a:p>
            <a:pPr>
              <a:defRPr sz="2400"/>
            </a:pPr>
            <a:r>
              <a:t>zǒngshì</a:t>
            </a:r>
          </a:p>
          <a:p>
            <a:pPr>
              <a:defRPr sz="2400"/>
            </a:pPr>
            <a:r>
              <a:t>always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层</a:t>
            </a:r>
          </a:p>
          <a:p>
            <a:pPr>
              <a:defRPr sz="2400"/>
            </a:pPr>
            <a:r>
              <a:t>céng</a:t>
            </a:r>
          </a:p>
          <a:p>
            <a:pPr>
              <a:defRPr sz="2400"/>
            </a:pPr>
            <a:r>
              <a:t>layer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151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皮鞋</a:t>
            </a:r>
          </a:p>
          <a:p>
            <a:pPr>
              <a:defRPr sz="2400"/>
            </a:pPr>
            <a:r>
              <a:t>píxié</a:t>
            </a:r>
          </a:p>
          <a:p>
            <a:pPr>
              <a:defRPr sz="2400"/>
            </a:pPr>
            <a:r>
              <a:t>leather shoes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152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离开</a:t>
            </a:r>
          </a:p>
          <a:p>
            <a:pPr>
              <a:defRPr sz="2400"/>
            </a:pPr>
            <a:r>
              <a:t>líkāi</a:t>
            </a:r>
          </a:p>
          <a:p>
            <a:pPr>
              <a:defRPr sz="2400"/>
            </a:pPr>
            <a:r>
              <a:t>leave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153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腿</a:t>
            </a:r>
          </a:p>
          <a:p>
            <a:pPr>
              <a:defRPr sz="2400"/>
            </a:pPr>
            <a:r>
              <a:t>tuǐ</a:t>
            </a:r>
          </a:p>
          <a:p>
            <a:pPr>
              <a:defRPr sz="2400"/>
            </a:pPr>
            <a:r>
              <a:t>leg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154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水平</a:t>
            </a:r>
          </a:p>
          <a:p>
            <a:pPr>
              <a:defRPr sz="2400"/>
            </a:pPr>
            <a:r>
              <a:t>shuǐpíng</a:t>
            </a:r>
          </a:p>
          <a:p>
            <a:pPr>
              <a:defRPr sz="2400"/>
            </a:pPr>
            <a:r>
              <a:t>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155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图书馆</a:t>
            </a:r>
          </a:p>
          <a:p>
            <a:pPr>
              <a:defRPr sz="2400"/>
            </a:pPr>
            <a:r>
              <a:t>túshūguǎn</a:t>
            </a:r>
          </a:p>
          <a:p>
            <a:pPr>
              <a:defRPr sz="2400"/>
            </a:pPr>
            <a:r>
              <a:t>library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156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地方</a:t>
            </a:r>
          </a:p>
          <a:p>
            <a:pPr>
              <a:defRPr sz="2400"/>
            </a:pPr>
            <a:r>
              <a:t>dìfang</a:t>
            </a:r>
          </a:p>
          <a:p>
            <a:pPr>
              <a:defRPr sz="2400"/>
            </a:pPr>
            <a:r>
              <a:t>local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157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久</a:t>
            </a:r>
          </a:p>
          <a:p>
            <a:pPr>
              <a:defRPr sz="2400"/>
            </a:pPr>
            <a:r>
              <a:t>jiǔ</a:t>
            </a:r>
          </a:p>
          <a:p>
            <a:pPr>
              <a:defRPr sz="2400"/>
            </a:pPr>
            <a:r>
              <a:t>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158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照顾</a:t>
            </a:r>
          </a:p>
          <a:p>
            <a:pPr>
              <a:defRPr sz="2400"/>
            </a:pPr>
            <a:r>
              <a:t>zhàogù</a:t>
            </a:r>
          </a:p>
          <a:p>
            <a:pPr>
              <a:defRPr sz="2400"/>
            </a:pPr>
            <a:r>
              <a:t>look after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159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可爱</a:t>
            </a:r>
          </a:p>
          <a:p>
            <a:pPr>
              <a:defRPr sz="2400"/>
            </a:pPr>
            <a:r>
              <a:t>kě’ài</a:t>
            </a:r>
          </a:p>
          <a:p>
            <a:pPr>
              <a:defRPr sz="2400"/>
            </a:pPr>
            <a:r>
              <a:t>lovely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动物</a:t>
            </a:r>
          </a:p>
          <a:p>
            <a:pPr>
              <a:defRPr sz="2400"/>
            </a:pPr>
            <a:r>
              <a:t>dòngwù</a:t>
            </a:r>
          </a:p>
          <a:p>
            <a:pPr>
              <a:defRPr sz="2400"/>
            </a:pPr>
            <a:r>
              <a:t>animal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主要</a:t>
            </a:r>
          </a:p>
          <a:p>
            <a:pPr>
              <a:defRPr sz="2400"/>
            </a:pPr>
            <a:r>
              <a:t>zhǔyào</a:t>
            </a:r>
          </a:p>
          <a:p>
            <a:pPr>
              <a:defRPr sz="2400"/>
            </a:pPr>
            <a:r>
              <a:t>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161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经理</a:t>
            </a:r>
          </a:p>
          <a:p>
            <a:pPr>
              <a:defRPr sz="2400"/>
            </a:pPr>
            <a:r>
              <a:t>jīnglǐ</a:t>
            </a:r>
          </a:p>
          <a:p>
            <a:pPr>
              <a:defRPr sz="2400"/>
            </a:pPr>
            <a:r>
              <a:t>manager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162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地图</a:t>
            </a:r>
          </a:p>
          <a:p>
            <a:pPr>
              <a:defRPr sz="2400"/>
            </a:pPr>
            <a:r>
              <a:t>dìtú</a:t>
            </a:r>
          </a:p>
          <a:p>
            <a:pPr>
              <a:defRPr sz="2400"/>
            </a:pPr>
            <a:r>
              <a:t>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163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结婚</a:t>
            </a:r>
          </a:p>
          <a:p>
            <a:pPr>
              <a:defRPr sz="2400"/>
            </a:pPr>
            <a:r>
              <a:t>jiéhūn</a:t>
            </a:r>
          </a:p>
          <a:p>
            <a:pPr>
              <a:defRPr sz="2400"/>
            </a:pPr>
            <a:r>
              <a:t>marry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164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比赛</a:t>
            </a:r>
          </a:p>
          <a:p>
            <a:pPr>
              <a:defRPr sz="2400"/>
            </a:pPr>
            <a:r>
              <a:t>bǐsài</a:t>
            </a:r>
          </a:p>
          <a:p>
            <a:pPr>
              <a:defRPr sz="2400"/>
            </a:pPr>
            <a:r>
              <a:t>match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165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数学</a:t>
            </a:r>
          </a:p>
          <a:p>
            <a:pPr>
              <a:defRPr sz="2400"/>
            </a:pPr>
            <a:r>
              <a:t>shùxué</a:t>
            </a:r>
          </a:p>
          <a:p>
            <a:pPr>
              <a:defRPr sz="2400"/>
            </a:pPr>
            <a:r>
              <a:t>mathematics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166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见面</a:t>
            </a:r>
          </a:p>
          <a:p>
            <a:pPr>
              <a:defRPr sz="2400"/>
            </a:pPr>
            <a:r>
              <a:t>jiànmiàn</a:t>
            </a:r>
          </a:p>
          <a:p>
            <a:pPr>
              <a:defRPr sz="2400"/>
            </a:pPr>
            <a:r>
              <a:t>meet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167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会议</a:t>
            </a:r>
          </a:p>
          <a:p>
            <a:pPr>
              <a:defRPr sz="2400"/>
            </a:pPr>
            <a:r>
              <a:t>huìyì</a:t>
            </a:r>
          </a:p>
          <a:p>
            <a:pPr>
              <a:defRPr sz="2400"/>
            </a:pPr>
            <a:r>
              <a:t>meeting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168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菜单</a:t>
            </a:r>
          </a:p>
          <a:p>
            <a:pPr>
              <a:defRPr sz="2400"/>
            </a:pPr>
            <a:r>
              <a:t>càidān</a:t>
            </a:r>
          </a:p>
          <a:p>
            <a:pPr>
              <a:defRPr sz="2400"/>
            </a:pPr>
            <a:r>
              <a:t>menu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169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地铁</a:t>
            </a:r>
          </a:p>
          <a:p>
            <a:pPr>
              <a:defRPr sz="2400"/>
            </a:pPr>
            <a:r>
              <a:t>dìtiě</a:t>
            </a:r>
          </a:p>
          <a:p>
            <a:pPr>
              <a:defRPr sz="2400"/>
            </a:pPr>
            <a:r>
              <a:t>metro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回答</a:t>
            </a:r>
          </a:p>
          <a:p>
            <a:pPr>
              <a:defRPr sz="2400"/>
            </a:pPr>
            <a:r>
              <a:t>huídá</a:t>
            </a:r>
          </a:p>
          <a:p>
            <a:pPr>
              <a:defRPr sz="2400"/>
            </a:pPr>
            <a:r>
              <a:t>answer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中间</a:t>
            </a:r>
          </a:p>
          <a:p>
            <a:pPr>
              <a:defRPr sz="2400"/>
            </a:pPr>
            <a:r>
              <a:t>zhōngjiān</a:t>
            </a:r>
          </a:p>
          <a:p>
            <a:pPr>
              <a:defRPr sz="2400"/>
            </a:pPr>
            <a:r>
              <a:t>middle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171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分</a:t>
            </a:r>
          </a:p>
          <a:p>
            <a:pPr>
              <a:defRPr sz="2400"/>
            </a:pPr>
            <a:r>
              <a:t>fēn</a:t>
            </a:r>
          </a:p>
          <a:p>
            <a:pPr>
              <a:defRPr sz="2400"/>
            </a:pPr>
            <a:r>
              <a:t>minute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172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刻</a:t>
            </a:r>
          </a:p>
          <a:p>
            <a:pPr>
              <a:defRPr sz="2400"/>
            </a:pPr>
            <a:r>
              <a:t>kè</a:t>
            </a:r>
          </a:p>
          <a:p>
            <a:pPr>
              <a:defRPr sz="2400"/>
            </a:pPr>
            <a:r>
              <a:t>moment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173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月亮</a:t>
            </a:r>
          </a:p>
          <a:p>
            <a:pPr>
              <a:defRPr sz="2400"/>
            </a:pPr>
            <a:r>
              <a:t>yuèliang</a:t>
            </a:r>
          </a:p>
          <a:p>
            <a:pPr>
              <a:defRPr sz="2400"/>
            </a:pPr>
            <a:r>
              <a:t>moon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174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更</a:t>
            </a:r>
          </a:p>
          <a:p>
            <a:pPr>
              <a:defRPr sz="2400"/>
            </a:pPr>
            <a:r>
              <a:t>gèng</a:t>
            </a:r>
          </a:p>
          <a:p>
            <a:pPr>
              <a:defRPr sz="2400"/>
            </a:pPr>
            <a:r>
              <a:t>more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175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爬山</a:t>
            </a:r>
          </a:p>
          <a:p>
            <a:pPr>
              <a:defRPr sz="2400"/>
            </a:pPr>
            <a:r>
              <a:t>páshān</a:t>
            </a:r>
          </a:p>
          <a:p>
            <a:pPr>
              <a:defRPr sz="2400"/>
            </a:pPr>
            <a:r>
              <a:t>mountain climbing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176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口</a:t>
            </a:r>
          </a:p>
          <a:p>
            <a:pPr>
              <a:defRPr sz="2400"/>
            </a:pPr>
            <a:r>
              <a:t>kǒu</a:t>
            </a:r>
          </a:p>
          <a:p>
            <a:pPr>
              <a:defRPr sz="2400"/>
            </a:pPr>
            <a:r>
              <a:t>mouth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177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嘴</a:t>
            </a:r>
          </a:p>
          <a:p>
            <a:pPr>
              <a:defRPr sz="2400"/>
            </a:pPr>
            <a:r>
              <a:t>zuǐ</a:t>
            </a:r>
          </a:p>
          <a:p>
            <a:pPr>
              <a:defRPr sz="2400"/>
            </a:pPr>
            <a:r>
              <a:t>mouth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178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音乐</a:t>
            </a:r>
          </a:p>
          <a:p>
            <a:pPr>
              <a:defRPr sz="2400"/>
            </a:pPr>
            <a:r>
              <a:t>yīnyuè</a:t>
            </a:r>
          </a:p>
          <a:p>
            <a:pPr>
              <a:defRPr sz="2400"/>
            </a:pPr>
            <a:r>
              <a:t>music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180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必须</a:t>
            </a:r>
          </a:p>
          <a:p>
            <a:pPr>
              <a:defRPr sz="2400"/>
            </a:pPr>
            <a:r>
              <a:t>bìxū</a:t>
            </a:r>
          </a:p>
          <a:p>
            <a:pPr>
              <a:defRPr sz="2400"/>
            </a:pPr>
            <a:r>
              <a:t>must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请假</a:t>
            </a:r>
          </a:p>
          <a:p>
            <a:pPr>
              <a:defRPr sz="2400"/>
            </a:pPr>
            <a:r>
              <a:t>qǐngjià</a:t>
            </a:r>
          </a:p>
          <a:p>
            <a:pPr>
              <a:defRPr sz="2400"/>
            </a:pPr>
            <a:r>
              <a:t>ask for leave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附近</a:t>
            </a:r>
          </a:p>
          <a:p>
            <a:pPr>
              <a:defRPr sz="2400"/>
            </a:pPr>
            <a:r>
              <a:t>fùjìn</a:t>
            </a:r>
          </a:p>
          <a:p>
            <a:pPr>
              <a:defRPr sz="2400"/>
            </a:pPr>
            <a:r>
              <a:t>nearby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182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需要</a:t>
            </a:r>
          </a:p>
          <a:p>
            <a:pPr>
              <a:defRPr sz="2400"/>
            </a:pPr>
            <a:r>
              <a:t>xūyào</a:t>
            </a:r>
          </a:p>
          <a:p>
            <a:pPr>
              <a:defRPr sz="2400"/>
            </a:pPr>
            <a:r>
              <a:t>need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183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邻居</a:t>
            </a:r>
          </a:p>
          <a:p>
            <a:pPr>
              <a:defRPr sz="2400"/>
            </a:pPr>
            <a:r>
              <a:t>línjū</a:t>
            </a:r>
          </a:p>
          <a:p>
            <a:pPr>
              <a:defRPr sz="2400"/>
            </a:pPr>
            <a:r>
              <a:t>neighbor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184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新闻</a:t>
            </a:r>
          </a:p>
          <a:p>
            <a:pPr>
              <a:defRPr sz="2400"/>
            </a:pPr>
            <a:r>
              <a:t>xīnwén</a:t>
            </a:r>
          </a:p>
          <a:p>
            <a:pPr>
              <a:defRPr sz="2400"/>
            </a:pPr>
            <a:r>
              <a:t>news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185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北方</a:t>
            </a:r>
          </a:p>
          <a:p>
            <a:pPr>
              <a:defRPr sz="2400"/>
            </a:pPr>
            <a:r>
              <a:t>běifāng</a:t>
            </a:r>
          </a:p>
          <a:p>
            <a:pPr>
              <a:defRPr sz="2400"/>
            </a:pPr>
            <a:r>
              <a:t>north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186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鼻子</a:t>
            </a:r>
          </a:p>
          <a:p>
            <a:pPr>
              <a:defRPr sz="2400"/>
            </a:pPr>
            <a:r>
              <a:t>bízi</a:t>
            </a:r>
          </a:p>
          <a:p>
            <a:pPr>
              <a:defRPr sz="2400"/>
            </a:pPr>
            <a:r>
              <a:t>nose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187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不但……而且……</a:t>
            </a:r>
          </a:p>
          <a:p>
            <a:pPr>
              <a:defRPr sz="2400"/>
            </a:pPr>
            <a:r>
              <a:t>búdàn…érqiě…</a:t>
            </a:r>
          </a:p>
          <a:p>
            <a:pPr>
              <a:defRPr sz="2400"/>
            </a:pPr>
            <a:r>
              <a:t>not only…but also…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188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笔记本</a:t>
            </a:r>
          </a:p>
          <a:p>
            <a:pPr>
              <a:defRPr sz="2400"/>
            </a:pPr>
            <a:r>
              <a:t>bǐjìběn</a:t>
            </a:r>
          </a:p>
          <a:p>
            <a:pPr>
              <a:defRPr sz="2400"/>
            </a:pPr>
            <a:r>
              <a:t>notebook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189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当然</a:t>
            </a:r>
          </a:p>
          <a:p>
            <a:pPr>
              <a:defRPr sz="2400"/>
            </a:pPr>
            <a:r>
              <a:t>dāngrán</a:t>
            </a:r>
          </a:p>
          <a:p>
            <a:pPr>
              <a:defRPr sz="2400"/>
            </a:pPr>
            <a:r>
              <a:t>of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190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办公室</a:t>
            </a:r>
          </a:p>
          <a:p>
            <a:pPr>
              <a:defRPr sz="2400"/>
            </a:pPr>
            <a:r>
              <a:t>bàngōngshì</a:t>
            </a:r>
          </a:p>
          <a:p>
            <a:pPr>
              <a:defRPr sz="2400"/>
            </a:pPr>
            <a:r>
              <a:t>office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阿姨</a:t>
            </a:r>
          </a:p>
          <a:p>
            <a:pPr>
              <a:defRPr sz="2400"/>
            </a:pPr>
            <a:r>
              <a:t>āyí</a:t>
            </a:r>
          </a:p>
          <a:p>
            <a:pPr>
              <a:defRPr sz="2400"/>
            </a:pPr>
            <a:r>
              <a:t>aunt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经常</a:t>
            </a:r>
          </a:p>
          <a:p>
            <a:pPr>
              <a:defRPr sz="2400"/>
            </a:pPr>
            <a:r>
              <a:t>jīngcháng</a:t>
            </a:r>
          </a:p>
          <a:p>
            <a:pPr>
              <a:defRPr sz="2400"/>
            </a:pPr>
            <a:r>
              <a:t>often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192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老</a:t>
            </a:r>
          </a:p>
          <a:p>
            <a:pPr>
              <a:defRPr sz="2400"/>
            </a:pPr>
            <a:r>
              <a:t>lǎo</a:t>
            </a:r>
          </a:p>
          <a:p>
            <a:pPr>
              <a:defRPr sz="2400"/>
            </a:pPr>
            <a:r>
              <a:t>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193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旧</a:t>
            </a:r>
          </a:p>
          <a:p>
            <a:pPr>
              <a:defRPr sz="2400"/>
            </a:pPr>
            <a:r>
              <a:t>jiù</a:t>
            </a:r>
          </a:p>
          <a:p>
            <a:pPr>
              <a:defRPr sz="2400"/>
            </a:pPr>
            <a:r>
              <a:t>old,used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194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一边</a:t>
            </a:r>
          </a:p>
          <a:p>
            <a:pPr>
              <a:defRPr sz="2400"/>
            </a:pPr>
            <a:r>
              <a:t>yìbiān</a:t>
            </a:r>
          </a:p>
          <a:p>
            <a:pPr>
              <a:defRPr sz="2400"/>
            </a:pPr>
            <a:r>
              <a:t>one 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195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只（副词）</a:t>
            </a:r>
          </a:p>
          <a:p>
            <a:pPr>
              <a:defRPr sz="2400"/>
            </a:pPr>
            <a:r>
              <a:t>zhǐ</a:t>
            </a:r>
          </a:p>
          <a:p>
            <a:pPr>
              <a:defRPr sz="2400"/>
            </a:pPr>
            <a:r>
              <a:t>only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196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只有……才……</a:t>
            </a:r>
          </a:p>
          <a:p>
            <a:pPr>
              <a:defRPr sz="2400"/>
            </a:pPr>
            <a:r>
              <a:t>zhǐyǒu…cái…</a:t>
            </a:r>
          </a:p>
          <a:p>
            <a:pPr>
              <a:defRPr sz="2400"/>
            </a:pPr>
            <a:r>
              <a:t>only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197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机会</a:t>
            </a:r>
          </a:p>
          <a:p>
            <a:pPr>
              <a:defRPr sz="2400"/>
            </a:pPr>
            <a:r>
              <a:t>jīhuì</a:t>
            </a:r>
          </a:p>
          <a:p>
            <a:pPr>
              <a:defRPr sz="2400"/>
            </a:pPr>
            <a:r>
              <a:t>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198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其他</a:t>
            </a:r>
          </a:p>
          <a:p>
            <a:pPr>
              <a:defRPr sz="2400"/>
            </a:pPr>
            <a:r>
              <a:t>qítā</a:t>
            </a:r>
          </a:p>
          <a:p>
            <a:pPr>
              <a:defRPr sz="2400"/>
            </a:pPr>
            <a:r>
              <a:t>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199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别人</a:t>
            </a:r>
          </a:p>
          <a:p>
            <a:pPr>
              <a:defRPr sz="2400"/>
            </a:pPr>
            <a:r>
              <a:t>biéren</a:t>
            </a:r>
          </a:p>
          <a:p>
            <a:pPr>
              <a:defRPr sz="2400"/>
            </a:pPr>
            <a:r>
              <a:t>others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200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留学</a:t>
            </a:r>
          </a:p>
          <a:p>
            <a:pPr>
              <a:defRPr sz="2400"/>
            </a:pPr>
            <a:r>
              <a:t>liúxué</a:t>
            </a:r>
          </a:p>
          <a:p>
            <a:pPr>
              <a:defRPr sz="2400"/>
            </a:pPr>
            <a:r>
              <a:t>overseas study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一会儿</a:t>
            </a:r>
          </a:p>
          <a:p>
            <a:pPr>
              <a:defRPr sz="2400"/>
            </a:pPr>
            <a:r>
              <a:t>yíhuìr</a:t>
            </a:r>
          </a:p>
          <a:p>
            <a:pPr>
              <a:defRPr sz="2400"/>
            </a:pPr>
            <a:r>
              <a:t>a while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秋</a:t>
            </a:r>
          </a:p>
          <a:p>
            <a:pPr>
              <a:defRPr sz="2400"/>
            </a:pPr>
            <a:r>
              <a:t>qiū</a:t>
            </a:r>
          </a:p>
          <a:p>
            <a:pPr>
              <a:defRPr sz="2400"/>
            </a:pPr>
            <a:r>
              <a:t>autumn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自己</a:t>
            </a:r>
          </a:p>
          <a:p>
            <a:pPr>
              <a:defRPr sz="2400"/>
            </a:pPr>
            <a:r>
              <a:t>zìjǐ</a:t>
            </a:r>
          </a:p>
          <a:p>
            <a:pPr>
              <a:defRPr sz="2400"/>
            </a:pPr>
            <a:r>
              <a:t>own, self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202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包</a:t>
            </a:r>
          </a:p>
          <a:p>
            <a:pPr>
              <a:defRPr sz="2400"/>
            </a:pPr>
            <a:r>
              <a:t>bāo</a:t>
            </a:r>
          </a:p>
          <a:p>
            <a:pPr>
              <a:defRPr sz="2400"/>
            </a:pPr>
            <a:r>
              <a:t>package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203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画</a:t>
            </a:r>
          </a:p>
          <a:p>
            <a:pPr>
              <a:defRPr sz="2400"/>
            </a:pPr>
            <a:r>
              <a:t>huà</a:t>
            </a:r>
          </a:p>
          <a:p>
            <a:pPr>
              <a:defRPr sz="2400"/>
            </a:pPr>
            <a:r>
              <a:t>painting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204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熊猫</a:t>
            </a:r>
          </a:p>
          <a:p>
            <a:pPr>
              <a:defRPr sz="2400"/>
            </a:pPr>
            <a:r>
              <a:t>xióngmāo</a:t>
            </a:r>
          </a:p>
          <a:p>
            <a:pPr>
              <a:defRPr sz="2400"/>
            </a:pPr>
            <a:r>
              <a:t>panda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205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段</a:t>
            </a:r>
          </a:p>
          <a:p>
            <a:pPr>
              <a:defRPr sz="2400"/>
            </a:pPr>
            <a:r>
              <a:t>duàn</a:t>
            </a:r>
          </a:p>
          <a:p>
            <a:pPr>
              <a:defRPr sz="2400"/>
            </a:pPr>
            <a:r>
              <a:t>paragraph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206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公园</a:t>
            </a:r>
          </a:p>
          <a:p>
            <a:pPr>
              <a:defRPr sz="2400"/>
            </a:pPr>
            <a:r>
              <a:t>gōngyuán</a:t>
            </a:r>
          </a:p>
          <a:p>
            <a:pPr>
              <a:defRPr sz="2400"/>
            </a:pPr>
            <a:r>
              <a:t>park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207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参加</a:t>
            </a:r>
          </a:p>
          <a:p>
            <a:pPr>
              <a:defRPr sz="2400"/>
            </a:pPr>
            <a:r>
              <a:t>cānjiā</a:t>
            </a:r>
          </a:p>
          <a:p>
            <a:pPr>
              <a:defRPr sz="2400"/>
            </a:pPr>
            <a:r>
              <a:t>participate 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208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过（动词）</a:t>
            </a:r>
          </a:p>
          <a:p>
            <a:pPr>
              <a:defRPr sz="2400"/>
            </a:pPr>
            <a:r>
              <a:t>guò</a:t>
            </a:r>
          </a:p>
          <a:p>
            <a:pPr>
              <a:defRPr sz="2400"/>
            </a:pPr>
            <a:r>
              <a:t>pass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209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护照</a:t>
            </a:r>
          </a:p>
          <a:p>
            <a:pPr>
              <a:defRPr sz="2400"/>
            </a:pPr>
            <a:r>
              <a:t>hùzhào</a:t>
            </a:r>
          </a:p>
          <a:p>
            <a:pPr>
              <a:defRPr sz="2400"/>
            </a:pPr>
            <a:r>
              <a:t>passport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210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过去</a:t>
            </a:r>
          </a:p>
          <a:p>
            <a:pPr>
              <a:defRPr sz="2400"/>
            </a:pPr>
            <a:r>
              <a:t>guòqù</a:t>
            </a:r>
          </a:p>
          <a:p>
            <a:pPr>
              <a:defRPr sz="2400"/>
            </a:pPr>
            <a:r>
              <a:t>past 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差</a:t>
            </a:r>
          </a:p>
          <a:p>
            <a:pPr>
              <a:defRPr sz="2400"/>
            </a:pPr>
            <a:r>
              <a:t>chà</a:t>
            </a:r>
          </a:p>
          <a:p>
            <a:pPr>
              <a:defRPr sz="2400"/>
            </a:pPr>
            <a:r>
              <a:t>bad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或者</a:t>
            </a:r>
          </a:p>
          <a:p>
            <a:pPr>
              <a:defRPr sz="2400"/>
            </a:pPr>
            <a:r>
              <a:t>huòzhě</a:t>
            </a:r>
          </a:p>
          <a:p>
            <a:pPr>
              <a:defRPr sz="2400"/>
            </a:pPr>
            <a:r>
              <a:t>perhaps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212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照片</a:t>
            </a:r>
          </a:p>
          <a:p>
            <a:pPr>
              <a:defRPr sz="2400"/>
            </a:pPr>
            <a:r>
              <a:t>zhàopiàn</a:t>
            </a:r>
          </a:p>
          <a:p>
            <a:pPr>
              <a:defRPr sz="2400"/>
            </a:pPr>
            <a:r>
              <a:t>photo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213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锻炼</a:t>
            </a:r>
          </a:p>
          <a:p>
            <a:pPr>
              <a:defRPr sz="2400"/>
            </a:pPr>
            <a:r>
              <a:t>duànliàn</a:t>
            </a:r>
          </a:p>
          <a:p>
            <a:pPr>
              <a:defRPr sz="2400"/>
            </a:pPr>
            <a:r>
              <a:t>physical 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214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接</a:t>
            </a:r>
          </a:p>
          <a:p>
            <a:pPr>
              <a:defRPr sz="2400"/>
            </a:pPr>
            <a:r>
              <a:t>jiē</a:t>
            </a:r>
          </a:p>
          <a:p>
            <a:pPr>
              <a:defRPr sz="2400"/>
            </a:pPr>
            <a:r>
              <a:t>pick,get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215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打算</a:t>
            </a:r>
          </a:p>
          <a:p>
            <a:pPr>
              <a:defRPr sz="2400"/>
            </a:pPr>
            <a:r>
              <a:t>dǎsuàn</a:t>
            </a:r>
          </a:p>
          <a:p>
            <a:pPr>
              <a:defRPr sz="2400"/>
            </a:pPr>
            <a:r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216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盘子</a:t>
            </a:r>
          </a:p>
          <a:p>
            <a:pPr>
              <a:defRPr sz="2400"/>
            </a:pPr>
            <a:r>
              <a:t>pánzi</a:t>
            </a:r>
          </a:p>
          <a:p>
            <a:pPr>
              <a:defRPr sz="2400"/>
            </a:pPr>
            <a:r>
              <a:t>plate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217</a:t>
            </a: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练习</a:t>
            </a:r>
          </a:p>
          <a:p>
            <a:pPr>
              <a:defRPr sz="2400"/>
            </a:pPr>
            <a:r>
              <a:t>liànxí</a:t>
            </a:r>
          </a:p>
          <a:p>
            <a:pPr>
              <a:defRPr sz="2400"/>
            </a:pPr>
            <a:r>
              <a:t>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219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校长</a:t>
            </a:r>
          </a:p>
          <a:p>
            <a:pPr>
              <a:defRPr sz="2400"/>
            </a:pPr>
            <a:r>
              <a:t>xiàozhǎng</a:t>
            </a:r>
          </a:p>
          <a:p>
            <a:pPr>
              <a:defRPr sz="2400"/>
            </a:pPr>
            <a:r>
              <a:t>principal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220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节目</a:t>
            </a:r>
          </a:p>
          <a:p>
            <a:pPr>
              <a:defRPr sz="2400"/>
            </a:pPr>
            <a:r>
              <a:t>jiémù</a:t>
            </a:r>
          </a:p>
          <a:p>
            <a:pPr>
              <a:defRPr sz="2400"/>
            </a:pPr>
            <a:r>
              <a:t>program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221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冰箱</a:t>
            </a:r>
          </a:p>
          <a:p>
            <a:pPr>
              <a:defRPr sz="2400"/>
            </a:pPr>
            <a:r>
              <a:t>bīngxiāng</a:t>
            </a:r>
          </a:p>
          <a:p>
            <a:pPr>
              <a:defRPr sz="2400"/>
            </a:pPr>
            <a:r>
              <a:t>refrigerator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坏</a:t>
            </a:r>
          </a:p>
          <a:p>
            <a:pPr>
              <a:defRPr sz="2400"/>
            </a:pPr>
            <a:r>
              <a:t>huài</a:t>
            </a:r>
          </a:p>
          <a:p>
            <a:pPr>
              <a:defRPr sz="2400"/>
            </a:pPr>
            <a:r>
              <a:t>bad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关系</a:t>
            </a:r>
          </a:p>
          <a:p>
            <a:pPr>
              <a:defRPr sz="2400"/>
            </a:pPr>
            <a:r>
              <a:t>guānxì</a:t>
            </a:r>
          </a:p>
          <a:p>
            <a:pPr>
              <a:defRPr sz="2400"/>
            </a:pPr>
            <a:r>
              <a:t>relationship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223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记得</a:t>
            </a:r>
          </a:p>
          <a:p>
            <a:pPr>
              <a:defRPr sz="2400"/>
            </a:pPr>
            <a:r>
              <a:t>jìde</a:t>
            </a:r>
          </a:p>
          <a:p>
            <a:pPr>
              <a:defRPr sz="2400"/>
            </a:pPr>
            <a:r>
              <a:t>remember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224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要求</a:t>
            </a:r>
          </a:p>
          <a:p>
            <a:pPr>
              <a:defRPr sz="2400"/>
            </a:pPr>
            <a:r>
              <a:t>yāoqiú</a:t>
            </a:r>
          </a:p>
          <a:p>
            <a:pPr>
              <a:defRPr sz="2400"/>
            </a:pPr>
            <a:r>
              <a:t>requirement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225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洗手间</a:t>
            </a:r>
          </a:p>
          <a:p>
            <a:pPr>
              <a:defRPr sz="2400"/>
            </a:pPr>
            <a:r>
              <a:t>xǐshǒujiān</a:t>
            </a:r>
          </a:p>
          <a:p>
            <a:pPr>
              <a:defRPr sz="2400"/>
            </a:pPr>
            <a:r>
              <a:t>restroom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226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还（动词）</a:t>
            </a:r>
          </a:p>
          <a:p>
            <a:pPr>
              <a:defRPr sz="2400"/>
            </a:pPr>
            <a:r>
              <a:t>huán</a:t>
            </a:r>
          </a:p>
          <a:p>
            <a:pPr>
              <a:defRPr sz="2400"/>
            </a:pPr>
            <a:r>
              <a:t>return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227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复习</a:t>
            </a:r>
          </a:p>
          <a:p>
            <a:pPr>
              <a:defRPr sz="2400"/>
            </a:pPr>
            <a:r>
              <a:t>fùxí</a:t>
            </a:r>
          </a:p>
          <a:p>
            <a:pPr>
              <a:defRPr sz="2400"/>
            </a:pPr>
            <a:r>
              <a:t>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228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米</a:t>
            </a:r>
          </a:p>
          <a:p>
            <a:pPr>
              <a:defRPr sz="2400"/>
            </a:pPr>
            <a:r>
              <a:t>mǐ</a:t>
            </a:r>
          </a:p>
          <a:p>
            <a:pPr>
              <a:defRPr sz="2400"/>
            </a:pPr>
            <a:r>
              <a:t>rice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229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骑</a:t>
            </a:r>
          </a:p>
          <a:p>
            <a:pPr>
              <a:defRPr sz="2400"/>
            </a:pPr>
            <a:r>
              <a:t>qí</a:t>
            </a:r>
          </a:p>
          <a:p>
            <a:pPr>
              <a:defRPr sz="2400"/>
            </a:pPr>
            <a:r>
              <a:t>ride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230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马上</a:t>
            </a:r>
          </a:p>
          <a:p>
            <a:pPr>
              <a:defRPr sz="2400"/>
            </a:pPr>
            <a:r>
              <a:t>mǎshàng</a:t>
            </a:r>
          </a:p>
          <a:p>
            <a:pPr>
              <a:defRPr sz="2400"/>
            </a:pPr>
            <a:r>
              <a:t>right 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231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难过</a:t>
            </a:r>
          </a:p>
          <a:p>
            <a:pPr>
              <a:defRPr sz="2400"/>
            </a:pPr>
            <a:r>
              <a:t>nánguò</a:t>
            </a:r>
          </a:p>
          <a:p>
            <a:pPr>
              <a:defRPr sz="2400"/>
            </a:pPr>
            <a:r>
              <a:t>sad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香蕉</a:t>
            </a:r>
          </a:p>
          <a:p>
            <a:pPr>
              <a:defRPr sz="2400"/>
            </a:pPr>
            <a:r>
              <a:t>xiāngjiāo</a:t>
            </a:r>
          </a:p>
          <a:p>
            <a:pPr>
              <a:defRPr sz="2400"/>
            </a:pPr>
            <a:r>
              <a:t>banana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</a:t>
            </a: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满意</a:t>
            </a:r>
          </a:p>
          <a:p>
            <a:pPr>
              <a:defRPr sz="2400"/>
            </a:pPr>
            <a:r>
              <a:t>mǎnyì</a:t>
            </a:r>
          </a:p>
          <a:p>
            <a:pPr>
              <a:defRPr sz="2400"/>
            </a:pPr>
            <a:r>
              <a:t>satisfied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233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季节</a:t>
            </a:r>
          </a:p>
          <a:p>
            <a:pPr>
              <a:defRPr sz="2400"/>
            </a:pPr>
            <a:r>
              <a:t>jìjié</a:t>
            </a:r>
          </a:p>
          <a:p>
            <a:pPr>
              <a:defRPr sz="2400"/>
            </a:pPr>
            <a:r>
              <a:t>season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234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发</a:t>
            </a:r>
          </a:p>
          <a:p>
            <a:pPr>
              <a:defRPr sz="2400"/>
            </a:pPr>
            <a:r>
              <a:t>fā</a:t>
            </a:r>
          </a:p>
          <a:p>
            <a:pPr>
              <a:defRPr sz="2400"/>
            </a:pPr>
            <a:r>
              <a:t>send 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235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句子</a:t>
            </a:r>
          </a:p>
          <a:p>
            <a:pPr>
              <a:defRPr sz="2400"/>
            </a:pPr>
            <a:r>
              <a:t>jùzi</a:t>
            </a:r>
          </a:p>
          <a:p>
            <a:pPr>
              <a:defRPr sz="2400"/>
            </a:pPr>
            <a:r>
              <a:t>sentence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236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船</a:t>
            </a:r>
          </a:p>
          <a:p>
            <a:pPr>
              <a:defRPr sz="2400"/>
            </a:pPr>
            <a:r>
              <a:t>chuán</a:t>
            </a:r>
          </a:p>
          <a:p>
            <a:pPr>
              <a:defRPr sz="2400"/>
            </a:pPr>
            <a:r>
              <a:t>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237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衬衫</a:t>
            </a:r>
          </a:p>
          <a:p>
            <a:pPr>
              <a:defRPr sz="2400"/>
            </a:pPr>
            <a:r>
              <a:t>chènshān</a:t>
            </a:r>
          </a:p>
          <a:p>
            <a:pPr>
              <a:defRPr sz="2400"/>
            </a:pPr>
            <a:r>
              <a:t>shirt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238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矮</a:t>
            </a:r>
          </a:p>
          <a:p>
            <a:pPr>
              <a:defRPr sz="2400"/>
            </a:pPr>
            <a:r>
              <a:t>ǎi</a:t>
            </a:r>
          </a:p>
          <a:p>
            <a:pPr>
              <a:defRPr sz="2400"/>
            </a:pPr>
            <a:r>
              <a:t>short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239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短</a:t>
            </a:r>
          </a:p>
          <a:p>
            <a:pPr>
              <a:defRPr sz="2400"/>
            </a:pPr>
            <a:r>
              <a:t>duǎn</a:t>
            </a:r>
          </a:p>
          <a:p>
            <a:pPr>
              <a:defRPr sz="2400"/>
            </a:pPr>
            <a:r>
              <a:t>short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240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应该</a:t>
            </a:r>
          </a:p>
          <a:p>
            <a:pPr>
              <a:defRPr sz="2400"/>
            </a:pPr>
            <a:r>
              <a:t>yīnggāi</a:t>
            </a:r>
          </a:p>
          <a:p>
            <a:pPr>
              <a:defRPr sz="2400"/>
            </a:pPr>
            <a:r>
              <a:t>should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241</a:t>
            </a:r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关</a:t>
            </a:r>
          </a:p>
          <a:p>
            <a:pPr>
              <a:defRPr sz="2400"/>
            </a:pPr>
            <a:r>
              <a:t>guān</a:t>
            </a:r>
          </a:p>
          <a:p>
            <a:pPr>
              <a:defRPr sz="2400"/>
            </a:pPr>
            <a:r>
              <a:t>shut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银行</a:t>
            </a:r>
          </a:p>
          <a:p>
            <a:pPr>
              <a:defRPr sz="2400"/>
            </a:pPr>
            <a:r>
              <a:t>yínháng</a:t>
            </a:r>
          </a:p>
          <a:p>
            <a:pPr>
              <a:defRPr sz="2400"/>
            </a:pPr>
            <a:r>
              <a:t>bank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</a:t>
            </a:r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简单</a:t>
            </a:r>
          </a:p>
          <a:p>
            <a:pPr>
              <a:defRPr sz="2400"/>
            </a:pPr>
            <a:r>
              <a:t>jiǎndān</a:t>
            </a:r>
          </a:p>
          <a:p>
            <a:pPr>
              <a:defRPr sz="2400"/>
            </a:pPr>
            <a:r>
              <a:t>simple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243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裙子</a:t>
            </a:r>
          </a:p>
          <a:p>
            <a:pPr>
              <a:defRPr sz="2400"/>
            </a:pPr>
            <a:r>
              <a:t>qúnzi</a:t>
            </a:r>
          </a:p>
          <a:p>
            <a:pPr>
              <a:defRPr sz="2400"/>
            </a:pPr>
            <a:r>
              <a:t>skirt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244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解决</a:t>
            </a:r>
          </a:p>
          <a:p>
            <a:pPr>
              <a:defRPr sz="2400"/>
            </a:pPr>
            <a:r>
              <a:t>jiějué</a:t>
            </a:r>
          </a:p>
          <a:p>
            <a:pPr>
              <a:defRPr sz="2400"/>
            </a:pPr>
            <a:r>
              <a:t>solve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245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讲</a:t>
            </a:r>
          </a:p>
          <a:p>
            <a:pPr>
              <a:defRPr sz="2400"/>
            </a:pPr>
            <a:r>
              <a:t>jiǎng</a:t>
            </a:r>
          </a:p>
          <a:p>
            <a:pPr>
              <a:defRPr sz="2400"/>
            </a:pPr>
            <a:r>
              <a:t>speak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247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种</a:t>
            </a:r>
          </a:p>
          <a:p>
            <a:pPr>
              <a:defRPr sz="2400"/>
            </a:pPr>
            <a:r>
              <a:t>zhǒng</a:t>
            </a:r>
          </a:p>
          <a:p>
            <a:pPr>
              <a:defRPr sz="2400"/>
            </a:pPr>
            <a:r>
              <a:t>species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248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体育</a:t>
            </a:r>
          </a:p>
          <a:p>
            <a:pPr>
              <a:defRPr sz="2400"/>
            </a:pPr>
            <a:r>
              <a:t>tǐyù</a:t>
            </a:r>
          </a:p>
          <a:p>
            <a:pPr>
              <a:defRPr sz="2400"/>
            </a:pPr>
            <a:r>
              <a:t>sports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250</a:t>
            </a:r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春</a:t>
            </a:r>
          </a:p>
          <a:p>
            <a:pPr>
              <a:defRPr sz="2400"/>
            </a:pPr>
            <a:r>
              <a:t>chūn</a:t>
            </a:r>
          </a:p>
          <a:p>
            <a:pPr>
              <a:defRPr sz="2400"/>
            </a:pPr>
            <a:r>
              <a:t>spring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251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站</a:t>
            </a:r>
          </a:p>
          <a:p>
            <a:pPr>
              <a:defRPr sz="2400"/>
            </a:pPr>
            <a:r>
              <a:t>zhàn</a:t>
            </a:r>
          </a:p>
          <a:p>
            <a:pPr>
              <a:defRPr sz="2400"/>
            </a:pPr>
            <a:r>
              <a:t>station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252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还是</a:t>
            </a:r>
          </a:p>
          <a:p>
            <a:pPr>
              <a:defRPr sz="2400"/>
            </a:pPr>
            <a:r>
              <a:t>háishì</a:t>
            </a:r>
          </a:p>
          <a:p>
            <a:pPr>
              <a:defRPr sz="2400"/>
            </a:pPr>
            <a:r>
              <a:t>still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253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故事</a:t>
            </a:r>
          </a:p>
          <a:p>
            <a:pPr>
              <a:defRPr sz="2400"/>
            </a:pPr>
            <a:r>
              <a:t>gùshi</a:t>
            </a:r>
          </a:p>
          <a:p>
            <a:pPr>
              <a:defRPr sz="2400"/>
            </a:pPr>
            <a:r>
              <a:t>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注意</a:t>
            </a:r>
          </a:p>
          <a:p>
            <a:pPr>
              <a:defRPr sz="2400"/>
            </a:pPr>
            <a:r>
              <a:t>zhùyì</a:t>
            </a:r>
          </a:p>
          <a:p>
            <a:pPr>
              <a:defRPr sz="2400"/>
            </a:pPr>
            <a:r>
              <a:t>be careful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</a:t>
            </a: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奇怪</a:t>
            </a:r>
          </a:p>
          <a:p>
            <a:pPr>
              <a:defRPr sz="2400"/>
            </a:pPr>
            <a:r>
              <a:t>qíguài</a:t>
            </a:r>
          </a:p>
          <a:p>
            <a:pPr>
              <a:defRPr sz="2400"/>
            </a:pPr>
            <a:r>
              <a:t>strange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255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街道</a:t>
            </a:r>
          </a:p>
          <a:p>
            <a:pPr>
              <a:defRPr sz="2400"/>
            </a:pPr>
            <a:r>
              <a:t>jiēdào</a:t>
            </a:r>
          </a:p>
          <a:p>
            <a:pPr>
              <a:defRPr sz="2400"/>
            </a:pPr>
            <a:r>
              <a:t>street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256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条</a:t>
            </a:r>
          </a:p>
          <a:p>
            <a:pPr>
              <a:defRPr sz="2400"/>
            </a:pPr>
            <a:r>
              <a:t>tiáo</a:t>
            </a:r>
          </a:p>
          <a:p>
            <a:pPr>
              <a:defRPr sz="2400"/>
            </a:pPr>
            <a:r>
              <a:t>strip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257</a:t>
            </a: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努力</a:t>
            </a:r>
          </a:p>
          <a:p>
            <a:pPr>
              <a:defRPr sz="2400"/>
            </a:pPr>
            <a:r>
              <a:t>nǔlì</a:t>
            </a:r>
          </a:p>
          <a:p>
            <a:pPr>
              <a:defRPr sz="2400"/>
            </a:pPr>
            <a:r>
              <a:t>strive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258</a:t>
            </a: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多么</a:t>
            </a:r>
          </a:p>
          <a:p>
            <a:pPr>
              <a:defRPr sz="2400"/>
            </a:pPr>
            <a:r>
              <a:t>duōme</a:t>
            </a:r>
          </a:p>
          <a:p>
            <a:pPr>
              <a:defRPr sz="2400"/>
            </a:pPr>
            <a:r>
              <a:t>such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259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突然</a:t>
            </a:r>
          </a:p>
          <a:p>
            <a:pPr>
              <a:defRPr sz="2400"/>
            </a:pPr>
            <a:r>
              <a:t>tūrán</a:t>
            </a:r>
          </a:p>
          <a:p>
            <a:pPr>
              <a:defRPr sz="2400"/>
            </a:pPr>
            <a:r>
              <a:t>suddenly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260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夏</a:t>
            </a:r>
          </a:p>
          <a:p>
            <a:pPr>
              <a:defRPr sz="2400"/>
            </a:pPr>
            <a:r>
              <a:t>xià</a:t>
            </a:r>
          </a:p>
          <a:p>
            <a:pPr>
              <a:defRPr sz="2400"/>
            </a:pPr>
            <a:r>
              <a:t>summer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261</a:t>
            </a:r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太阳</a:t>
            </a:r>
          </a:p>
          <a:p>
            <a:pPr>
              <a:defRPr sz="2400"/>
            </a:pPr>
            <a:r>
              <a:t>tàiyáng</a:t>
            </a:r>
          </a:p>
          <a:p>
            <a:pPr>
              <a:defRPr sz="2400"/>
            </a:pPr>
            <a:r>
              <a:t>sun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262</a:t>
            </a:r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超市</a:t>
            </a:r>
          </a:p>
          <a:p>
            <a:pPr>
              <a:defRPr sz="2400"/>
            </a:pPr>
            <a:r>
              <a:t>chāoshì</a:t>
            </a:r>
          </a:p>
          <a:p>
            <a:pPr>
              <a:defRPr sz="2400"/>
            </a:pPr>
            <a:r>
              <a:t>supermarket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263</a:t>
            </a:r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上网</a:t>
            </a:r>
          </a:p>
          <a:p>
            <a:pPr>
              <a:defRPr sz="2400"/>
            </a:pPr>
            <a:r>
              <a:t>shàngwǎng</a:t>
            </a:r>
          </a:p>
          <a:p>
            <a:pPr>
              <a:defRPr sz="2400"/>
            </a:pPr>
            <a:r>
              <a:t>surf the internet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感兴趣</a:t>
            </a:r>
          </a:p>
          <a:p>
            <a:pPr>
              <a:defRPr sz="2400"/>
            </a:pPr>
            <a:r>
              <a:t>gǎnxìngqù</a:t>
            </a:r>
          </a:p>
          <a:p>
            <a:pPr>
              <a:defRPr sz="2400"/>
            </a:pPr>
            <a:r>
              <a:t>be intretested 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</a:t>
            </a: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甜</a:t>
            </a:r>
          </a:p>
          <a:p>
            <a:pPr>
              <a:defRPr sz="2400"/>
            </a:pPr>
            <a:r>
              <a:t>tián</a:t>
            </a:r>
          </a:p>
          <a:p>
            <a:pPr>
              <a:defRPr sz="2400"/>
            </a:pPr>
            <a:r>
              <a:t>sweet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265</a:t>
            </a:r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拿</a:t>
            </a:r>
          </a:p>
          <a:p>
            <a:pPr>
              <a:defRPr sz="2400"/>
            </a:pPr>
            <a:r>
              <a:t>ná</a:t>
            </a:r>
          </a:p>
          <a:p>
            <a:pPr>
              <a:defRPr sz="2400"/>
            </a:pPr>
            <a:r>
              <a:t>take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266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洗澡</a:t>
            </a:r>
          </a:p>
          <a:p>
            <a:pPr>
              <a:defRPr sz="2400"/>
            </a:pPr>
            <a:r>
              <a:t>xǐzǎo</a:t>
            </a:r>
          </a:p>
          <a:p>
            <a:pPr>
              <a:defRPr sz="2400"/>
            </a:pPr>
            <a:r>
              <a:t>take a shower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267</a:t>
            </a:r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起飞</a:t>
            </a:r>
          </a:p>
          <a:p>
            <a:pPr>
              <a:defRPr sz="2400"/>
            </a:pPr>
            <a:r>
              <a:t>qǐfēi</a:t>
            </a:r>
          </a:p>
          <a:p>
            <a:pPr>
              <a:defRPr sz="2400"/>
            </a:pPr>
            <a:r>
              <a:t>take 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268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教</a:t>
            </a:r>
          </a:p>
          <a:p>
            <a:pPr>
              <a:defRPr sz="2400"/>
            </a:pPr>
            <a:r>
              <a:t>jiāo</a:t>
            </a:r>
          </a:p>
          <a:p>
            <a:pPr>
              <a:defRPr sz="2400"/>
            </a:pPr>
            <a:r>
              <a:t>teach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269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万</a:t>
            </a:r>
          </a:p>
          <a:p>
            <a:pPr>
              <a:defRPr sz="2400"/>
            </a:pPr>
            <a:r>
              <a:t>wàn</a:t>
            </a:r>
          </a:p>
          <a:p>
            <a:pPr>
              <a:defRPr sz="2400"/>
            </a:pPr>
            <a:r>
              <a:t>ten thousand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270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越</a:t>
            </a:r>
          </a:p>
          <a:p>
            <a:pPr>
              <a:defRPr sz="2400"/>
            </a:pPr>
            <a:r>
              <a:t>yuè</a:t>
            </a:r>
          </a:p>
          <a:p>
            <a:pPr>
              <a:defRPr sz="2400"/>
            </a:pPr>
            <a:r>
              <a:t>the more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271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然后</a:t>
            </a:r>
          </a:p>
          <a:p>
            <a:pPr>
              <a:defRPr sz="2400"/>
            </a:pPr>
            <a:r>
              <a:t>ránhòu</a:t>
            </a:r>
          </a:p>
          <a:p>
            <a:pPr>
              <a:defRPr sz="2400"/>
            </a:pPr>
            <a:r>
              <a:t>then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272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瘦</a:t>
            </a:r>
          </a:p>
          <a:p>
            <a:pPr>
              <a:defRPr sz="2400"/>
            </a:pPr>
            <a:r>
              <a:t>shòu</a:t>
            </a:r>
          </a:p>
          <a:p>
            <a:pPr>
              <a:defRPr sz="2400"/>
            </a:pPr>
            <a:r>
              <a:t>thin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273</a:t>
            </a:r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认为</a:t>
            </a:r>
          </a:p>
          <a:p>
            <a:pPr>
              <a:defRPr sz="2400"/>
            </a:pPr>
            <a:r>
              <a:t>rènwéi</a:t>
            </a:r>
          </a:p>
          <a:p>
            <a:pPr>
              <a:defRPr sz="2400"/>
            </a:pPr>
            <a:r>
              <a:t>think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安静</a:t>
            </a:r>
          </a:p>
          <a:p>
            <a:pPr>
              <a:defRPr sz="2400"/>
            </a:pPr>
            <a:r>
              <a:t>ānjìng</a:t>
            </a:r>
          </a:p>
          <a:p>
            <a:pPr>
              <a:defRPr sz="2400"/>
            </a:pPr>
            <a:r>
              <a:t>be quiet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渴</a:t>
            </a:r>
          </a:p>
          <a:p>
            <a:pPr>
              <a:defRPr sz="2400"/>
            </a:pPr>
            <a:r>
              <a:t>kě</a:t>
            </a:r>
          </a:p>
          <a:p>
            <a:pPr>
              <a:defRPr sz="2400"/>
            </a:pPr>
            <a:r>
              <a:t>thirsty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275</a:t>
            </a:r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树</a:t>
            </a:r>
          </a:p>
          <a:p>
            <a:pPr>
              <a:defRPr sz="2400"/>
            </a:pPr>
            <a:r>
              <a:t>shù</a:t>
            </a:r>
          </a:p>
          <a:p>
            <a:pPr>
              <a:defRPr sz="2400"/>
            </a:pPr>
            <a:r>
              <a:t>tree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277</a:t>
            </a:r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裤子</a:t>
            </a:r>
          </a:p>
          <a:p>
            <a:pPr>
              <a:defRPr sz="2400"/>
            </a:pPr>
            <a:r>
              <a:t>kùzi</a:t>
            </a:r>
          </a:p>
          <a:p>
            <a:pPr>
              <a:defRPr sz="2400"/>
            </a:pPr>
            <a:r>
              <a:t>trousers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278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行李箱</a:t>
            </a:r>
          </a:p>
          <a:p>
            <a:pPr>
              <a:defRPr sz="2400"/>
            </a:pPr>
            <a:r>
              <a:t>xínglixiāng</a:t>
            </a:r>
          </a:p>
          <a:p>
            <a:pPr>
              <a:defRPr sz="2400"/>
            </a:pPr>
            <a:r>
              <a:t>trunk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279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试</a:t>
            </a:r>
          </a:p>
          <a:p>
            <a:pPr>
              <a:defRPr sz="2400"/>
            </a:pPr>
            <a:r>
              <a:t>shì</a:t>
            </a:r>
          </a:p>
          <a:p>
            <a:pPr>
              <a:defRPr sz="2400"/>
            </a:pPr>
            <a:r>
              <a:t>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280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伞</a:t>
            </a:r>
          </a:p>
          <a:p>
            <a:pPr>
              <a:defRPr sz="2400"/>
            </a:pPr>
            <a:r>
              <a:t>sǎn</a:t>
            </a:r>
          </a:p>
          <a:p>
            <a:pPr>
              <a:defRPr sz="2400"/>
            </a:pPr>
            <a:r>
              <a:t>umbrella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281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叔叔</a:t>
            </a:r>
          </a:p>
          <a:p>
            <a:pPr>
              <a:defRPr sz="2400"/>
            </a:pPr>
            <a:r>
              <a:t>shūshu</a:t>
            </a:r>
          </a:p>
          <a:p>
            <a:pPr>
              <a:defRPr sz="2400"/>
            </a:pPr>
            <a:r>
              <a:t>uncle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282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了解</a:t>
            </a:r>
          </a:p>
          <a:p>
            <a:pPr>
              <a:defRPr sz="2400"/>
            </a:pPr>
            <a:r>
              <a:t>liǎojiě</a:t>
            </a:r>
          </a:p>
          <a:p>
            <a:pPr>
              <a:defRPr sz="2400"/>
            </a:pPr>
            <a:r>
              <a:t>understand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283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用</a:t>
            </a:r>
          </a:p>
          <a:p>
            <a:pPr>
              <a:defRPr sz="2400"/>
            </a:pPr>
            <a:r>
              <a:t>yòng</a:t>
            </a:r>
          </a:p>
          <a:p>
            <a:pPr>
              <a:defRPr sz="2400"/>
            </a:pPr>
            <a:r>
              <a:t>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284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声音</a:t>
            </a:r>
          </a:p>
          <a:p>
            <a:pPr>
              <a:defRPr sz="2400"/>
            </a:pPr>
            <a:r>
              <a:t>shēngyīn</a:t>
            </a:r>
          </a:p>
          <a:p>
            <a:pPr>
              <a:defRPr sz="2400"/>
            </a:pPr>
            <a:r>
              <a:t>voice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愿意</a:t>
            </a:r>
          </a:p>
          <a:p>
            <a:pPr>
              <a:defRPr sz="2400"/>
            </a:pPr>
            <a:r>
              <a:t>yuànyì</a:t>
            </a:r>
          </a:p>
          <a:p>
            <a:pPr>
              <a:defRPr sz="2400"/>
            </a:pPr>
            <a:r>
              <a:t>be willing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小心</a:t>
            </a:r>
          </a:p>
          <a:p>
            <a:pPr>
              <a:defRPr sz="2400"/>
            </a:pPr>
            <a:r>
              <a:t>xiǎoxīn</a:t>
            </a:r>
          </a:p>
          <a:p>
            <a:pPr>
              <a:defRPr sz="2400"/>
            </a:pPr>
            <a:r>
              <a:t>watch 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286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办法</a:t>
            </a:r>
          </a:p>
          <a:p>
            <a:pPr>
              <a:defRPr sz="2400"/>
            </a:pPr>
            <a:r>
              <a:t>bànfǎ</a:t>
            </a:r>
          </a:p>
          <a:p>
            <a:pPr>
              <a:defRPr sz="2400"/>
            </a:pPr>
            <a:r>
              <a:t>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287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周末</a:t>
            </a:r>
          </a:p>
          <a:p>
            <a:pPr>
              <a:defRPr sz="2400"/>
            </a:pPr>
            <a:r>
              <a:t>zhōumò</a:t>
            </a:r>
          </a:p>
          <a:p>
            <a:pPr>
              <a:defRPr sz="2400"/>
            </a:pPr>
            <a:r>
              <a:t>weekend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288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欢迎</a:t>
            </a:r>
          </a:p>
          <a:p>
            <a:pPr>
              <a:defRPr sz="2400"/>
            </a:pPr>
            <a:r>
              <a:t>huānyíng</a:t>
            </a:r>
          </a:p>
          <a:p>
            <a:pPr>
              <a:defRPr sz="2400"/>
            </a:pPr>
            <a:r>
              <a:t>welcome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289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西</a:t>
            </a:r>
          </a:p>
          <a:p>
            <a:pPr>
              <a:defRPr sz="2400"/>
            </a:pPr>
            <a:r>
              <a:t>xī</a:t>
            </a:r>
          </a:p>
          <a:p>
            <a:pPr>
              <a:defRPr sz="2400"/>
            </a:pPr>
            <a:r>
              <a:t>west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290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刮风</a:t>
            </a:r>
          </a:p>
          <a:p>
            <a:pPr>
              <a:defRPr sz="2400"/>
            </a:pPr>
            <a:r>
              <a:t>guāfēng</a:t>
            </a:r>
          </a:p>
          <a:p>
            <a:pPr>
              <a:defRPr sz="2400"/>
            </a:pPr>
            <a:r>
              <a:t>windy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291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跟</a:t>
            </a:r>
          </a:p>
          <a:p>
            <a:pPr>
              <a:defRPr sz="2400"/>
            </a:pPr>
            <a:r>
              <a:t>gēn</a:t>
            </a:r>
          </a:p>
          <a:p>
            <a:pPr>
              <a:defRPr sz="2400"/>
            </a:pPr>
            <a:r>
              <a:t>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293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世界</a:t>
            </a:r>
          </a:p>
          <a:p>
            <a:pPr>
              <a:defRPr sz="2400"/>
            </a:pPr>
            <a:r>
              <a:t>shìjiè</a:t>
            </a:r>
          </a:p>
          <a:p>
            <a:pPr>
              <a:defRPr sz="2400"/>
            </a:pPr>
            <a:r>
              <a:t>world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294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担心</a:t>
            </a:r>
          </a:p>
          <a:p>
            <a:pPr>
              <a:defRPr sz="2400"/>
            </a:pPr>
            <a:r>
              <a:t>dānxīn</a:t>
            </a:r>
          </a:p>
          <a:p>
            <a:pPr>
              <a:defRPr sz="2400"/>
            </a:pPr>
            <a:r>
              <a:t>worry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295</a:t>
            </a:r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着急</a:t>
            </a:r>
          </a:p>
          <a:p>
            <a:pPr>
              <a:defRPr sz="2400"/>
            </a:pPr>
            <a:r>
              <a:t>zháojí</a:t>
            </a:r>
          </a:p>
          <a:p>
            <a:pPr>
              <a:defRPr sz="2400"/>
            </a:pPr>
            <a:r>
              <a:t>worry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啤酒</a:t>
            </a:r>
          </a:p>
          <a:p>
            <a:pPr>
              <a:defRPr sz="2400"/>
            </a:pPr>
            <a:r>
              <a:t>píjiǔ</a:t>
            </a:r>
          </a:p>
          <a:p>
            <a:pPr>
              <a:defRPr sz="2400"/>
            </a:pPr>
            <a:r>
              <a:t>beer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黄河</a:t>
            </a:r>
          </a:p>
          <a:p>
            <a:pPr>
              <a:defRPr sz="2400"/>
            </a:pPr>
            <a:r>
              <a:t>huánghé</a:t>
            </a:r>
          </a:p>
          <a:p>
            <a:pPr>
              <a:defRPr sz="2400"/>
            </a:pPr>
            <a:r>
              <a:t>yellow river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297</a:t>
            </a:r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年轻</a:t>
            </a:r>
          </a:p>
          <a:p>
            <a:pPr>
              <a:defRPr sz="2400"/>
            </a:pPr>
            <a:r>
              <a:t>niánqīng</a:t>
            </a:r>
          </a:p>
          <a:p>
            <a:pPr>
              <a:defRPr sz="2400"/>
            </a:pPr>
            <a:r>
              <a:t>young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298</a:t>
            </a:r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张</a:t>
            </a:r>
          </a:p>
          <a:p>
            <a:pPr>
              <a:defRPr sz="2400"/>
            </a:pPr>
            <a:r>
              <a:t>zhāng</a:t>
            </a:r>
          </a:p>
          <a:p>
            <a:pPr>
              <a:defRPr sz="2400"/>
            </a:pPr>
            <a:r>
              <a:t>zhang (surname)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299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地</a:t>
            </a:r>
          </a:p>
          <a:p>
            <a:pPr>
              <a:defRPr sz="2400"/>
            </a:pPr>
            <a:r>
              <a:t>de</a:t>
            </a:r>
          </a:p>
          <a:p>
            <a:pPr>
              <a:defRPr sz="2400"/>
            </a:pPr>
            <a:r>
              <a:t>land/ground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300</a:t>
            </a:r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科技 </a:t>
            </a:r>
          </a:p>
          <a:p>
            <a:pPr>
              <a:defRPr sz="2400"/>
            </a:pPr>
            <a:r>
              <a:t>kējì</a:t>
            </a:r>
          </a:p>
          <a:p>
            <a:pPr>
              <a:defRPr sz="2400"/>
            </a:pPr>
            <a:r>
              <a:t>science and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301</a:t>
            </a: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自立自强</a:t>
            </a:r>
          </a:p>
          <a:p>
            <a:pPr>
              <a:defRPr sz="2400"/>
            </a:pPr>
            <a:r>
              <a:t>Zìlì zìqiáng</a:t>
            </a:r>
          </a:p>
          <a:p>
            <a:pPr>
              <a:defRPr sz="2400"/>
            </a:pPr>
            <a:r>
              <a:t>self-reliance (chinese isolationist)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302</a:t>
            </a: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主旨</a:t>
            </a:r>
          </a:p>
          <a:p>
            <a:pPr>
              <a:defRPr sz="2400"/>
            </a:pPr>
            <a:r>
              <a:t>Zhǔzhǐ</a:t>
            </a:r>
          </a:p>
          <a:p>
            <a:pPr>
              <a:defRPr sz="2400"/>
            </a:pPr>
            <a:r>
              <a:t>main idea/purpose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303</a:t>
            </a: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不忘初心</a:t>
            </a:r>
          </a:p>
          <a:p>
            <a:pPr>
              <a:defRPr sz="2400"/>
            </a:pPr>
            <a:r>
              <a:t>Bù wàng chūxīn</a:t>
            </a:r>
          </a:p>
          <a:p>
            <a:pPr>
              <a:defRPr sz="2400"/>
            </a:pPr>
            <a:r>
              <a:t>stay true to your original aspiration (of the party)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304</a:t>
            </a: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国家安</a:t>
            </a:r>
          </a:p>
          <a:p>
            <a:pPr>
              <a:defRPr sz="2400"/>
            </a:pPr>
            <a:r>
              <a:t>Guójiā ān</a:t>
            </a:r>
          </a:p>
          <a:p>
            <a:pPr>
              <a:defRPr sz="2400"/>
            </a:pPr>
            <a:r>
              <a:t>national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305</a:t>
            </a: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双赢</a:t>
            </a:r>
          </a:p>
          <a:p>
            <a:pPr>
              <a:defRPr sz="2400"/>
            </a:pPr>
            <a:r>
              <a:t>Shuāngyíng</a:t>
            </a:r>
          </a:p>
          <a:p>
            <a:pPr>
              <a:defRPr sz="2400"/>
            </a:pPr>
            <a:r>
              <a:t>win-win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关于</a:t>
            </a:r>
          </a:p>
          <a:p>
            <a:pPr>
              <a:defRPr sz="2400"/>
            </a:pPr>
            <a:r>
              <a:t>guānyú</a:t>
            </a:r>
          </a:p>
          <a:p>
            <a:pPr>
              <a:defRPr sz="2400"/>
            </a:pPr>
            <a:r>
              <a:t>about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以前</a:t>
            </a:r>
          </a:p>
          <a:p>
            <a:pPr>
              <a:defRPr sz="2400"/>
            </a:pPr>
            <a:r>
              <a:t>yǐqián</a:t>
            </a:r>
          </a:p>
          <a:p>
            <a:pPr>
              <a:defRPr sz="2400"/>
            </a:pPr>
            <a:r>
              <a:t>before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</a:t>
            </a:r>
          </a:p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人民</a:t>
            </a:r>
          </a:p>
          <a:p>
            <a:pPr>
              <a:defRPr sz="2400"/>
            </a:pPr>
            <a:r>
              <a:t>Rénmín</a:t>
            </a:r>
          </a:p>
          <a:p>
            <a:pPr>
              <a:defRPr sz="2400"/>
            </a:pPr>
            <a:r>
              <a:t>the people (in a communist sense)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307</a:t>
            </a:r>
          </a:p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习近平</a:t>
            </a:r>
          </a:p>
          <a:p>
            <a:pPr>
              <a:defRPr sz="2400"/>
            </a:pPr>
            <a:r>
              <a:t>Xíjìnpíng</a:t>
            </a:r>
          </a:p>
          <a:p>
            <a:pPr>
              <a:defRPr sz="2400"/>
            </a:pPr>
            <a:r>
              <a:t>xi jinping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308</a:t>
            </a:r>
          </a:p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和平</a:t>
            </a:r>
          </a:p>
          <a:p>
            <a:pPr>
              <a:defRPr sz="2400"/>
            </a:pPr>
            <a:r>
              <a:t>Hépíng</a:t>
            </a:r>
          </a:p>
          <a:p>
            <a:pPr>
              <a:defRPr sz="2400"/>
            </a:pPr>
            <a:r>
              <a:t>peace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309</a:t>
            </a:r>
          </a:p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贵重物品</a:t>
            </a:r>
          </a:p>
          <a:p>
            <a:pPr>
              <a:defRPr sz="2400"/>
            </a:pPr>
            <a:r>
              <a:t>Guìzhòng wùpǐn</a:t>
            </a:r>
          </a:p>
          <a:p>
            <a:pPr>
              <a:defRPr sz="2400"/>
            </a:pPr>
            <a:r>
              <a:t>valuables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310</a:t>
            </a:r>
          </a:p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您</a:t>
            </a:r>
          </a:p>
          <a:p>
            <a:pPr>
              <a:defRPr sz="2400"/>
            </a:pPr>
            <a:r>
              <a:t>nín</a:t>
            </a:r>
          </a:p>
          <a:p>
            <a:pPr>
              <a:defRPr sz="2400"/>
            </a:pPr>
            <a:r>
              <a:t>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311</a:t>
            </a:r>
          </a:p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它</a:t>
            </a:r>
          </a:p>
          <a:p>
            <a:pPr>
              <a:defRPr sz="2400"/>
            </a:pPr>
            <a:r>
              <a:t>tā</a:t>
            </a:r>
          </a:p>
          <a:p>
            <a:pPr>
              <a:defRPr sz="2400"/>
            </a:pPr>
            <a:r>
              <a:t>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312</a:t>
            </a:r>
          </a:p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大家</a:t>
            </a:r>
          </a:p>
          <a:p>
            <a:pPr>
              <a:defRPr sz="2400"/>
            </a:pPr>
            <a:r>
              <a:t>dàjiā</a:t>
            </a:r>
          </a:p>
          <a:p>
            <a:pPr>
              <a:defRPr sz="2400"/>
            </a:pPr>
            <a:r>
              <a:t>everyone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313</a:t>
            </a:r>
          </a:p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每</a:t>
            </a:r>
          </a:p>
          <a:p>
            <a:pPr>
              <a:defRPr sz="2400"/>
            </a:pPr>
            <a:r>
              <a:t>měi</a:t>
            </a:r>
          </a:p>
          <a:p>
            <a:pPr>
              <a:defRPr sz="2400"/>
            </a:pPr>
            <a:r>
              <a:t>every, each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314</a:t>
            </a:r>
          </a:p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为什么</a:t>
            </a:r>
          </a:p>
          <a:p>
            <a:pPr>
              <a:defRPr sz="2400"/>
            </a:pPr>
            <a:r>
              <a:t>wèishénme</a:t>
            </a:r>
          </a:p>
          <a:p>
            <a:pPr>
              <a:defRPr sz="2400"/>
            </a:pPr>
            <a:r>
              <a:t>why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315</a:t>
            </a:r>
          </a:p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零</a:t>
            </a:r>
          </a:p>
          <a:p>
            <a:pPr>
              <a:defRPr sz="2400"/>
            </a:pPr>
            <a:r>
              <a:t>líng</a:t>
            </a:r>
          </a:p>
          <a:p>
            <a:pPr>
              <a:defRPr sz="2400"/>
            </a:pPr>
            <a:r>
              <a:t>zero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相信</a:t>
            </a:r>
          </a:p>
          <a:p>
            <a:pPr>
              <a:defRPr sz="2400"/>
            </a:pPr>
            <a:r>
              <a:t>xiāngxìn</a:t>
            </a:r>
          </a:p>
          <a:p>
            <a:pPr>
              <a:defRPr sz="2400"/>
            </a:pPr>
            <a:r>
              <a:t>believe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</a:t>
            </a:r>
          </a:p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两</a:t>
            </a:r>
          </a:p>
          <a:p>
            <a:pPr>
              <a:defRPr sz="2400"/>
            </a:pPr>
            <a:r>
              <a:t>liǎng</a:t>
            </a:r>
          </a:p>
          <a:p>
            <a:pPr>
              <a:defRPr sz="2400"/>
            </a:pPr>
            <a:r>
              <a:t>two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317</a:t>
            </a:r>
          </a:p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百</a:t>
            </a:r>
          </a:p>
          <a:p>
            <a:pPr>
              <a:defRPr sz="2400"/>
            </a:pPr>
            <a:r>
              <a:t>bǎi</a:t>
            </a:r>
          </a:p>
          <a:p>
            <a:pPr>
              <a:defRPr sz="2400"/>
            </a:pPr>
            <a:r>
              <a:t>hundred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318</a:t>
            </a:r>
          </a:p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千</a:t>
            </a:r>
          </a:p>
          <a:p>
            <a:pPr>
              <a:defRPr sz="2400"/>
            </a:pPr>
            <a:r>
              <a:t>qiān</a:t>
            </a:r>
          </a:p>
          <a:p>
            <a:pPr>
              <a:defRPr sz="2400"/>
            </a:pPr>
            <a:r>
              <a:t>thousand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319</a:t>
            </a:r>
          </a:p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第一</a:t>
            </a:r>
          </a:p>
          <a:p>
            <a:pPr>
              <a:defRPr sz="2400"/>
            </a:pPr>
            <a:r>
              <a:t>dìyī</a:t>
            </a:r>
          </a:p>
          <a:p>
            <a:pPr>
              <a:defRPr sz="2400"/>
            </a:pPr>
            <a:r>
              <a:t>first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320</a:t>
            </a:r>
          </a:p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次</a:t>
            </a:r>
          </a:p>
          <a:p>
            <a:pPr>
              <a:defRPr sz="2400"/>
            </a:pPr>
            <a:r>
              <a:t>cì</a:t>
            </a:r>
          </a:p>
          <a:p>
            <a:pPr>
              <a:defRPr sz="2400"/>
            </a:pPr>
            <a:r>
              <a:t>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321</a:t>
            </a:r>
          </a:p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件</a:t>
            </a:r>
          </a:p>
          <a:p>
            <a:pPr>
              <a:defRPr sz="2400"/>
            </a:pPr>
            <a:r>
              <a:t>jiàn</a:t>
            </a:r>
          </a:p>
          <a:p>
            <a:pPr>
              <a:defRPr sz="2400"/>
            </a:pPr>
            <a:r>
              <a:t>piece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322</a:t>
            </a:r>
          </a:p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别</a:t>
            </a:r>
          </a:p>
          <a:p>
            <a:pPr>
              <a:defRPr sz="2400"/>
            </a:pPr>
            <a:r>
              <a:t>bié</a:t>
            </a:r>
          </a:p>
          <a:p>
            <a:pPr>
              <a:defRPr sz="2400"/>
            </a:pPr>
            <a:r>
              <a:t>do not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323</a:t>
            </a:r>
          </a:p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非常</a:t>
            </a:r>
          </a:p>
          <a:p>
            <a:pPr>
              <a:defRPr sz="2400"/>
            </a:pPr>
            <a:r>
              <a:t>fēicháng</a:t>
            </a:r>
          </a:p>
          <a:p>
            <a:pPr>
              <a:defRPr sz="2400"/>
            </a:pPr>
            <a:r>
              <a:t>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324</a:t>
            </a:r>
          </a:p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也</a:t>
            </a:r>
          </a:p>
          <a:p>
            <a:pPr>
              <a:defRPr sz="2400"/>
            </a:pPr>
            <a:r>
              <a:t>yě</a:t>
            </a:r>
          </a:p>
          <a:p>
            <a:pPr>
              <a:defRPr sz="2400"/>
            </a:pPr>
            <a:r>
              <a:t>also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325</a:t>
            </a:r>
          </a:p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还</a:t>
            </a:r>
          </a:p>
          <a:p>
            <a:pPr>
              <a:defRPr sz="2400"/>
            </a:pPr>
            <a:r>
              <a:t>hái</a:t>
            </a:r>
          </a:p>
          <a:p>
            <a:pPr>
              <a:defRPr sz="2400"/>
            </a:pPr>
            <a:r>
              <a:t>still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带</a:t>
            </a:r>
          </a:p>
          <a:p>
            <a:pPr>
              <a:defRPr sz="2400"/>
            </a:pPr>
            <a:r>
              <a:t>dài</a:t>
            </a:r>
          </a:p>
          <a:p>
            <a:pPr>
              <a:defRPr sz="2400"/>
            </a:pPr>
            <a:r>
              <a:t>belt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</a:t>
            </a:r>
          </a:p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最</a:t>
            </a:r>
          </a:p>
          <a:p>
            <a:pPr>
              <a:defRPr sz="2400"/>
            </a:pPr>
            <a:r>
              <a:t>zuì</a:t>
            </a:r>
          </a:p>
          <a:p>
            <a:pPr>
              <a:defRPr sz="2400"/>
            </a:pPr>
            <a:r>
              <a:t>the most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327</a:t>
            </a:r>
          </a:p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真</a:t>
            </a:r>
          </a:p>
          <a:p>
            <a:pPr>
              <a:defRPr sz="2400"/>
            </a:pPr>
            <a:r>
              <a:t>zhēn</a:t>
            </a:r>
          </a:p>
          <a:p>
            <a:pPr>
              <a:defRPr sz="2400"/>
            </a:pPr>
            <a:r>
              <a:t>really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328</a:t>
            </a:r>
          </a:p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正在</a:t>
            </a:r>
          </a:p>
          <a:p>
            <a:pPr>
              <a:defRPr sz="2400"/>
            </a:pPr>
            <a:r>
              <a:t>zhèngzài</a:t>
            </a:r>
          </a:p>
          <a:p>
            <a:pPr>
              <a:defRPr sz="2400"/>
            </a:pPr>
            <a:r>
              <a:t>be being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329</a:t>
            </a:r>
          </a:p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已经</a:t>
            </a:r>
          </a:p>
          <a:p>
            <a:pPr>
              <a:defRPr sz="2400"/>
            </a:pPr>
            <a:r>
              <a:t>yǐjīng</a:t>
            </a:r>
          </a:p>
          <a:p>
            <a:pPr>
              <a:defRPr sz="2400"/>
            </a:pPr>
            <a:r>
              <a:t>already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330</a:t>
            </a:r>
          </a:p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一起</a:t>
            </a:r>
          </a:p>
          <a:p>
            <a:pPr>
              <a:defRPr sz="2400"/>
            </a:pPr>
            <a:r>
              <a:t>yìqǐ</a:t>
            </a:r>
          </a:p>
          <a:p>
            <a:pPr>
              <a:defRPr sz="2400"/>
            </a:pPr>
            <a:r>
              <a:t>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331</a:t>
            </a:r>
          </a:p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再</a:t>
            </a:r>
          </a:p>
          <a:p>
            <a:pPr>
              <a:defRPr sz="2400"/>
            </a:pPr>
            <a:r>
              <a:t>zài</a:t>
            </a:r>
          </a:p>
          <a:p>
            <a:pPr>
              <a:defRPr sz="2400"/>
            </a:pPr>
            <a:r>
              <a:t>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332</a:t>
            </a:r>
          </a:p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就</a:t>
            </a:r>
          </a:p>
          <a:p>
            <a:pPr>
              <a:defRPr sz="2400"/>
            </a:pPr>
            <a:r>
              <a:t>jiǜ</a:t>
            </a:r>
          </a:p>
          <a:p>
            <a:pPr>
              <a:defRPr sz="2400"/>
            </a:pPr>
            <a:r>
              <a:t>at once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333</a:t>
            </a:r>
          </a:p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因为……所以……</a:t>
            </a:r>
          </a:p>
          <a:p>
            <a:pPr>
              <a:defRPr sz="2400"/>
            </a:pPr>
            <a:r>
              <a:t>yīnwèi…suǒyǐ…</a:t>
            </a:r>
          </a:p>
          <a:p>
            <a:pPr>
              <a:defRPr sz="2400"/>
            </a:pPr>
            <a:r>
              <a:t>because…so…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334</a:t>
            </a:r>
          </a:p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虽然……但是……</a:t>
            </a:r>
          </a:p>
          <a:p>
            <a:pPr>
              <a:defRPr sz="2400"/>
            </a:pPr>
            <a:r>
              <a:t>suīrán…dànshì…</a:t>
            </a:r>
          </a:p>
          <a:p>
            <a:pPr>
              <a:defRPr sz="2400"/>
            </a:pPr>
            <a:r>
              <a:t>although… but…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335</a:t>
            </a:r>
          </a:p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从</a:t>
            </a:r>
          </a:p>
          <a:p>
            <a:pPr>
              <a:defRPr sz="2400"/>
            </a:pPr>
            <a:r>
              <a:t>cóng</a:t>
            </a:r>
          </a:p>
          <a:p>
            <a:pPr>
              <a:defRPr sz="2400"/>
            </a:pPr>
            <a:r>
              <a:t>from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自行车</a:t>
            </a:r>
          </a:p>
          <a:p>
            <a:pPr>
              <a:defRPr sz="2400"/>
            </a:pPr>
            <a:r>
              <a:t>zìxíngchē</a:t>
            </a:r>
          </a:p>
          <a:p>
            <a:pPr>
              <a:defRPr sz="2400"/>
            </a:pPr>
            <a:r>
              <a:t>bicycle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</a:t>
            </a:r>
          </a:p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比</a:t>
            </a:r>
          </a:p>
          <a:p>
            <a:pPr>
              <a:defRPr sz="2400"/>
            </a:pPr>
            <a:r>
              <a:t>bǐ</a:t>
            </a:r>
          </a:p>
          <a:p>
            <a:pPr>
              <a:defRPr sz="2400"/>
            </a:pPr>
            <a:r>
              <a:t>comparing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337</a:t>
            </a: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往</a:t>
            </a:r>
          </a:p>
          <a:p>
            <a:pPr>
              <a:defRPr sz="2400"/>
            </a:pPr>
            <a:r>
              <a:t>wǎng</a:t>
            </a:r>
          </a:p>
          <a:p>
            <a:pPr>
              <a:defRPr sz="2400"/>
            </a:pPr>
            <a:r>
              <a:t>toward,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338</a:t>
            </a: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离</a:t>
            </a:r>
          </a:p>
          <a:p>
            <a:pPr>
              <a:defRPr sz="2400"/>
            </a:pPr>
            <a:r>
              <a:t>lí</a:t>
            </a:r>
          </a:p>
          <a:p>
            <a:pPr>
              <a:defRPr sz="2400"/>
            </a:pPr>
            <a:r>
              <a:t>indicate the distance between two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339</a:t>
            </a: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着</a:t>
            </a:r>
          </a:p>
          <a:p>
            <a:pPr>
              <a:defRPr sz="2400"/>
            </a:pPr>
            <a:r>
              <a:t>zhe</a:t>
            </a:r>
          </a:p>
          <a:p>
            <a:pPr>
              <a:defRPr sz="2400"/>
            </a:pPr>
            <a: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341</a:t>
            </a:r>
          </a:p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吧</a:t>
            </a:r>
          </a:p>
          <a:p>
            <a:pPr>
              <a:defRPr sz="2400"/>
            </a:pPr>
            <a:r>
              <a:t>ba</a:t>
            </a:r>
          </a:p>
          <a:p>
            <a:pPr>
              <a:defRPr sz="2400"/>
            </a:pPr>
            <a: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343</a:t>
            </a:r>
          </a:p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机场</a:t>
            </a:r>
          </a:p>
          <a:p>
            <a:pPr>
              <a:defRPr sz="2400"/>
            </a:pPr>
            <a:r>
              <a:t>jīchǎng</a:t>
            </a:r>
          </a:p>
          <a:p>
            <a:pPr>
              <a:defRPr sz="2400"/>
            </a:pPr>
            <a:r>
              <a:t>airport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344</a:t>
            </a:r>
          </a:p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教室</a:t>
            </a:r>
          </a:p>
          <a:p>
            <a:pPr>
              <a:defRPr sz="2400"/>
            </a:pPr>
            <a:r>
              <a:t>jiàoshì</a:t>
            </a:r>
          </a:p>
          <a:p>
            <a:pPr>
              <a:defRPr sz="2400"/>
            </a:pPr>
            <a:r>
              <a:t>classroom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345</a:t>
            </a:r>
          </a:p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房间</a:t>
            </a:r>
          </a:p>
          <a:p>
            <a:pPr>
              <a:defRPr sz="2400"/>
            </a:pPr>
            <a:r>
              <a:t>fángjiān</a:t>
            </a:r>
          </a:p>
          <a:p>
            <a:pPr>
              <a:defRPr sz="2400"/>
            </a:pPr>
            <a:r>
              <a:t>room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346</a:t>
            </a:r>
          </a:p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路</a:t>
            </a:r>
          </a:p>
          <a:p>
            <a:pPr>
              <a:defRPr sz="2400"/>
            </a:pPr>
            <a:r>
              <a:t>lù</a:t>
            </a:r>
          </a:p>
          <a:p>
            <a:pPr>
              <a:defRPr sz="2400"/>
            </a:pPr>
            <a:r>
              <a:t>road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347</a:t>
            </a:r>
          </a:p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左边</a:t>
            </a:r>
          </a:p>
          <a:p>
            <a:pPr>
              <a:defRPr sz="2400"/>
            </a:pPr>
            <a:r>
              <a:t>zuǒbiān</a:t>
            </a:r>
          </a:p>
          <a:p>
            <a:pPr>
              <a:defRPr sz="2400"/>
            </a:pPr>
            <a:r>
              <a:t>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鸟</a:t>
            </a:r>
          </a:p>
          <a:p>
            <a:pPr>
              <a:defRPr sz="2400"/>
            </a:pPr>
            <a:r>
              <a:t>niǎo</a:t>
            </a:r>
          </a:p>
          <a:p>
            <a:pPr>
              <a:defRPr sz="2400"/>
            </a:pPr>
            <a:r>
              <a:t>bird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</a:t>
            </a:r>
          </a:p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右边</a:t>
            </a:r>
          </a:p>
          <a:p>
            <a:pPr>
              <a:defRPr sz="2400"/>
            </a:pPr>
            <a:r>
              <a:t>yòubiān</a:t>
            </a:r>
          </a:p>
          <a:p>
            <a:pPr>
              <a:defRPr sz="2400"/>
            </a:pPr>
            <a:r>
              <a:t>right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349</a:t>
            </a:r>
          </a:p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外</a:t>
            </a:r>
          </a:p>
          <a:p>
            <a:pPr>
              <a:defRPr sz="2400"/>
            </a:pPr>
            <a:r>
              <a:t>wài</a:t>
            </a:r>
          </a:p>
          <a:p>
            <a:pPr>
              <a:defRPr sz="2400"/>
            </a:pPr>
            <a:r>
              <a:t>outside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350</a:t>
            </a:r>
          </a:p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旁边</a:t>
            </a:r>
          </a:p>
          <a:p>
            <a:pPr>
              <a:defRPr sz="2400"/>
            </a:pPr>
            <a:r>
              <a:t>pángbiān</a:t>
            </a:r>
          </a:p>
          <a:p>
            <a:pPr>
              <a:defRPr sz="2400"/>
            </a:pPr>
            <a:r>
              <a:t>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351</a:t>
            </a:r>
          </a:p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一下</a:t>
            </a:r>
          </a:p>
          <a:p>
            <a:pPr>
              <a:defRPr sz="2400"/>
            </a:pPr>
            <a:r>
              <a:t>yīxià</a:t>
            </a:r>
          </a:p>
          <a:p>
            <a:pPr>
              <a:defRPr sz="2400"/>
            </a:pPr>
            <a:r>
              <a:t>in a short while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352</a:t>
            </a:r>
          </a:p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早上</a:t>
            </a:r>
          </a:p>
          <a:p>
            <a:pPr>
              <a:defRPr sz="2400"/>
            </a:pPr>
            <a:r>
              <a:t>zǎoshàng</a:t>
            </a:r>
          </a:p>
          <a:p>
            <a:pPr>
              <a:defRPr sz="2400"/>
            </a:pPr>
            <a:r>
              <a:t>morning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353</a:t>
            </a:r>
          </a:p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晚上</a:t>
            </a:r>
          </a:p>
          <a:p>
            <a:pPr>
              <a:defRPr sz="2400"/>
            </a:pPr>
            <a:r>
              <a:t>wǎnshàng</a:t>
            </a:r>
          </a:p>
          <a:p>
            <a:pPr>
              <a:defRPr sz="2400"/>
            </a:pPr>
            <a:r>
              <a:t>night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354</a:t>
            </a:r>
          </a:p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小时</a:t>
            </a:r>
          </a:p>
          <a:p>
            <a:pPr>
              <a:defRPr sz="2400"/>
            </a:pPr>
            <a:r>
              <a:t>xiǎoshí</a:t>
            </a:r>
          </a:p>
          <a:p>
            <a:pPr>
              <a:defRPr sz="2400"/>
            </a:pPr>
            <a:r>
              <a:t>hour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355</a:t>
            </a:r>
          </a:p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时间</a:t>
            </a:r>
          </a:p>
          <a:p>
            <a:pPr>
              <a:defRPr sz="2400"/>
            </a:pPr>
            <a:r>
              <a:t>shíjiān</a:t>
            </a:r>
          </a:p>
          <a:p>
            <a:pPr>
              <a:defRPr sz="2400"/>
            </a:pPr>
            <a:r>
              <a:t>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356</a:t>
            </a:r>
          </a:p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去年</a:t>
            </a:r>
          </a:p>
          <a:p>
            <a:pPr>
              <a:defRPr sz="2400"/>
            </a:pPr>
            <a:r>
              <a:t>qùnián</a:t>
            </a:r>
          </a:p>
          <a:p>
            <a:pPr>
              <a:defRPr sz="2400"/>
            </a:pPr>
            <a:r>
              <a:t>last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357</a:t>
            </a:r>
          </a:p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日</a:t>
            </a:r>
          </a:p>
          <a:p>
            <a:pPr>
              <a:defRPr sz="2400"/>
            </a:pPr>
            <a:r>
              <a:t>rì</a:t>
            </a:r>
          </a:p>
          <a:p>
            <a:pPr>
              <a:defRPr sz="2400"/>
            </a:pPr>
            <a:r>
              <a:t>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黑板</a:t>
            </a:r>
          </a:p>
          <a:p>
            <a:pPr>
              <a:defRPr sz="2400"/>
            </a:pPr>
            <a:r>
              <a:t>hēibǎn</a:t>
            </a:r>
          </a:p>
          <a:p>
            <a:pPr>
              <a:defRPr sz="2400"/>
            </a:pPr>
            <a:r>
              <a:t>blackboard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</a:t>
            </a:r>
          </a:p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生日</a:t>
            </a:r>
          </a:p>
          <a:p>
            <a:pPr>
              <a:defRPr sz="2400"/>
            </a:pPr>
            <a:r>
              <a:t>shēngrì</a:t>
            </a:r>
          </a:p>
          <a:p>
            <a:pPr>
              <a:defRPr sz="2400"/>
            </a:pPr>
            <a:r>
              <a:t>birthday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359</a:t>
            </a:r>
          </a:p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哥哥</a:t>
            </a:r>
          </a:p>
          <a:p>
            <a:pPr>
              <a:defRPr sz="2400"/>
            </a:pPr>
            <a:r>
              <a:t>gēge</a:t>
            </a:r>
          </a:p>
          <a:p>
            <a:pPr>
              <a:defRPr sz="2400"/>
            </a:pPr>
            <a:r>
              <a:t>older brother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360</a:t>
            </a:r>
          </a:p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姐姐</a:t>
            </a:r>
          </a:p>
          <a:p>
            <a:pPr>
              <a:defRPr sz="2400"/>
            </a:pPr>
            <a:r>
              <a:t>jiějie</a:t>
            </a:r>
          </a:p>
          <a:p>
            <a:pPr>
              <a:defRPr sz="2400"/>
            </a:pPr>
            <a:r>
              <a:t>older sister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361</a:t>
            </a:r>
          </a:p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弟弟</a:t>
            </a:r>
          </a:p>
          <a:p>
            <a:pPr>
              <a:defRPr sz="2400"/>
            </a:pPr>
            <a:r>
              <a:t>dìdi</a:t>
            </a:r>
          </a:p>
          <a:p>
            <a:pPr>
              <a:defRPr sz="2400"/>
            </a:pPr>
            <a:r>
              <a:t>younger brother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362</a:t>
            </a:r>
          </a:p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妹妹</a:t>
            </a:r>
          </a:p>
          <a:p>
            <a:pPr>
              <a:defRPr sz="2400"/>
            </a:pPr>
            <a:r>
              <a:t>mèimei</a:t>
            </a:r>
          </a:p>
          <a:p>
            <a:pPr>
              <a:defRPr sz="2400"/>
            </a:pPr>
            <a:r>
              <a:t>younger sister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363</a:t>
            </a:r>
          </a:p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丈夫</a:t>
            </a:r>
          </a:p>
          <a:p>
            <a:pPr>
              <a:defRPr sz="2400"/>
            </a:pPr>
            <a:r>
              <a:t>zhàngfu</a:t>
            </a:r>
          </a:p>
          <a:p>
            <a:pPr>
              <a:defRPr sz="2400"/>
            </a:pPr>
            <a:r>
              <a:t>husband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364</a:t>
            </a:r>
          </a:p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妻子</a:t>
            </a:r>
          </a:p>
          <a:p>
            <a:pPr>
              <a:defRPr sz="2400"/>
            </a:pPr>
            <a:r>
              <a:t>qīzi</a:t>
            </a:r>
          </a:p>
          <a:p>
            <a:pPr>
              <a:defRPr sz="2400"/>
            </a:pPr>
            <a:r>
              <a:t>wife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365</a:t>
            </a:r>
          </a:p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孩子</a:t>
            </a:r>
          </a:p>
          <a:p>
            <a:pPr>
              <a:defRPr sz="2400"/>
            </a:pPr>
            <a:r>
              <a:t>háizi</a:t>
            </a:r>
          </a:p>
          <a:p>
            <a:pPr>
              <a:defRPr sz="2400"/>
            </a:pPr>
            <a:r>
              <a:t>child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366</a:t>
            </a:r>
          </a:p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男人</a:t>
            </a:r>
          </a:p>
          <a:p>
            <a:pPr>
              <a:defRPr sz="2400"/>
            </a:pPr>
            <a:r>
              <a:t>nánrén</a:t>
            </a:r>
          </a:p>
          <a:p>
            <a:pPr>
              <a:defRPr sz="2400"/>
            </a:pPr>
            <a:r>
              <a:t>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367</a:t>
            </a: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女人</a:t>
            </a:r>
          </a:p>
          <a:p>
            <a:pPr>
              <a:defRPr sz="2400"/>
            </a:pPr>
            <a:r>
              <a:t>nǚrén</a:t>
            </a:r>
          </a:p>
          <a:p>
            <a:pPr>
              <a:defRPr sz="2400"/>
            </a:pPr>
            <a:r>
              <a:t>woman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蓝</a:t>
            </a:r>
          </a:p>
          <a:p>
            <a:pPr>
              <a:defRPr sz="2400"/>
            </a:pPr>
            <a:r>
              <a:t>lán</a:t>
            </a:r>
          </a:p>
          <a:p>
            <a:pPr>
              <a:defRPr sz="2400"/>
            </a:pPr>
            <a:r>
              <a:t>blue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</a:t>
            </a:r>
          </a:p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服务员</a:t>
            </a:r>
          </a:p>
          <a:p>
            <a:pPr>
              <a:defRPr sz="2400"/>
            </a:pPr>
            <a:r>
              <a:t>fúwùyuán</a:t>
            </a:r>
          </a:p>
          <a:p>
            <a:pPr>
              <a:defRPr sz="2400"/>
            </a:pPr>
            <a:r>
              <a:t>waiter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369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鱼</a:t>
            </a:r>
          </a:p>
          <a:p>
            <a:pPr>
              <a:defRPr sz="2400"/>
            </a:pPr>
            <a:r>
              <a:t>yú</a:t>
            </a:r>
          </a:p>
          <a:p>
            <a:pPr>
              <a:defRPr sz="2400"/>
            </a:pPr>
            <a:r>
              <a:t>fish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370</a:t>
            </a: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羊肉</a:t>
            </a:r>
          </a:p>
          <a:p>
            <a:pPr>
              <a:defRPr sz="2400"/>
            </a:pPr>
            <a:r>
              <a:t>yángròu</a:t>
            </a:r>
          </a:p>
          <a:p>
            <a:pPr>
              <a:defRPr sz="2400"/>
            </a:pPr>
            <a:r>
              <a:t>mutton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371</a:t>
            </a:r>
          </a:p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牛奶</a:t>
            </a:r>
          </a:p>
          <a:p>
            <a:pPr>
              <a:defRPr sz="2400"/>
            </a:pPr>
            <a:r>
              <a:t>niúnǎi</a:t>
            </a:r>
          </a:p>
          <a:p>
            <a:pPr>
              <a:defRPr sz="2400"/>
            </a:pPr>
            <a:r>
              <a:t>milk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372</a:t>
            </a: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鸡蛋</a:t>
            </a:r>
          </a:p>
          <a:p>
            <a:pPr>
              <a:defRPr sz="2400"/>
            </a:pPr>
            <a:r>
              <a:t>jīdàn</a:t>
            </a:r>
          </a:p>
          <a:p>
            <a:pPr>
              <a:defRPr sz="2400"/>
            </a:pPr>
            <a:r>
              <a:t>egg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373</a:t>
            </a:r>
          </a:p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西瓜</a:t>
            </a:r>
          </a:p>
          <a:p>
            <a:pPr>
              <a:defRPr sz="2400"/>
            </a:pPr>
            <a:r>
              <a:t>xīguā</a:t>
            </a:r>
          </a:p>
          <a:p>
            <a:pPr>
              <a:defRPr sz="2400"/>
            </a:pPr>
            <a:r>
              <a:t>watermelon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374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咖啡</a:t>
            </a:r>
          </a:p>
          <a:p>
            <a:pPr>
              <a:defRPr sz="2400"/>
            </a:pPr>
            <a:r>
              <a:t>kāfēi</a:t>
            </a:r>
          </a:p>
          <a:p>
            <a:pPr>
              <a:defRPr sz="2400"/>
            </a:pPr>
            <a:r>
              <a:t>coffee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375</a:t>
            </a: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雪</a:t>
            </a:r>
          </a:p>
          <a:p>
            <a:pPr>
              <a:defRPr sz="2400"/>
            </a:pPr>
            <a:r>
              <a:t>xuě</a:t>
            </a:r>
          </a:p>
          <a:p>
            <a:pPr>
              <a:defRPr sz="2400"/>
            </a:pPr>
            <a:r>
              <a:t>snow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376</a:t>
            </a: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药</a:t>
            </a:r>
          </a:p>
          <a:p>
            <a:pPr>
              <a:defRPr sz="2400"/>
            </a:pPr>
            <a:r>
              <a:t>yào</a:t>
            </a:r>
          </a:p>
          <a:p>
            <a:pPr>
              <a:defRPr sz="2400"/>
            </a:pPr>
            <a:r>
              <a:t>medicine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377</a:t>
            </a:r>
          </a:p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手机</a:t>
            </a:r>
          </a:p>
          <a:p>
            <a:pPr>
              <a:defRPr sz="2400"/>
            </a:pPr>
            <a:r>
              <a:t>shǒujī</a:t>
            </a:r>
          </a:p>
          <a:p>
            <a:pPr>
              <a:defRPr sz="2400"/>
            </a:pPr>
            <a:r>
              <a:t>cellphone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借</a:t>
            </a:r>
          </a:p>
          <a:p>
            <a:pPr>
              <a:defRPr sz="2400"/>
            </a:pPr>
            <a:r>
              <a:t>jiè</a:t>
            </a:r>
          </a:p>
          <a:p>
            <a:pPr>
              <a:defRPr sz="2400"/>
            </a:pPr>
            <a:r>
              <a:t>borrow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</a:t>
            </a:r>
          </a:p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手表</a:t>
            </a:r>
          </a:p>
          <a:p>
            <a:pPr>
              <a:defRPr sz="2400"/>
            </a:pPr>
            <a:r>
              <a:t>shǒubiǎo</a:t>
            </a:r>
          </a:p>
          <a:p>
            <a:pPr>
              <a:defRPr sz="2400"/>
            </a:pPr>
            <a:r>
              <a:t>watch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379</a:t>
            </a:r>
          </a:p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眼睛</a:t>
            </a:r>
          </a:p>
          <a:p>
            <a:pPr>
              <a:defRPr sz="2400"/>
            </a:pPr>
            <a:r>
              <a:t>yǎnjīng</a:t>
            </a:r>
          </a:p>
          <a:p>
            <a:pPr>
              <a:defRPr sz="2400"/>
            </a:pPr>
            <a:r>
              <a:t>eye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380</a:t>
            </a:r>
          </a:p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身体</a:t>
            </a:r>
          </a:p>
          <a:p>
            <a:pPr>
              <a:defRPr sz="2400"/>
            </a:pPr>
            <a:r>
              <a:t>shēntǐ</a:t>
            </a:r>
          </a:p>
          <a:p>
            <a:pPr>
              <a:defRPr sz="2400"/>
            </a:pPr>
            <a:r>
              <a:t>body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381</a:t>
            </a:r>
          </a:p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公共汽车</a:t>
            </a:r>
          </a:p>
          <a:p>
            <a:pPr>
              <a:defRPr sz="2400"/>
            </a:pPr>
            <a:r>
              <a:t>gōnggòngqìchē</a:t>
            </a:r>
          </a:p>
          <a:p>
            <a:pPr>
              <a:defRPr sz="2400"/>
            </a:pPr>
            <a:r>
              <a:t>bus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382</a:t>
            </a:r>
          </a:p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报纸</a:t>
            </a:r>
          </a:p>
          <a:p>
            <a:pPr>
              <a:defRPr sz="2400"/>
            </a:pPr>
            <a:r>
              <a:t>bàozhǐ</a:t>
            </a:r>
          </a:p>
          <a:p>
            <a:pPr>
              <a:defRPr sz="2400"/>
            </a:pPr>
            <a:r>
              <a:t>newspaper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383</a:t>
            </a:r>
          </a:p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门</a:t>
            </a:r>
          </a:p>
          <a:p>
            <a:pPr>
              <a:defRPr sz="2400"/>
            </a:pPr>
            <a:r>
              <a:t>mén</a:t>
            </a:r>
          </a:p>
          <a:p>
            <a:pPr>
              <a:defRPr sz="2400"/>
            </a:pPr>
            <a:r>
              <a:t>door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384</a:t>
            </a:r>
          </a:p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题</a:t>
            </a:r>
          </a:p>
          <a:p>
            <a:pPr>
              <a:defRPr sz="2400"/>
            </a:pPr>
            <a:r>
              <a:t>tí</a:t>
            </a:r>
          </a:p>
          <a:p>
            <a:pPr>
              <a:defRPr sz="2400"/>
            </a:pPr>
            <a:r>
              <a:t>topic, item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385</a:t>
            </a:r>
          </a:p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姓</a:t>
            </a:r>
          </a:p>
          <a:p>
            <a:pPr>
              <a:defRPr sz="2400"/>
            </a:pPr>
            <a:r>
              <a:t>xìng</a:t>
            </a:r>
          </a:p>
          <a:p>
            <a:pPr>
              <a:defRPr sz="2400"/>
            </a:pPr>
            <a:r>
              <a:t>surname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387</a:t>
            </a:r>
          </a:p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问题</a:t>
            </a:r>
          </a:p>
          <a:p>
            <a:pPr>
              <a:defRPr sz="2400"/>
            </a:pPr>
            <a:r>
              <a:t>wèntí</a:t>
            </a:r>
          </a:p>
          <a:p>
            <a:pPr>
              <a:defRPr sz="2400"/>
            </a:pPr>
            <a:r>
              <a:t>question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388</a:t>
            </a:r>
          </a:p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事情</a:t>
            </a:r>
          </a:p>
          <a:p>
            <a:pPr>
              <a:defRPr sz="2400"/>
            </a:pPr>
            <a:r>
              <a:t>shìqing</a:t>
            </a:r>
          </a:p>
          <a:p>
            <a:pPr>
              <a:defRPr sz="2400"/>
            </a:pPr>
            <a:r>
              <a:t>matter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瓶子</a:t>
            </a:r>
          </a:p>
          <a:p>
            <a:pPr>
              <a:defRPr sz="2400"/>
            </a:pPr>
            <a:r>
              <a:t>píngzi</a:t>
            </a:r>
          </a:p>
          <a:p>
            <a:pPr>
              <a:defRPr sz="2400"/>
            </a:pPr>
            <a:r>
              <a:t>bottle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38</a:t>
            </a:r>
          </a:p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考试</a:t>
            </a:r>
          </a:p>
          <a:p>
            <a:pPr>
              <a:defRPr sz="2400"/>
            </a:pPr>
            <a:r>
              <a:t>kǎoshì</a:t>
            </a:r>
          </a:p>
          <a:p>
            <a:pPr>
              <a:defRPr sz="2400"/>
            </a:pPr>
            <a:r>
              <a:t>exam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390</a:t>
            </a:r>
          </a:p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票</a:t>
            </a:r>
          </a:p>
          <a:p>
            <a:pPr>
              <a:defRPr sz="2400"/>
            </a:pPr>
            <a:r>
              <a:t>piào</a:t>
            </a:r>
          </a:p>
          <a:p>
            <a:pPr>
              <a:defRPr sz="2400"/>
            </a:pPr>
            <a:r>
              <a:t>ticket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391</a:t>
            </a:r>
          </a:p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意思</a:t>
            </a:r>
          </a:p>
          <a:p>
            <a:pPr>
              <a:defRPr sz="2400"/>
            </a:pPr>
            <a:r>
              <a:t>yìsi</a:t>
            </a:r>
          </a:p>
          <a:p>
            <a:pPr>
              <a:defRPr sz="2400"/>
            </a:pPr>
            <a:r>
              <a:t>meaning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392</a:t>
            </a:r>
          </a:p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颜色</a:t>
            </a:r>
          </a:p>
          <a:p>
            <a:pPr>
              <a:defRPr sz="2400"/>
            </a:pPr>
            <a:r>
              <a:t>yánsè</a:t>
            </a:r>
          </a:p>
          <a:p>
            <a:pPr>
              <a:defRPr sz="2400"/>
            </a:pPr>
            <a:r>
              <a:t>color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393</a:t>
            </a:r>
          </a:p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铅笔</a:t>
            </a:r>
          </a:p>
          <a:p>
            <a:pPr>
              <a:defRPr sz="2400"/>
            </a:pPr>
            <a:r>
              <a:t>qiánbǐ</a:t>
            </a:r>
          </a:p>
          <a:p>
            <a:pPr>
              <a:defRPr sz="2400"/>
            </a:pPr>
            <a:r>
              <a:t>pencil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394</a:t>
            </a:r>
          </a:p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面条</a:t>
            </a:r>
          </a:p>
          <a:p>
            <a:pPr>
              <a:defRPr sz="2400"/>
            </a:pPr>
            <a:r>
              <a:t>miàntiáo</a:t>
            </a:r>
          </a:p>
          <a:p>
            <a:pPr>
              <a:defRPr sz="2400"/>
            </a:pPr>
            <a:r>
              <a:t>noodle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395</a:t>
            </a:r>
          </a:p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火车站</a:t>
            </a:r>
          </a:p>
          <a:p>
            <a:pPr>
              <a:defRPr sz="2400"/>
            </a:pPr>
            <a:r>
              <a:t>huǒchēzhàn</a:t>
            </a:r>
          </a:p>
          <a:p>
            <a:pPr>
              <a:defRPr sz="2400"/>
            </a:pPr>
            <a:r>
              <a:t>train station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396</a:t>
            </a:r>
          </a:p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公司</a:t>
            </a:r>
          </a:p>
          <a:p>
            <a:pPr>
              <a:defRPr sz="2400"/>
            </a:pPr>
            <a:r>
              <a:t>gōngsī</a:t>
            </a:r>
          </a:p>
          <a:p>
            <a:pPr>
              <a:defRPr sz="2400"/>
            </a:pPr>
            <a:r>
              <a:t>company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397</a:t>
            </a:r>
          </a:p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宾馆</a:t>
            </a:r>
          </a:p>
          <a:p>
            <a:pPr>
              <a:defRPr sz="2400"/>
            </a:pPr>
            <a:r>
              <a:t>bīngguǎn</a:t>
            </a:r>
          </a:p>
          <a:p>
            <a:pPr>
              <a:defRPr sz="2400"/>
            </a:pPr>
            <a:r>
              <a:t>hotel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398</a:t>
            </a:r>
          </a:p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说话</a:t>
            </a:r>
          </a:p>
          <a:p>
            <a:pPr>
              <a:defRPr sz="2400"/>
            </a:pPr>
            <a:r>
              <a:t>shuōhuà</a:t>
            </a:r>
          </a:p>
          <a:p>
            <a:pPr>
              <a:defRPr sz="2400"/>
            </a:pPr>
            <a:r>
              <a:t>talk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碗</a:t>
            </a:r>
          </a:p>
          <a:p>
            <a:pPr>
              <a:defRPr sz="2400"/>
            </a:pPr>
            <a:r>
              <a:t>wǎn</a:t>
            </a:r>
          </a:p>
          <a:p>
            <a:pPr>
              <a:defRPr sz="2400"/>
            </a:pPr>
            <a:r>
              <a:t>bowl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39</a:t>
            </a:r>
          </a:p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卖</a:t>
            </a:r>
          </a:p>
          <a:p>
            <a:pPr>
              <a:defRPr sz="2400"/>
            </a:pPr>
            <a:r>
              <a:t>mài</a:t>
            </a:r>
          </a:p>
          <a:p>
            <a:pPr>
              <a:defRPr sz="2400"/>
            </a:pPr>
            <a:r>
              <a:t>sell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400</a:t>
            </a:r>
          </a:p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问</a:t>
            </a:r>
          </a:p>
          <a:p>
            <a:pPr>
              <a:defRPr sz="2400"/>
            </a:pPr>
            <a:r>
              <a:t>wèn</a:t>
            </a:r>
          </a:p>
          <a:p>
            <a:pPr>
              <a:defRPr sz="2400"/>
            </a:pPr>
            <a:r>
              <a:t>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401</a:t>
            </a:r>
          </a:p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走</a:t>
            </a:r>
          </a:p>
          <a:p>
            <a:pPr>
              <a:defRPr sz="2400"/>
            </a:pPr>
            <a:r>
              <a:t>zǒu</a:t>
            </a:r>
          </a:p>
          <a:p>
            <a:pPr>
              <a:defRPr sz="2400"/>
            </a:pPr>
            <a:r>
              <a:t>walk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402</a:t>
            </a:r>
          </a:p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进</a:t>
            </a:r>
          </a:p>
          <a:p>
            <a:pPr>
              <a:defRPr sz="2400"/>
            </a:pPr>
            <a:r>
              <a:t>jìn</a:t>
            </a:r>
          </a:p>
          <a:p>
            <a:pPr>
              <a:defRPr sz="2400"/>
            </a:pPr>
            <a:r>
              <a:t>enter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403</a:t>
            </a:r>
          </a:p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出</a:t>
            </a:r>
          </a:p>
          <a:p>
            <a:pPr>
              <a:defRPr sz="2400"/>
            </a:pPr>
            <a:r>
              <a:t>chū</a:t>
            </a:r>
          </a:p>
          <a:p>
            <a:pPr>
              <a:defRPr sz="2400"/>
            </a:pPr>
            <a:r>
              <a:t>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404</a:t>
            </a:r>
          </a:p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跑步</a:t>
            </a:r>
          </a:p>
          <a:p>
            <a:pPr>
              <a:defRPr sz="2400"/>
            </a:pPr>
            <a:r>
              <a:t>pǎobù</a:t>
            </a:r>
          </a:p>
          <a:p>
            <a:pPr>
              <a:defRPr sz="2400"/>
            </a:pPr>
            <a:r>
              <a:t>run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405</a:t>
            </a:r>
          </a:p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到</a:t>
            </a:r>
          </a:p>
          <a:p>
            <a:pPr>
              <a:defRPr sz="2400"/>
            </a:pPr>
            <a:r>
              <a:t>dào</a:t>
            </a:r>
          </a:p>
          <a:p>
            <a:pPr>
              <a:defRPr sz="2400"/>
            </a:pPr>
            <a:r>
              <a:t>arrive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406</a:t>
            </a:r>
          </a:p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穿</a:t>
            </a:r>
          </a:p>
          <a:p>
            <a:pPr>
              <a:defRPr sz="2400"/>
            </a:pPr>
            <a:r>
              <a:t>chuān</a:t>
            </a:r>
          </a:p>
          <a:p>
            <a:pPr>
              <a:defRPr sz="2400"/>
            </a:pPr>
            <a:r>
              <a:t>wear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407</a:t>
            </a:r>
          </a:p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洗</a:t>
            </a:r>
          </a:p>
          <a:p>
            <a:pPr>
              <a:defRPr sz="2400"/>
            </a:pPr>
            <a:r>
              <a:t>xǐ</a:t>
            </a:r>
          </a:p>
          <a:p>
            <a:pPr>
              <a:defRPr sz="2400"/>
            </a:pPr>
            <a:r>
              <a:t>wash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408</a:t>
            </a:r>
          </a:p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给</a:t>
            </a:r>
          </a:p>
          <a:p>
            <a:pPr>
              <a:defRPr sz="2400"/>
            </a:pPr>
            <a:r>
              <a:t>gěi</a:t>
            </a:r>
          </a:p>
          <a:p>
            <a:pPr>
              <a:defRPr sz="2400"/>
            </a:pPr>
            <a:r>
              <a:t>give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根据</a:t>
            </a:r>
          </a:p>
          <a:p>
            <a:pPr>
              <a:defRPr sz="2400"/>
            </a:pPr>
            <a:r>
              <a:t>gēnjù</a:t>
            </a:r>
          </a:p>
          <a:p>
            <a:pPr>
              <a:defRPr sz="2400"/>
            </a:pPr>
            <a:r>
              <a:t>according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面包</a:t>
            </a:r>
          </a:p>
          <a:p>
            <a:pPr>
              <a:defRPr sz="2400"/>
            </a:pPr>
            <a:r>
              <a:t>miànbāo</a:t>
            </a:r>
          </a:p>
          <a:p>
            <a:pPr>
              <a:defRPr sz="2400"/>
            </a:pPr>
            <a:r>
              <a:t>bread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40</a:t>
            </a:r>
          </a:p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找</a:t>
            </a:r>
          </a:p>
          <a:p>
            <a:pPr>
              <a:defRPr sz="2400"/>
            </a:pPr>
            <a:r>
              <a:t>zhǎo</a:t>
            </a:r>
          </a:p>
          <a:p>
            <a:pPr>
              <a:defRPr sz="2400"/>
            </a:pPr>
            <a:r>
              <a:t>find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410</a:t>
            </a:r>
          </a:p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懂</a:t>
            </a:r>
          </a:p>
          <a:p>
            <a:pPr>
              <a:defRPr sz="2400"/>
            </a:pPr>
            <a:r>
              <a:t>dǒng</a:t>
            </a:r>
          </a:p>
          <a:p>
            <a:pPr>
              <a:defRPr sz="2400"/>
            </a:pPr>
            <a:r>
              <a:t>understand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411</a:t>
            </a:r>
          </a:p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笑</a:t>
            </a:r>
          </a:p>
          <a:p>
            <a:pPr>
              <a:defRPr sz="2400"/>
            </a:pPr>
            <a:r>
              <a:t>xiào</a:t>
            </a:r>
          </a:p>
          <a:p>
            <a:pPr>
              <a:defRPr sz="2400"/>
            </a:pPr>
            <a:r>
              <a:t>smile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412</a:t>
            </a:r>
          </a:p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告诉</a:t>
            </a:r>
          </a:p>
          <a:p>
            <a:pPr>
              <a:defRPr sz="2400"/>
            </a:pPr>
            <a:r>
              <a:t>gàosù</a:t>
            </a:r>
          </a:p>
          <a:p>
            <a:pPr>
              <a:defRPr sz="2400"/>
            </a:pPr>
            <a:r>
              <a:t>tell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413</a:t>
            </a:r>
          </a:p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准备</a:t>
            </a:r>
          </a:p>
          <a:p>
            <a:pPr>
              <a:defRPr sz="2400"/>
            </a:pPr>
            <a:r>
              <a:t>zhǔnbèi</a:t>
            </a:r>
          </a:p>
          <a:p>
            <a:pPr>
              <a:defRPr sz="2400"/>
            </a:pPr>
            <a:r>
              <a:t>prepare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414</a:t>
            </a:r>
          </a:p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开始</a:t>
            </a:r>
          </a:p>
          <a:p>
            <a:pPr>
              <a:defRPr sz="2400"/>
            </a:pPr>
            <a:r>
              <a:t>kāishǐ</a:t>
            </a:r>
          </a:p>
          <a:p>
            <a:pPr>
              <a:defRPr sz="2400"/>
            </a:pPr>
            <a:r>
              <a:t>begin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415</a:t>
            </a:r>
          </a:p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介绍</a:t>
            </a:r>
          </a:p>
          <a:p>
            <a:pPr>
              <a:defRPr sz="2400"/>
            </a:pPr>
            <a:r>
              <a:t>jièshào</a:t>
            </a:r>
          </a:p>
          <a:p>
            <a:pPr>
              <a:defRPr sz="2400"/>
            </a:pPr>
            <a:r>
              <a:t>introduce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416</a:t>
            </a:r>
          </a:p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帮助</a:t>
            </a:r>
          </a:p>
          <a:p>
            <a:pPr>
              <a:defRPr sz="2400"/>
            </a:pPr>
            <a:r>
              <a:t>bāngzhù</a:t>
            </a:r>
          </a:p>
          <a:p>
            <a:pPr>
              <a:defRPr sz="2400"/>
            </a:pPr>
            <a:r>
              <a:t>help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417</a:t>
            </a:r>
          </a:p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玩</a:t>
            </a:r>
          </a:p>
          <a:p>
            <a:pPr>
              <a:defRPr sz="2400"/>
            </a:pPr>
            <a:r>
              <a:t>wán</a:t>
            </a:r>
          </a:p>
          <a:p>
            <a:pPr>
              <a:defRPr sz="2400"/>
            </a:pPr>
            <a:r>
              <a:t>play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418</a:t>
            </a:r>
          </a:p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送</a:t>
            </a:r>
          </a:p>
          <a:p>
            <a:pPr>
              <a:defRPr sz="2400"/>
            </a:pPr>
            <a:r>
              <a:t>sòng</a:t>
            </a:r>
          </a:p>
          <a:p>
            <a:pPr>
              <a:defRPr sz="2400"/>
            </a:pPr>
            <a:r>
              <a:t>present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刷牙</a:t>
            </a:r>
          </a:p>
          <a:p>
            <a:pPr>
              <a:defRPr sz="2400"/>
            </a:pPr>
            <a:r>
              <a:t>shuāyá</a:t>
            </a:r>
          </a:p>
          <a:p>
            <a:pPr>
              <a:defRPr sz="2400"/>
            </a:pPr>
            <a:r>
              <a:t>brush one’s teeth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41</a:t>
            </a:r>
          </a:p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等</a:t>
            </a:r>
          </a:p>
          <a:p>
            <a:pPr>
              <a:defRPr sz="2400"/>
            </a:pPr>
            <a:r>
              <a:t>děng</a:t>
            </a:r>
          </a:p>
          <a:p>
            <a:pPr>
              <a:defRPr sz="2400"/>
            </a:pPr>
            <a:r>
              <a:t>wait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420</a:t>
            </a:r>
          </a:p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让</a:t>
            </a:r>
          </a:p>
          <a:p>
            <a:pPr>
              <a:defRPr sz="2400"/>
            </a:pPr>
            <a:r>
              <a:t>ràng</a:t>
            </a:r>
          </a:p>
          <a:p>
            <a:pPr>
              <a:defRPr sz="2400"/>
            </a:pPr>
            <a:r>
              <a:t>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421</a:t>
            </a:r>
          </a:p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起床</a:t>
            </a:r>
          </a:p>
          <a:p>
            <a:pPr>
              <a:defRPr sz="2400"/>
            </a:pPr>
            <a:r>
              <a:t>qǐchuáng</a:t>
            </a:r>
          </a:p>
          <a:p>
            <a:pPr>
              <a:defRPr sz="2400"/>
            </a:pPr>
            <a:r>
              <a:t>get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422</a:t>
            </a:r>
          </a:p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唱歌</a:t>
            </a:r>
          </a:p>
          <a:p>
            <a:pPr>
              <a:defRPr sz="2400"/>
            </a:pPr>
            <a:r>
              <a:t>chànggē</a:t>
            </a:r>
          </a:p>
          <a:p>
            <a:pPr>
              <a:defRPr sz="2400"/>
            </a:pPr>
            <a:r>
              <a:t>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423</a:t>
            </a:r>
          </a:p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跳舞</a:t>
            </a:r>
          </a:p>
          <a:p>
            <a:pPr>
              <a:defRPr sz="2400"/>
            </a:pPr>
            <a:r>
              <a:t>tiàowǔ</a:t>
            </a:r>
          </a:p>
          <a:p>
            <a:pPr>
              <a:defRPr sz="2400"/>
            </a:pPr>
            <a:r>
              <a:t>dance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424</a:t>
            </a:r>
          </a:p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旅游</a:t>
            </a:r>
          </a:p>
          <a:p>
            <a:pPr>
              <a:defRPr sz="2400"/>
            </a:pPr>
            <a:r>
              <a:t>lǚyóu</a:t>
            </a:r>
          </a:p>
          <a:p>
            <a:pPr>
              <a:defRPr sz="2400"/>
            </a:pPr>
            <a:r>
              <a:t>travel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425</a:t>
            </a:r>
          </a:p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上班</a:t>
            </a:r>
          </a:p>
          <a:p>
            <a:pPr>
              <a:defRPr sz="2400"/>
            </a:pPr>
            <a:r>
              <a:t>shàngbān</a:t>
            </a:r>
          </a:p>
          <a:p>
            <a:pPr>
              <a:defRPr sz="2400"/>
            </a:pPr>
            <a:r>
              <a:t>be on duty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426</a:t>
            </a:r>
          </a:p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生病</a:t>
            </a:r>
          </a:p>
          <a:p>
            <a:pPr>
              <a:defRPr sz="2400"/>
            </a:pPr>
            <a:r>
              <a:t>shēngbìng</a:t>
            </a:r>
          </a:p>
          <a:p>
            <a:pPr>
              <a:defRPr sz="2400"/>
            </a:pPr>
            <a:r>
              <a:t>get ill, get sick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427</a:t>
            </a:r>
          </a:p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休息</a:t>
            </a:r>
          </a:p>
          <a:p>
            <a:pPr>
              <a:defRPr sz="2400"/>
            </a:pPr>
            <a:r>
              <a:t>xiūxi</a:t>
            </a:r>
          </a:p>
          <a:p>
            <a:pPr>
              <a:defRPr sz="2400"/>
            </a:pPr>
            <a:r>
              <a:t>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428</a:t>
            </a:r>
          </a:p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运动</a:t>
            </a:r>
          </a:p>
          <a:p>
            <a:pPr>
              <a:defRPr sz="2400"/>
            </a:pPr>
            <a:r>
              <a:t>yùndòng</a:t>
            </a:r>
          </a:p>
          <a:p>
            <a:pPr>
              <a:defRPr sz="2400"/>
            </a:pPr>
            <a:r>
              <a:t>exercise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蛋糕</a:t>
            </a:r>
          </a:p>
          <a:p>
            <a:pPr>
              <a:defRPr sz="2400"/>
            </a:pPr>
            <a:r>
              <a:t>dàngāo</a:t>
            </a:r>
          </a:p>
          <a:p>
            <a:pPr>
              <a:defRPr sz="2400"/>
            </a:pPr>
            <a:r>
              <a:t>cake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42</a:t>
            </a:r>
          </a:p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游泳</a:t>
            </a:r>
          </a:p>
          <a:p>
            <a:pPr>
              <a:defRPr sz="2400"/>
            </a:pPr>
            <a:r>
              <a:t>yóuyǒng</a:t>
            </a:r>
          </a:p>
          <a:p>
            <a:pPr>
              <a:defRPr sz="2400"/>
            </a:pPr>
            <a:r>
              <a:t>swim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430</a:t>
            </a:r>
          </a:p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踢足球</a:t>
            </a:r>
          </a:p>
          <a:p>
            <a:pPr>
              <a:defRPr sz="2400"/>
            </a:pPr>
            <a:r>
              <a:t>tīzúqiú</a:t>
            </a:r>
          </a:p>
          <a:p>
            <a:pPr>
              <a:defRPr sz="2400"/>
            </a:pPr>
            <a:r>
              <a:t>play footbal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431</a:t>
            </a:r>
          </a:p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打篮球</a:t>
            </a:r>
          </a:p>
          <a:p>
            <a:pPr>
              <a:defRPr sz="2400"/>
            </a:pPr>
            <a:r>
              <a:t>dǎlánqiú</a:t>
            </a:r>
          </a:p>
          <a:p>
            <a:pPr>
              <a:defRPr sz="2400"/>
            </a:pPr>
            <a:r>
              <a:t>play basketball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432</a:t>
            </a:r>
          </a:p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觉得</a:t>
            </a:r>
          </a:p>
          <a:p>
            <a:pPr>
              <a:defRPr sz="2400"/>
            </a:pPr>
            <a:r>
              <a:t>juédé</a:t>
            </a:r>
          </a:p>
          <a:p>
            <a:pPr>
              <a:defRPr sz="2400"/>
            </a:pPr>
            <a:r>
              <a:t>think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434</a:t>
            </a:r>
          </a:p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知道</a:t>
            </a:r>
          </a:p>
          <a:p>
            <a:pPr>
              <a:defRPr sz="2400"/>
            </a:pPr>
            <a:r>
              <a:t>zhīdao</a:t>
            </a:r>
          </a:p>
          <a:p>
            <a:pPr>
              <a:defRPr sz="2400"/>
            </a:pPr>
            <a:r>
              <a:t>know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435</a:t>
            </a:r>
          </a:p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希望</a:t>
            </a:r>
          </a:p>
          <a:p>
            <a:pPr>
              <a:defRPr sz="2400"/>
            </a:pPr>
            <a:r>
              <a:t>xīwàng</a:t>
            </a:r>
          </a:p>
          <a:p>
            <a:pPr>
              <a:defRPr sz="2400"/>
            </a:pPr>
            <a:r>
              <a:t>hope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436</a:t>
            </a:r>
          </a:p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可以</a:t>
            </a:r>
          </a:p>
          <a:p>
            <a:pPr>
              <a:defRPr sz="2400"/>
            </a:pPr>
            <a:r>
              <a:t>kěyǐ</a:t>
            </a:r>
          </a:p>
          <a:p>
            <a:pPr>
              <a:defRPr sz="2400"/>
            </a:pPr>
            <a:r>
              <a:t>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437</a:t>
            </a:r>
          </a:p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可能</a:t>
            </a:r>
          </a:p>
          <a:p>
            <a:pPr>
              <a:defRPr sz="2400"/>
            </a:pPr>
            <a:r>
              <a:t>kěnéng</a:t>
            </a:r>
          </a:p>
          <a:p>
            <a:pPr>
              <a:defRPr sz="2400"/>
            </a:pPr>
            <a:r>
              <a:t>may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439</a:t>
            </a:r>
          </a:p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高</a:t>
            </a:r>
          </a:p>
          <a:p>
            <a:pPr>
              <a:defRPr sz="2400"/>
            </a:pPr>
            <a:r>
              <a:t>gāo</a:t>
            </a:r>
          </a:p>
          <a:p>
            <a:pPr>
              <a:defRPr sz="2400"/>
            </a:pPr>
            <a:r>
              <a:t>tall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440</a:t>
            </a:r>
          </a:p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红</a:t>
            </a:r>
          </a:p>
          <a:p>
            <a:pPr>
              <a:defRPr sz="2400"/>
            </a:pPr>
            <a:r>
              <a:t>hóng</a:t>
            </a:r>
          </a:p>
          <a:p>
            <a:pPr>
              <a:defRPr sz="2400"/>
            </a:pPr>
            <a:r>
              <a:t>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照相机</a:t>
            </a:r>
          </a:p>
          <a:p>
            <a:pPr>
              <a:defRPr sz="2400"/>
            </a:pPr>
            <a:r>
              <a:t>zhàoxiàngjī</a:t>
            </a:r>
          </a:p>
          <a:p>
            <a:pPr>
              <a:defRPr sz="2400"/>
            </a:pPr>
            <a:r>
              <a:t>camera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43</a:t>
            </a:r>
          </a:p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白</a:t>
            </a:r>
          </a:p>
          <a:p>
            <a:pPr>
              <a:defRPr sz="2400"/>
            </a:pPr>
            <a:r>
              <a:t>bái</a:t>
            </a:r>
          </a:p>
          <a:p>
            <a:pPr>
              <a:defRPr sz="2400"/>
            </a:pPr>
            <a:r>
              <a:t>white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442</a:t>
            </a:r>
          </a:p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黑</a:t>
            </a:r>
          </a:p>
          <a:p>
            <a:pPr>
              <a:defRPr sz="2400"/>
            </a:pPr>
            <a:r>
              <a:t>hēi</a:t>
            </a:r>
          </a:p>
          <a:p>
            <a:pPr>
              <a:defRPr sz="2400"/>
            </a:pPr>
            <a:r>
              <a:t>black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443</a:t>
            </a:r>
          </a:p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忙</a:t>
            </a:r>
          </a:p>
          <a:p>
            <a:pPr>
              <a:defRPr sz="2400"/>
            </a:pPr>
            <a:r>
              <a:t>máng</a:t>
            </a:r>
          </a:p>
          <a:p>
            <a:pPr>
              <a:defRPr sz="2400"/>
            </a:pPr>
            <a:r>
              <a:t>busy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444</a:t>
            </a:r>
          </a:p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快</a:t>
            </a:r>
          </a:p>
          <a:p>
            <a:pPr>
              <a:defRPr sz="2400"/>
            </a:pPr>
            <a:r>
              <a:t>kuài</a:t>
            </a:r>
          </a:p>
          <a:p>
            <a:pPr>
              <a:defRPr sz="2400"/>
            </a:pPr>
            <a:r>
              <a:t>fast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445</a:t>
            </a:r>
          </a:p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慢</a:t>
            </a:r>
          </a:p>
          <a:p>
            <a:pPr>
              <a:defRPr sz="2400"/>
            </a:pPr>
            <a:r>
              <a:t>màn</a:t>
            </a:r>
          </a:p>
          <a:p>
            <a:pPr>
              <a:defRPr sz="2400"/>
            </a:pPr>
            <a:r>
              <a:t>slow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446</a:t>
            </a:r>
          </a:p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远</a:t>
            </a:r>
          </a:p>
          <a:p>
            <a:pPr>
              <a:defRPr sz="2400"/>
            </a:pPr>
            <a:r>
              <a:t>yuǎn</a:t>
            </a:r>
          </a:p>
          <a:p>
            <a:pPr>
              <a:defRPr sz="2400"/>
            </a:pPr>
            <a:r>
              <a:t>far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447</a:t>
            </a:r>
          </a:p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好吃</a:t>
            </a:r>
          </a:p>
          <a:p>
            <a:pPr>
              <a:defRPr sz="2400"/>
            </a:pPr>
            <a:r>
              <a:t>hǎochī</a:t>
            </a:r>
          </a:p>
          <a:p>
            <a:pPr>
              <a:defRPr sz="2400"/>
            </a:pPr>
            <a:r>
              <a:t>delicious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449</a:t>
            </a:r>
          </a:p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累</a:t>
            </a:r>
          </a:p>
          <a:p>
            <a:pPr>
              <a:defRPr sz="2400"/>
            </a:pPr>
            <a:r>
              <a:t>lèi</a:t>
            </a:r>
          </a:p>
          <a:p>
            <a:pPr>
              <a:defRPr sz="2400"/>
            </a:pPr>
            <a:r>
              <a:t>tired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450</a:t>
            </a:r>
          </a:p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长</a:t>
            </a:r>
          </a:p>
          <a:p>
            <a:pPr>
              <a:defRPr sz="2400"/>
            </a:pPr>
            <a:r>
              <a:t>cháng</a:t>
            </a:r>
          </a:p>
          <a:p>
            <a:pPr>
              <a:defRPr sz="2400"/>
            </a:pPr>
            <a:r>
              <a:t>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451</a:t>
            </a:r>
          </a:p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新</a:t>
            </a:r>
          </a:p>
          <a:p>
            <a:pPr>
              <a:defRPr sz="2400"/>
            </a:pPr>
            <a:r>
              <a:t>xīn</a:t>
            </a:r>
          </a:p>
          <a:p>
            <a:pPr>
              <a:defRPr sz="2400"/>
            </a:pPr>
            <a:r>
              <a:t>new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辆</a:t>
            </a:r>
          </a:p>
          <a:p>
            <a:pPr>
              <a:defRPr sz="2400"/>
            </a:pPr>
            <a:r>
              <a:t>liàng</a:t>
            </a:r>
          </a:p>
          <a:p>
            <a:pPr>
              <a:defRPr sz="2400"/>
            </a:pPr>
            <a:r>
              <a:t>car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44</a:t>
            </a:r>
          </a:p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贵</a:t>
            </a:r>
          </a:p>
          <a:p>
            <a:pPr>
              <a:defRPr sz="2400"/>
            </a:pPr>
            <a:r>
              <a:t>guì</a:t>
            </a:r>
          </a:p>
          <a:p>
            <a:pPr>
              <a:defRPr sz="2400"/>
            </a:pPr>
            <a:r>
              <a:t>expensive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453</a:t>
            </a:r>
          </a:p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便宜</a:t>
            </a:r>
          </a:p>
          <a:p>
            <a:pPr>
              <a:defRPr sz="2400"/>
            </a:pPr>
            <a:r>
              <a:t>piányi</a:t>
            </a:r>
          </a:p>
          <a:p>
            <a:pPr>
              <a:defRPr sz="2400"/>
            </a:pPr>
            <a:r>
              <a:t>cheap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454</a:t>
            </a:r>
          </a:p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晴</a:t>
            </a:r>
          </a:p>
          <a:p>
            <a:pPr>
              <a:defRPr sz="2400"/>
            </a:pPr>
            <a:r>
              <a:t>qíng</a:t>
            </a:r>
          </a:p>
          <a:p>
            <a:pPr>
              <a:defRPr sz="2400"/>
            </a:pPr>
            <a:r>
              <a:t>fine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455</a:t>
            </a:r>
          </a:p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阴</a:t>
            </a:r>
          </a:p>
          <a:p>
            <a:pPr>
              <a:defRPr sz="2400"/>
            </a:pPr>
            <a:r>
              <a:t>yīn</a:t>
            </a:r>
          </a:p>
          <a:p>
            <a:pPr>
              <a:defRPr sz="2400"/>
            </a:pPr>
            <a:r>
              <a:t>cloudy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456</a:t>
            </a:r>
          </a:p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错</a:t>
            </a:r>
          </a:p>
          <a:p>
            <a:pPr>
              <a:defRPr sz="2400"/>
            </a:pPr>
            <a:r>
              <a:t>cuò</a:t>
            </a:r>
          </a:p>
          <a:p>
            <a:pPr>
              <a:defRPr sz="2400"/>
            </a:pPr>
            <a:r>
              <a:t>wrong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457</a:t>
            </a:r>
          </a:p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快乐</a:t>
            </a:r>
          </a:p>
          <a:p>
            <a:pPr>
              <a:defRPr sz="2400"/>
            </a:pPr>
            <a:r>
              <a:t>kuàilè</a:t>
            </a:r>
          </a:p>
          <a:p>
            <a:pPr>
              <a:defRPr sz="2400"/>
            </a:pPr>
            <a:r>
              <a:t>happy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458</a:t>
            </a:r>
          </a:p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对</a:t>
            </a:r>
          </a:p>
          <a:p>
            <a:pPr>
              <a:defRPr sz="2400"/>
            </a:pPr>
            <a:r>
              <a:t>duì</a:t>
            </a:r>
          </a:p>
          <a:p>
            <a:pPr>
              <a:defRPr sz="2400"/>
            </a:pPr>
            <a:r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459</a:t>
            </a:r>
          </a:p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爱情</a:t>
            </a:r>
          </a:p>
          <a:p>
            <a:pPr>
              <a:defRPr sz="2400"/>
            </a:pPr>
            <a:r>
              <a:t>àiqíng</a:t>
            </a:r>
          </a:p>
          <a:p>
            <a:pPr>
              <a:defRPr sz="2400"/>
            </a:pPr>
            <a:r>
              <a:t>love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761</a:t>
            </a:r>
          </a:p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安排</a:t>
            </a:r>
          </a:p>
          <a:p>
            <a:pPr>
              <a:defRPr sz="2400"/>
            </a:pPr>
            <a:r>
              <a:t>ānpái</a:t>
            </a:r>
          </a:p>
          <a:p>
            <a:pPr>
              <a:defRPr sz="2400"/>
            </a:pPr>
            <a:r>
              <a:t>arrange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762</a:t>
            </a:r>
          </a:p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安全</a:t>
            </a:r>
          </a:p>
          <a:p>
            <a:pPr>
              <a:defRPr sz="2400"/>
            </a:pPr>
            <a:r>
              <a:t>ānquán</a:t>
            </a:r>
          </a:p>
          <a:p>
            <a:pPr>
              <a:defRPr sz="2400"/>
            </a:pPr>
            <a:r>
              <a:t>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关心</a:t>
            </a:r>
          </a:p>
          <a:p>
            <a:pPr>
              <a:defRPr sz="2400"/>
            </a:pPr>
            <a:r>
              <a:t>guānxīn</a:t>
            </a:r>
          </a:p>
          <a:p>
            <a:pPr>
              <a:defRPr sz="2400"/>
            </a:pPr>
            <a:r>
              <a:t>care 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45</a:t>
            </a:r>
          </a:p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按时</a:t>
            </a:r>
          </a:p>
          <a:p>
            <a:pPr>
              <a:defRPr sz="2400"/>
            </a:pPr>
            <a:r>
              <a:t>ànshí</a:t>
            </a:r>
          </a:p>
          <a:p>
            <a:pPr>
              <a:defRPr sz="2400"/>
            </a:pPr>
            <a:r>
              <a:t>on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764</a:t>
            </a:r>
          </a:p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按照</a:t>
            </a:r>
          </a:p>
          <a:p>
            <a:pPr>
              <a:defRPr sz="2400"/>
            </a:pPr>
            <a:r>
              <a:t>ànzhào</a:t>
            </a:r>
          </a:p>
          <a:p>
            <a:pPr>
              <a:defRPr sz="2400"/>
            </a:pPr>
            <a:r>
              <a:t>according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765</a:t>
            </a:r>
          </a:p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百分之 </a:t>
            </a:r>
          </a:p>
          <a:p>
            <a:pPr>
              <a:defRPr sz="2400"/>
            </a:pPr>
            <a:r>
              <a:t>bǎifēnzhī</a:t>
            </a:r>
          </a:p>
          <a:p>
            <a:pPr>
              <a:defRPr sz="2400"/>
            </a:pPr>
            <a:r>
              <a:t>percent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766</a:t>
            </a:r>
          </a:p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棒 </a:t>
            </a:r>
          </a:p>
          <a:p>
            <a:pPr>
              <a:defRPr sz="2400"/>
            </a:pPr>
            <a:r>
              <a:t>bàng</a:t>
            </a:r>
          </a:p>
          <a:p>
            <a:pPr>
              <a:defRPr sz="2400"/>
            </a:pPr>
            <a:r>
              <a:t>stick；excellent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767</a:t>
            </a:r>
          </a:p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包子</a:t>
            </a:r>
          </a:p>
          <a:p>
            <a:pPr>
              <a:defRPr sz="2400"/>
            </a:pPr>
            <a:r>
              <a:t>bāozi</a:t>
            </a:r>
          </a:p>
          <a:p>
            <a:pPr>
              <a:defRPr sz="2400"/>
            </a:pPr>
            <a:r>
              <a:t>steamed stuffed bun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768</a:t>
            </a:r>
          </a:p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保护</a:t>
            </a:r>
          </a:p>
          <a:p>
            <a:pPr>
              <a:defRPr sz="2400"/>
            </a:pPr>
            <a:r>
              <a:t>bǎohù</a:t>
            </a:r>
          </a:p>
          <a:p>
            <a:pPr>
              <a:defRPr sz="2400"/>
            </a:pPr>
            <a:r>
              <a:t>protect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769</a:t>
            </a:r>
          </a:p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保证</a:t>
            </a:r>
          </a:p>
          <a:p>
            <a:pPr>
              <a:defRPr sz="2400"/>
            </a:pPr>
            <a:r>
              <a:t>bǎozhèng</a:t>
            </a:r>
          </a:p>
          <a:p>
            <a:pPr>
              <a:defRPr sz="2400"/>
            </a:pPr>
            <a:r>
              <a:t>ensure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770</a:t>
            </a:r>
          </a:p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抱</a:t>
            </a:r>
          </a:p>
          <a:p>
            <a:pPr>
              <a:defRPr sz="2400"/>
            </a:pPr>
            <a:r>
              <a:t>bào</a:t>
            </a:r>
          </a:p>
          <a:p>
            <a:pPr>
              <a:defRPr sz="2400"/>
            </a:pPr>
            <a:r>
              <a:t>hold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771</a:t>
            </a:r>
          </a:p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抱歉</a:t>
            </a:r>
          </a:p>
          <a:p>
            <a:pPr>
              <a:defRPr sz="2400"/>
            </a:pPr>
            <a:r>
              <a:t>bàoqiàn</a:t>
            </a:r>
          </a:p>
          <a:p>
            <a:pPr>
              <a:defRPr sz="2400"/>
            </a:pPr>
            <a:r>
              <a:t>feel sorry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772</a:t>
            </a:r>
          </a:p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报名</a:t>
            </a:r>
          </a:p>
          <a:p>
            <a:pPr>
              <a:defRPr sz="2400"/>
            </a:pPr>
            <a:r>
              <a:t>bàomíng</a:t>
            </a:r>
          </a:p>
          <a:p>
            <a:pPr>
              <a:defRPr sz="2400"/>
            </a:pPr>
            <a:r>
              <a:t>sign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一定</a:t>
            </a:r>
          </a:p>
          <a:p>
            <a:pPr>
              <a:defRPr sz="2400"/>
            </a:pPr>
            <a:r>
              <a:t>yídìng</a:t>
            </a:r>
          </a:p>
          <a:p>
            <a:pPr>
              <a:defRPr sz="2400"/>
            </a:pPr>
            <a:r>
              <a:t>certain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46</a:t>
            </a:r>
          </a:p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本来</a:t>
            </a:r>
          </a:p>
          <a:p>
            <a:pPr>
              <a:defRPr sz="2400"/>
            </a:pPr>
            <a:r>
              <a:t>běnlái</a:t>
            </a:r>
          </a:p>
          <a:p>
            <a:pPr>
              <a:defRPr sz="2400"/>
            </a:pPr>
            <a:r>
              <a:t>originally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775</a:t>
            </a:r>
          </a:p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笨</a:t>
            </a:r>
          </a:p>
          <a:p>
            <a:pPr>
              <a:defRPr sz="2400"/>
            </a:pPr>
            <a:r>
              <a:t>bèn</a:t>
            </a:r>
          </a:p>
          <a:p>
            <a:pPr>
              <a:defRPr sz="2400"/>
            </a:pPr>
            <a:r>
              <a:t>stupid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776</a:t>
            </a:r>
          </a:p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比如</a:t>
            </a:r>
          </a:p>
          <a:p>
            <a:pPr>
              <a:defRPr sz="2400"/>
            </a:pPr>
            <a:r>
              <a:t>bǐrú</a:t>
            </a:r>
          </a:p>
          <a:p>
            <a:pPr>
              <a:defRPr sz="2400"/>
            </a:pPr>
            <a:r>
              <a:t>such 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777</a:t>
            </a:r>
          </a:p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毕业</a:t>
            </a:r>
          </a:p>
          <a:p>
            <a:pPr>
              <a:defRPr sz="2400"/>
            </a:pPr>
            <a:r>
              <a:t>bìyè</a:t>
            </a:r>
          </a:p>
          <a:p>
            <a:pPr>
              <a:defRPr sz="2400"/>
            </a:pPr>
            <a:r>
              <a:t>graduation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778</a:t>
            </a:r>
          </a:p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遍</a:t>
            </a:r>
          </a:p>
          <a:p>
            <a:pPr>
              <a:defRPr sz="2400"/>
            </a:pPr>
            <a:r>
              <a:t>biàn</a:t>
            </a:r>
          </a:p>
          <a:p>
            <a:pPr>
              <a:defRPr sz="2400"/>
            </a:pPr>
            <a:r>
              <a:t>times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779</a:t>
            </a:r>
          </a:p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标准</a:t>
            </a:r>
          </a:p>
          <a:p>
            <a:pPr>
              <a:defRPr sz="2400"/>
            </a:pPr>
            <a:r>
              <a:t>biāozhǔn</a:t>
            </a:r>
          </a:p>
          <a:p>
            <a:pPr>
              <a:defRPr sz="2400"/>
            </a:pPr>
            <a:r>
              <a:t>standard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780</a:t>
            </a:r>
          </a:p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表格</a:t>
            </a:r>
          </a:p>
          <a:p>
            <a:pPr>
              <a:defRPr sz="2400"/>
            </a:pPr>
            <a:r>
              <a:t>biǎogé</a:t>
            </a:r>
          </a:p>
          <a:p>
            <a:pPr>
              <a:defRPr sz="2400"/>
            </a:pPr>
            <a:r>
              <a:t>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781</a:t>
            </a:r>
          </a:p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表示</a:t>
            </a:r>
          </a:p>
          <a:p>
            <a:pPr>
              <a:defRPr sz="2400"/>
            </a:pPr>
            <a:r>
              <a:t>biǎoshì</a:t>
            </a:r>
          </a:p>
          <a:p>
            <a:pPr>
              <a:defRPr sz="2400"/>
            </a:pPr>
            <a:r>
              <a:t>express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782</a:t>
            </a:r>
          </a:p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表演</a:t>
            </a:r>
          </a:p>
          <a:p>
            <a:pPr>
              <a:defRPr sz="2400"/>
            </a:pPr>
            <a:r>
              <a:t>biǎoyǎn</a:t>
            </a:r>
          </a:p>
          <a:p>
            <a:pPr>
              <a:defRPr sz="2400"/>
            </a:pPr>
            <a:r>
              <a:t>perform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783</a:t>
            </a:r>
          </a:p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表扬</a:t>
            </a:r>
          </a:p>
          <a:p>
            <a:pPr>
              <a:defRPr sz="2400"/>
            </a:pPr>
            <a:r>
              <a:t>biǎoyáng</a:t>
            </a:r>
          </a:p>
          <a:p>
            <a:pPr>
              <a:defRPr sz="2400"/>
            </a:pPr>
            <a:r>
              <a:t>praise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变化</a:t>
            </a:r>
          </a:p>
          <a:p>
            <a:pPr>
              <a:defRPr sz="2400"/>
            </a:pPr>
            <a:r>
              <a:t>biànhuà</a:t>
            </a:r>
          </a:p>
          <a:p>
            <a:pPr>
              <a:defRPr sz="2400"/>
            </a:pPr>
            <a:r>
              <a:t>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47</a:t>
            </a:r>
          </a:p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饼干</a:t>
            </a:r>
          </a:p>
          <a:p>
            <a:pPr>
              <a:defRPr sz="2400"/>
            </a:pPr>
            <a:r>
              <a:t>bǐnggān</a:t>
            </a:r>
          </a:p>
          <a:p>
            <a:pPr>
              <a:defRPr sz="2400"/>
            </a:pPr>
            <a:r>
              <a:t>biscuits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785</a:t>
            </a:r>
          </a:p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并且</a:t>
            </a:r>
          </a:p>
          <a:p>
            <a:pPr>
              <a:defRPr sz="2400"/>
            </a:pPr>
            <a:r>
              <a:t>bìngqiě</a:t>
            </a:r>
          </a:p>
          <a:p>
            <a:pPr>
              <a:defRPr sz="2400"/>
            </a:pPr>
            <a:r>
              <a:t>also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786</a:t>
            </a:r>
          </a:p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博士</a:t>
            </a:r>
          </a:p>
          <a:p>
            <a:pPr>
              <a:defRPr sz="2400"/>
            </a:pPr>
            <a:r>
              <a:t>bóshì</a:t>
            </a:r>
          </a:p>
          <a:p>
            <a:pPr>
              <a:defRPr sz="2400"/>
            </a:pPr>
            <a:r>
              <a:t>doctor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787</a:t>
            </a:r>
          </a:p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不过</a:t>
            </a:r>
          </a:p>
          <a:p>
            <a:pPr>
              <a:defRPr sz="2400"/>
            </a:pPr>
            <a:r>
              <a:t>búguò</a:t>
            </a:r>
          </a:p>
          <a:p>
            <a:pPr>
              <a:defRPr sz="2400"/>
            </a:pPr>
            <a:r>
              <a:t>however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788</a:t>
            </a:r>
          </a:p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不得不</a:t>
            </a:r>
          </a:p>
          <a:p>
            <a:pPr>
              <a:defRPr sz="2400"/>
            </a:pPr>
            <a:r>
              <a:t>bùdébù</a:t>
            </a:r>
          </a:p>
          <a:p>
            <a:pPr>
              <a:defRPr sz="2400"/>
            </a:pPr>
            <a:r>
              <a:t>have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789</a:t>
            </a:r>
          </a:p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不管</a:t>
            </a:r>
          </a:p>
          <a:p>
            <a:pPr>
              <a:defRPr sz="2400"/>
            </a:pPr>
            <a:r>
              <a:t>bùguǎn</a:t>
            </a:r>
          </a:p>
          <a:p>
            <a:pPr>
              <a:defRPr sz="2400"/>
            </a:pPr>
            <a:r>
              <a:t>no matter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790</a:t>
            </a:r>
          </a:p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不仅</a:t>
            </a:r>
          </a:p>
          <a:p>
            <a:pPr>
              <a:defRPr sz="2400"/>
            </a:pPr>
            <a:r>
              <a:t>bùjǐn</a:t>
            </a:r>
          </a:p>
          <a:p>
            <a:pPr>
              <a:defRPr sz="2400"/>
            </a:pPr>
            <a:r>
              <a:t>not only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791</a:t>
            </a:r>
          </a:p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部分</a:t>
            </a:r>
          </a:p>
          <a:p>
            <a:pPr>
              <a:defRPr sz="2400"/>
            </a:pPr>
            <a:r>
              <a:t>bùfen</a:t>
            </a:r>
          </a:p>
          <a:p>
            <a:pPr>
              <a:defRPr sz="2400"/>
            </a:pPr>
            <a:r>
              <a:t>part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792</a:t>
            </a:r>
          </a:p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擦</a:t>
            </a:r>
          </a:p>
          <a:p>
            <a:pPr>
              <a:defRPr sz="2400"/>
            </a:pPr>
            <a:r>
              <a:t>cā</a:t>
            </a:r>
          </a:p>
          <a:p>
            <a:pPr>
              <a:defRPr sz="2400"/>
            </a:pPr>
            <a:r>
              <a:t>wipe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793</a:t>
            </a:r>
          </a:p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猜</a:t>
            </a:r>
          </a:p>
          <a:p>
            <a:pPr>
              <a:defRPr sz="2400"/>
            </a:pPr>
            <a:r>
              <a:t>cāi</a:t>
            </a:r>
          </a:p>
          <a:p>
            <a:pPr>
              <a:defRPr sz="2400"/>
            </a:pPr>
            <a:r>
              <a:t>guess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换</a:t>
            </a:r>
          </a:p>
          <a:p>
            <a:pPr>
              <a:defRPr sz="2400"/>
            </a:pPr>
            <a:r>
              <a:t>huàn</a:t>
            </a:r>
          </a:p>
          <a:p>
            <a:pPr>
              <a:defRPr sz="2400"/>
            </a:pPr>
            <a:r>
              <a:t>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48</a:t>
            </a:r>
          </a:p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材料</a:t>
            </a:r>
          </a:p>
          <a:p>
            <a:pPr>
              <a:defRPr sz="2400"/>
            </a:pPr>
            <a:r>
              <a:t>cáiliào</a:t>
            </a:r>
          </a:p>
          <a:p>
            <a:pPr>
              <a:defRPr sz="2400"/>
            </a:pPr>
            <a:r>
              <a:t>material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795</a:t>
            </a:r>
          </a:p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参观</a:t>
            </a:r>
          </a:p>
          <a:p>
            <a:pPr>
              <a:defRPr sz="2400"/>
            </a:pPr>
            <a:r>
              <a:t>cānguān</a:t>
            </a:r>
          </a:p>
          <a:p>
            <a:pPr>
              <a:defRPr sz="2400"/>
            </a:pPr>
            <a:r>
              <a:t>visit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796</a:t>
            </a:r>
          </a:p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餐厅</a:t>
            </a:r>
          </a:p>
          <a:p>
            <a:pPr>
              <a:defRPr sz="2400"/>
            </a:pPr>
            <a:r>
              <a:t>cāntīng</a:t>
            </a:r>
          </a:p>
          <a:p>
            <a:pPr>
              <a:defRPr sz="2400"/>
            </a:pPr>
            <a:r>
              <a:t>restaurant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797</a:t>
            </a:r>
          </a:p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差不多</a:t>
            </a:r>
          </a:p>
          <a:p>
            <a:pPr>
              <a:defRPr sz="2400"/>
            </a:pPr>
            <a:r>
              <a:t>chàbuduō</a:t>
            </a:r>
          </a:p>
          <a:p>
            <a:pPr>
              <a:defRPr sz="2400"/>
            </a:pPr>
            <a:r>
              <a:t>almost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798</a:t>
            </a:r>
          </a:p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长城</a:t>
            </a:r>
          </a:p>
          <a:p>
            <a:pPr>
              <a:defRPr sz="2400"/>
            </a:pPr>
            <a:r>
              <a:t>chángchéng</a:t>
            </a:r>
          </a:p>
          <a:p>
            <a:pPr>
              <a:defRPr sz="2400"/>
            </a:pPr>
            <a:r>
              <a:t>the great wall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800</a:t>
            </a:r>
          </a:p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长江</a:t>
            </a:r>
          </a:p>
          <a:p>
            <a:pPr>
              <a:defRPr sz="2400"/>
            </a:pPr>
            <a:r>
              <a:t>chángjiāng</a:t>
            </a:r>
          </a:p>
          <a:p>
            <a:pPr>
              <a:defRPr sz="2400"/>
            </a:pPr>
            <a:r>
              <a:t>the yangtze river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801</a:t>
            </a:r>
          </a:p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场</a:t>
            </a:r>
          </a:p>
          <a:p>
            <a:pPr>
              <a:defRPr sz="2400"/>
            </a:pPr>
            <a:r>
              <a:t>chǎng</a:t>
            </a:r>
          </a:p>
          <a:p>
            <a:pPr>
              <a:defRPr sz="2400"/>
            </a:pPr>
            <a:r>
              <a:t>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802</a:t>
            </a:r>
          </a:p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超过</a:t>
            </a:r>
          </a:p>
          <a:p>
            <a:pPr>
              <a:defRPr sz="2400"/>
            </a:pPr>
            <a:r>
              <a:t>chāoguò</a:t>
            </a:r>
          </a:p>
          <a:p>
            <a:pPr>
              <a:defRPr sz="2400"/>
            </a:pPr>
            <a:r>
              <a:t>exceed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803</a:t>
            </a:r>
          </a:p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厕所</a:t>
            </a:r>
          </a:p>
          <a:p>
            <a:pPr>
              <a:defRPr sz="2400"/>
            </a:pPr>
            <a:r>
              <a:t>cèsuǒ</a:t>
            </a:r>
          </a:p>
          <a:p>
            <a:pPr>
              <a:defRPr sz="2400"/>
            </a:pPr>
            <a:r>
              <a:t>toilet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804</a:t>
            </a:r>
          </a:p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成功</a:t>
            </a:r>
          </a:p>
          <a:p>
            <a:pPr>
              <a:defRPr sz="2400"/>
            </a:pPr>
            <a:r>
              <a:t>chénggōng</a:t>
            </a:r>
          </a:p>
          <a:p>
            <a:pPr>
              <a:defRPr sz="2400"/>
            </a:pPr>
            <a:r>
              <a:t>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聊天</a:t>
            </a:r>
          </a:p>
          <a:p>
            <a:pPr>
              <a:defRPr sz="2400"/>
            </a:pPr>
            <a:r>
              <a:t>liáotiān</a:t>
            </a:r>
          </a:p>
          <a:p>
            <a:pPr>
              <a:defRPr sz="2400"/>
            </a:pPr>
            <a:r>
              <a:t>chat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49</a:t>
            </a:r>
          </a:p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成为</a:t>
            </a:r>
          </a:p>
          <a:p>
            <a:pPr>
              <a:defRPr sz="2400"/>
            </a:pPr>
            <a:r>
              <a:t>chéngwéi</a:t>
            </a:r>
          </a:p>
          <a:p>
            <a:pPr>
              <a:defRPr sz="2400"/>
            </a:pPr>
            <a:r>
              <a:t>become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806</a:t>
            </a:r>
          </a:p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诚实</a:t>
            </a:r>
          </a:p>
          <a:p>
            <a:pPr>
              <a:defRPr sz="2400"/>
            </a:pPr>
            <a:r>
              <a:t>chéngshí</a:t>
            </a:r>
          </a:p>
          <a:p>
            <a:pPr>
              <a:defRPr sz="2400"/>
            </a:pPr>
            <a:r>
              <a:t>honest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807</a:t>
            </a:r>
          </a:p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乘坐</a:t>
            </a:r>
          </a:p>
          <a:p>
            <a:pPr>
              <a:defRPr sz="2400"/>
            </a:pPr>
            <a:r>
              <a:t>chéngzuò</a:t>
            </a:r>
          </a:p>
          <a:p>
            <a:pPr>
              <a:defRPr sz="2400"/>
            </a:pPr>
            <a:r>
              <a:t>ride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808</a:t>
            </a:r>
          </a:p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吃惊</a:t>
            </a:r>
          </a:p>
          <a:p>
            <a:pPr>
              <a:defRPr sz="2400"/>
            </a:pPr>
            <a:r>
              <a:t>chījīng</a:t>
            </a:r>
          </a:p>
          <a:p>
            <a:pPr>
              <a:defRPr sz="2400"/>
            </a:pPr>
            <a:r>
              <a:t>be amazed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809</a:t>
            </a:r>
          </a:p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重新</a:t>
            </a:r>
          </a:p>
          <a:p>
            <a:pPr>
              <a:defRPr sz="2400"/>
            </a:pPr>
            <a:r>
              <a:t>chóngxīn</a:t>
            </a:r>
          </a:p>
          <a:p>
            <a:pPr>
              <a:defRPr sz="2400"/>
            </a:pPr>
            <a:r>
              <a:t>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810</a:t>
            </a:r>
          </a:p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抽烟</a:t>
            </a:r>
          </a:p>
          <a:p>
            <a:pPr>
              <a:defRPr sz="2400"/>
            </a:pPr>
            <a:r>
              <a:t>chōuyān</a:t>
            </a:r>
          </a:p>
          <a:p>
            <a:pPr>
              <a:defRPr sz="2400"/>
            </a:pPr>
            <a:r>
              <a:t>smoking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811</a:t>
            </a:r>
          </a:p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出差</a:t>
            </a:r>
          </a:p>
          <a:p>
            <a:pPr>
              <a:defRPr sz="2400"/>
            </a:pPr>
            <a:r>
              <a:t>chūchāi</a:t>
            </a:r>
          </a:p>
          <a:p>
            <a:pPr>
              <a:defRPr sz="2400"/>
            </a:pPr>
            <a:r>
              <a:t>a business travel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812</a:t>
            </a:r>
          </a:p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出发</a:t>
            </a:r>
          </a:p>
          <a:p>
            <a:pPr>
              <a:defRPr sz="2400"/>
            </a:pPr>
            <a:r>
              <a:t>chūfā</a:t>
            </a:r>
          </a:p>
          <a:p>
            <a:pPr>
              <a:defRPr sz="2400"/>
            </a:pPr>
            <a:r>
              <a:t>set 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813</a:t>
            </a:r>
          </a:p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出生</a:t>
            </a:r>
          </a:p>
          <a:p>
            <a:pPr>
              <a:defRPr sz="2400"/>
            </a:pPr>
            <a:r>
              <a:t>chūshēng</a:t>
            </a:r>
          </a:p>
          <a:p>
            <a:pPr>
              <a:defRPr sz="2400"/>
            </a:pPr>
            <a:r>
              <a:t>birth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814</a:t>
            </a:r>
          </a:p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出现</a:t>
            </a:r>
          </a:p>
          <a:p>
            <a:pPr>
              <a:defRPr sz="2400"/>
            </a:pPr>
            <a:r>
              <a:t>chūxiàn</a:t>
            </a:r>
          </a:p>
          <a:p>
            <a:pPr>
              <a:defRPr sz="2400"/>
            </a:pPr>
            <a:r>
              <a:t>appear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成绩</a:t>
            </a:r>
          </a:p>
          <a:p>
            <a:pPr>
              <a:defRPr sz="2400"/>
            </a:pPr>
            <a:r>
              <a:t>chéngjì</a:t>
            </a:r>
          </a:p>
          <a:p>
            <a:pPr>
              <a:defRPr sz="2400"/>
            </a:pPr>
            <a:r>
              <a:t>achievement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中文</a:t>
            </a:r>
          </a:p>
          <a:p>
            <a:pPr>
              <a:defRPr sz="2400"/>
            </a:pPr>
            <a:r>
              <a:t>zhōngwén</a:t>
            </a:r>
          </a:p>
          <a:p>
            <a:pPr>
              <a:defRPr sz="2400"/>
            </a:pPr>
            <a:r>
              <a:t>chinese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50</a:t>
            </a:r>
          </a:p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厨房</a:t>
            </a:r>
          </a:p>
          <a:p>
            <a:pPr>
              <a:defRPr sz="2400"/>
            </a:pPr>
            <a:r>
              <a:t>chúfáng</a:t>
            </a:r>
          </a:p>
          <a:p>
            <a:pPr>
              <a:defRPr sz="2400"/>
            </a:pPr>
            <a:r>
              <a:t>kitchen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816</a:t>
            </a:r>
          </a:p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传真</a:t>
            </a:r>
          </a:p>
          <a:p>
            <a:pPr>
              <a:defRPr sz="2400"/>
            </a:pPr>
            <a:r>
              <a:t>chuánzhēn</a:t>
            </a:r>
          </a:p>
          <a:p>
            <a:pPr>
              <a:defRPr sz="2400"/>
            </a:pPr>
            <a:r>
              <a:t>fax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817</a:t>
            </a:r>
          </a:p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窗户</a:t>
            </a:r>
          </a:p>
          <a:p>
            <a:pPr>
              <a:defRPr sz="2400"/>
            </a:pPr>
            <a:r>
              <a:t>chuānghu</a:t>
            </a:r>
          </a:p>
          <a:p>
            <a:pPr>
              <a:defRPr sz="2400"/>
            </a:pPr>
            <a:r>
              <a:t>window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818</a:t>
            </a:r>
          </a:p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词语</a:t>
            </a:r>
          </a:p>
          <a:p>
            <a:pPr>
              <a:defRPr sz="2400"/>
            </a:pPr>
            <a:r>
              <a:t>cíyǔ</a:t>
            </a:r>
          </a:p>
          <a:p>
            <a:pPr>
              <a:defRPr sz="2400"/>
            </a:pPr>
            <a:r>
              <a:t>terms,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819</a:t>
            </a:r>
          </a:p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从来</a:t>
            </a:r>
          </a:p>
          <a:p>
            <a:pPr>
              <a:defRPr sz="2400"/>
            </a:pPr>
            <a:r>
              <a:t>cónglái</a:t>
            </a:r>
          </a:p>
          <a:p>
            <a:pPr>
              <a:defRPr sz="2400"/>
            </a:pPr>
            <a:r>
              <a:t>always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820</a:t>
            </a:r>
          </a:p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粗心</a:t>
            </a:r>
          </a:p>
          <a:p>
            <a:pPr>
              <a:defRPr sz="2400"/>
            </a:pPr>
            <a:r>
              <a:t>cūxīn</a:t>
            </a:r>
          </a:p>
          <a:p>
            <a:pPr>
              <a:defRPr sz="2400"/>
            </a:pPr>
            <a:r>
              <a:t>careless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821</a:t>
            </a:r>
          </a:p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存</a:t>
            </a:r>
          </a:p>
          <a:p>
            <a:pPr>
              <a:defRPr sz="2400"/>
            </a:pPr>
            <a:r>
              <a:t>cún</a:t>
            </a:r>
          </a:p>
          <a:p>
            <a:pPr>
              <a:defRPr sz="2400"/>
            </a:pPr>
            <a:r>
              <a:t>deposit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822</a:t>
            </a:r>
          </a:p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错误</a:t>
            </a:r>
          </a:p>
          <a:p>
            <a:pPr>
              <a:defRPr sz="2400"/>
            </a:pPr>
            <a:r>
              <a:t>cuòwù</a:t>
            </a:r>
          </a:p>
          <a:p>
            <a:pPr>
              <a:defRPr sz="2400"/>
            </a:pPr>
            <a: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823</a:t>
            </a:r>
          </a:p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答案</a:t>
            </a:r>
          </a:p>
          <a:p>
            <a:pPr>
              <a:defRPr sz="2400"/>
            </a:pPr>
            <a:r>
              <a:t>dá’àn</a:t>
            </a:r>
          </a:p>
          <a:p>
            <a:pPr>
              <a:defRPr sz="2400"/>
            </a:pPr>
            <a:r>
              <a:t>answer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824</a:t>
            </a:r>
          </a:p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打招呼</a:t>
            </a:r>
          </a:p>
          <a:p>
            <a:pPr>
              <a:defRPr sz="2400"/>
            </a:pPr>
            <a:r>
              <a:t>dǎzhāohu</a:t>
            </a:r>
          </a:p>
          <a:p>
            <a:pPr>
              <a:defRPr sz="2400"/>
            </a:pPr>
            <a:r>
              <a:t>say hello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选择</a:t>
            </a:r>
          </a:p>
          <a:p>
            <a:pPr>
              <a:defRPr sz="2400"/>
            </a:pPr>
            <a:r>
              <a:t>xuǎnzé</a:t>
            </a:r>
          </a:p>
          <a:p>
            <a:pPr>
              <a:defRPr sz="2400"/>
            </a:pPr>
            <a:r>
              <a:t>choice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51</a:t>
            </a:r>
          </a:p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打扮</a:t>
            </a:r>
          </a:p>
          <a:p>
            <a:pPr>
              <a:defRPr sz="2400"/>
            </a:pPr>
            <a:r>
              <a:t>dǎban</a:t>
            </a:r>
          </a:p>
          <a:p>
            <a:pPr>
              <a:defRPr sz="2400"/>
            </a:pPr>
            <a:r>
              <a:t>dress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826</a:t>
            </a:r>
          </a:p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打扰</a:t>
            </a:r>
          </a:p>
          <a:p>
            <a:pPr>
              <a:defRPr sz="2400"/>
            </a:pPr>
            <a:r>
              <a:t>dǎrǎo</a:t>
            </a:r>
          </a:p>
          <a:p>
            <a:pPr>
              <a:defRPr sz="2400"/>
            </a:pPr>
            <a:r>
              <a:t>disturb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827</a:t>
            </a:r>
          </a:p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打印</a:t>
            </a:r>
          </a:p>
          <a:p>
            <a:pPr>
              <a:defRPr sz="2400"/>
            </a:pPr>
            <a:r>
              <a:t>dǎyìn</a:t>
            </a:r>
          </a:p>
          <a:p>
            <a:pPr>
              <a:defRPr sz="2400"/>
            </a:pPr>
            <a:r>
              <a:t>print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828</a:t>
            </a:r>
          </a:p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打折</a:t>
            </a:r>
          </a:p>
          <a:p>
            <a:pPr>
              <a:defRPr sz="2400"/>
            </a:pPr>
            <a:r>
              <a:t>dǎzhé</a:t>
            </a:r>
          </a:p>
          <a:p>
            <a:pPr>
              <a:defRPr sz="2400"/>
            </a:pPr>
            <a:r>
              <a:t>discount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829</a:t>
            </a:r>
          </a:p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打针</a:t>
            </a:r>
          </a:p>
          <a:p>
            <a:pPr>
              <a:defRPr sz="2400"/>
            </a:pPr>
            <a:r>
              <a:t>dǎzhēn</a:t>
            </a:r>
          </a:p>
          <a:p>
            <a:pPr>
              <a:defRPr sz="2400"/>
            </a:pPr>
            <a:r>
              <a:t>to make an injection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830</a:t>
            </a:r>
          </a:p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大概</a:t>
            </a:r>
          </a:p>
          <a:p>
            <a:pPr>
              <a:defRPr sz="2400"/>
            </a:pPr>
            <a:r>
              <a:t>dàgài</a:t>
            </a:r>
          </a:p>
          <a:p>
            <a:pPr>
              <a:defRPr sz="2400"/>
            </a:pPr>
            <a:r>
              <a:t>probably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831</a:t>
            </a:r>
          </a:p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大使馆</a:t>
            </a:r>
          </a:p>
          <a:p>
            <a:pPr>
              <a:defRPr sz="2400"/>
            </a:pPr>
            <a:r>
              <a:t>dàshǐguǎn</a:t>
            </a:r>
          </a:p>
          <a:p>
            <a:pPr>
              <a:defRPr sz="2400"/>
            </a:pPr>
            <a:r>
              <a:t>embassy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832</a:t>
            </a:r>
          </a:p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大约</a:t>
            </a:r>
          </a:p>
          <a:p>
            <a:pPr>
              <a:defRPr sz="2400"/>
            </a:pPr>
            <a:r>
              <a:t>dàyuē</a:t>
            </a:r>
          </a:p>
          <a:p>
            <a:pPr>
              <a:defRPr sz="2400"/>
            </a:pPr>
            <a:r>
              <a:t>about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833</a:t>
            </a:r>
          </a:p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大夫</a:t>
            </a:r>
          </a:p>
          <a:p>
            <a:pPr>
              <a:defRPr sz="2400"/>
            </a:pPr>
            <a:r>
              <a:t>dàifu</a:t>
            </a:r>
          </a:p>
          <a:p>
            <a:pPr>
              <a:defRPr sz="2400"/>
            </a:pPr>
            <a:r>
              <a:t>doctor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835</a:t>
            </a:r>
          </a:p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当</a:t>
            </a:r>
          </a:p>
          <a:p>
            <a:pPr>
              <a:defRPr sz="2400"/>
            </a:pPr>
            <a:r>
              <a:t>dāng</a:t>
            </a:r>
          </a:p>
          <a:p>
            <a:pPr>
              <a:defRPr sz="2400"/>
            </a:pPr>
            <a:r>
              <a:t>when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836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筷子</a:t>
            </a:r>
          </a:p>
          <a:p>
            <a:pPr>
              <a:defRPr sz="2400"/>
            </a:pPr>
            <a:r>
              <a:t>kuàizi</a:t>
            </a:r>
          </a:p>
          <a:p>
            <a:pPr>
              <a:defRPr sz="2400"/>
            </a:pPr>
            <a:r>
              <a:t>chopsticks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52</a:t>
            </a:r>
          </a:p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当时</a:t>
            </a:r>
          </a:p>
          <a:p>
            <a:pPr>
              <a:defRPr sz="2400"/>
            </a:pPr>
            <a:r>
              <a:t>dāngshí</a:t>
            </a:r>
          </a:p>
          <a:p>
            <a:pPr>
              <a:defRPr sz="2400"/>
            </a:pPr>
            <a:r>
              <a:t>at that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837</a:t>
            </a:r>
          </a:p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刀</a:t>
            </a:r>
          </a:p>
          <a:p>
            <a:pPr>
              <a:defRPr sz="2400"/>
            </a:pPr>
            <a:r>
              <a:t>dāo</a:t>
            </a:r>
          </a:p>
          <a:p>
            <a:pPr>
              <a:defRPr sz="2400"/>
            </a:pPr>
            <a:r>
              <a:t>knife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838</a:t>
            </a:r>
          </a:p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导游</a:t>
            </a:r>
          </a:p>
          <a:p>
            <a:pPr>
              <a:defRPr sz="2400"/>
            </a:pPr>
            <a:r>
              <a:t>dǎoyóu</a:t>
            </a:r>
          </a:p>
          <a:p>
            <a:pPr>
              <a:defRPr sz="2400"/>
            </a:pPr>
            <a:r>
              <a:t>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839</a:t>
            </a:r>
          </a:p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到处</a:t>
            </a:r>
          </a:p>
          <a:p>
            <a:pPr>
              <a:defRPr sz="2400"/>
            </a:pPr>
            <a:r>
              <a:t>dàochù</a:t>
            </a:r>
          </a:p>
          <a:p>
            <a:pPr>
              <a:defRPr sz="2400"/>
            </a:pPr>
            <a:r>
              <a:t>everywhere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841</a:t>
            </a:r>
          </a:p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到底</a:t>
            </a:r>
          </a:p>
          <a:p>
            <a:pPr>
              <a:defRPr sz="2400"/>
            </a:pPr>
            <a:r>
              <a:t>dàodǐ</a:t>
            </a:r>
          </a:p>
          <a:p>
            <a:pPr>
              <a:defRPr sz="2400"/>
            </a:pPr>
            <a:r>
              <a:t>to the 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842</a:t>
            </a:r>
          </a:p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道歉</a:t>
            </a:r>
          </a:p>
          <a:p>
            <a:pPr>
              <a:defRPr sz="2400"/>
            </a:pPr>
            <a:r>
              <a:t>dàoqiàn</a:t>
            </a:r>
          </a:p>
          <a:p>
            <a:pPr>
              <a:defRPr sz="2400"/>
            </a:pPr>
            <a:r>
              <a:t>apologize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843</a:t>
            </a:r>
          </a:p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得意</a:t>
            </a:r>
          </a:p>
          <a:p>
            <a:pPr>
              <a:defRPr sz="2400"/>
            </a:pPr>
            <a:r>
              <a:t>déyì</a:t>
            </a:r>
          </a:p>
          <a:p>
            <a:pPr>
              <a:defRPr sz="2400"/>
            </a:pPr>
            <a:r>
              <a:t>proud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844</a:t>
            </a:r>
          </a:p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地点</a:t>
            </a:r>
          </a:p>
          <a:p>
            <a:pPr>
              <a:defRPr sz="2400"/>
            </a:pPr>
            <a:r>
              <a:t>dìdiǎn</a:t>
            </a:r>
          </a:p>
          <a:p>
            <a:pPr>
              <a:defRPr sz="2400"/>
            </a:pPr>
            <a:r>
              <a:t>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845</a:t>
            </a:r>
          </a:p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得（助动词）</a:t>
            </a:r>
          </a:p>
          <a:p>
            <a:pPr>
              <a:defRPr sz="2400"/>
            </a:pPr>
            <a:r>
              <a:t>děi</a:t>
            </a:r>
          </a:p>
          <a:p>
            <a:pPr>
              <a:defRPr sz="2400"/>
            </a:pPr>
            <a:r>
              <a:t>have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846</a:t>
            </a:r>
          </a:p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登机牌</a:t>
            </a:r>
          </a:p>
          <a:p>
            <a:pPr>
              <a:defRPr sz="2400"/>
            </a:pPr>
            <a:r>
              <a:t>dēngjīpái</a:t>
            </a:r>
          </a:p>
          <a:p>
            <a:pPr>
              <a:defRPr sz="2400"/>
            </a:pPr>
            <a:r>
              <a:t>boarding pass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城市</a:t>
            </a:r>
          </a:p>
          <a:p>
            <a:pPr>
              <a:defRPr sz="2400"/>
            </a:pPr>
            <a:r>
              <a:t>chéngshì</a:t>
            </a:r>
          </a:p>
          <a:p>
            <a:pPr>
              <a:defRPr sz="2400"/>
            </a:pPr>
            <a:r>
              <a:t>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53</a:t>
            </a:r>
          </a:p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低</a:t>
            </a:r>
          </a:p>
          <a:p>
            <a:pPr>
              <a:defRPr sz="2400"/>
            </a:pPr>
            <a:r>
              <a:t>dī</a:t>
            </a:r>
          </a:p>
          <a:p>
            <a:pPr>
              <a:defRPr sz="2400"/>
            </a:pPr>
            <a:r>
              <a:t>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849</a:t>
            </a:r>
          </a:p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底</a:t>
            </a:r>
          </a:p>
          <a:p>
            <a:pPr>
              <a:defRPr sz="2400"/>
            </a:pPr>
            <a:r>
              <a:t>dǐ</a:t>
            </a:r>
          </a:p>
          <a:p>
            <a:pPr>
              <a:defRPr sz="2400"/>
            </a:pPr>
            <a:r>
              <a:t>bottom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850</a:t>
            </a:r>
          </a:p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地球</a:t>
            </a:r>
          </a:p>
          <a:p>
            <a:pPr>
              <a:defRPr sz="2400"/>
            </a:pPr>
            <a:r>
              <a:t>dìqiú</a:t>
            </a:r>
          </a:p>
          <a:p>
            <a:pPr>
              <a:defRPr sz="2400"/>
            </a:pPr>
            <a:r>
              <a:t>earth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851</a:t>
            </a:r>
          </a:p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地址</a:t>
            </a:r>
          </a:p>
          <a:p>
            <a:pPr>
              <a:defRPr sz="2400"/>
            </a:pPr>
            <a:r>
              <a:t>dìzhǐ</a:t>
            </a:r>
          </a:p>
          <a:p>
            <a:pPr>
              <a:defRPr sz="2400"/>
            </a:pPr>
            <a:r>
              <a:t>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852</a:t>
            </a:r>
          </a:p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掉</a:t>
            </a:r>
          </a:p>
          <a:p>
            <a:pPr>
              <a:defRPr sz="2400"/>
            </a:pPr>
            <a:r>
              <a:t>diào</a:t>
            </a:r>
          </a:p>
          <a:p>
            <a:pPr>
              <a:defRPr sz="2400"/>
            </a:pPr>
            <a:r>
              <a:t>fall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853</a:t>
            </a:r>
          </a:p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调查</a:t>
            </a:r>
          </a:p>
          <a:p>
            <a:pPr>
              <a:defRPr sz="2400"/>
            </a:pPr>
            <a:r>
              <a:t>diàochá</a:t>
            </a:r>
          </a:p>
          <a:p>
            <a:pPr>
              <a:defRPr sz="2400"/>
            </a:pPr>
            <a:r>
              <a:t>investigation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854</a:t>
            </a:r>
          </a:p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丢</a:t>
            </a:r>
          </a:p>
          <a:p>
            <a:pPr>
              <a:defRPr sz="2400"/>
            </a:pPr>
            <a:r>
              <a:t>diū</a:t>
            </a:r>
          </a:p>
          <a:p>
            <a:pPr>
              <a:defRPr sz="2400"/>
            </a:pPr>
            <a:r>
              <a:t>lose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855</a:t>
            </a:r>
          </a:p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动作</a:t>
            </a:r>
          </a:p>
          <a:p>
            <a:pPr>
              <a:defRPr sz="2400"/>
            </a:pPr>
            <a:r>
              <a:t>dòngzuò</a:t>
            </a:r>
          </a:p>
          <a:p>
            <a:pPr>
              <a:defRPr sz="2400"/>
            </a:pPr>
            <a:r>
              <a:t>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856</a:t>
            </a:r>
          </a:p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堵车</a:t>
            </a:r>
          </a:p>
          <a:p>
            <a:pPr>
              <a:defRPr sz="2400"/>
            </a:pPr>
            <a:r>
              <a:t>dǔchē</a:t>
            </a:r>
          </a:p>
          <a:p>
            <a:pPr>
              <a:defRPr sz="2400"/>
            </a:pPr>
            <a:r>
              <a:t>traffic jam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857</a:t>
            </a:r>
          </a:p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肚子</a:t>
            </a:r>
          </a:p>
          <a:p>
            <a:pPr>
              <a:defRPr sz="2400"/>
            </a:pPr>
            <a:r>
              <a:t>dùzi</a:t>
            </a:r>
          </a:p>
          <a:p>
            <a:pPr>
              <a:defRPr sz="2400"/>
            </a:pPr>
            <a:r>
              <a:t>belly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858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班</a:t>
            </a:r>
          </a:p>
          <a:p>
            <a:pPr>
              <a:defRPr sz="2400"/>
            </a:pPr>
            <a:r>
              <a:t>bān</a:t>
            </a:r>
          </a:p>
          <a:p>
            <a:pPr>
              <a:defRPr sz="2400"/>
            </a:pPr>
            <a:r>
              <a:t>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54</a:t>
            </a:r>
          </a:p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短信</a:t>
            </a:r>
          </a:p>
          <a:p>
            <a:pPr>
              <a:defRPr sz="2400"/>
            </a:pPr>
            <a:r>
              <a:t>duǎnxìn</a:t>
            </a:r>
          </a:p>
          <a:p>
            <a:pPr>
              <a:defRPr sz="2400"/>
            </a:pPr>
            <a:r>
              <a:t>short message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859</a:t>
            </a:r>
          </a:p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对于</a:t>
            </a:r>
          </a:p>
          <a:p>
            <a:pPr>
              <a:defRPr sz="2400"/>
            </a:pPr>
            <a:r>
              <a:t>duìyú</a:t>
            </a:r>
          </a:p>
          <a:p>
            <a:pPr>
              <a:defRPr sz="2400"/>
            </a:pPr>
            <a:r>
              <a:t>about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860</a:t>
            </a:r>
          </a:p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对话</a:t>
            </a:r>
          </a:p>
          <a:p>
            <a:pPr>
              <a:defRPr sz="2400"/>
            </a:pPr>
            <a:r>
              <a:t>duìhuà</a:t>
            </a:r>
          </a:p>
          <a:p>
            <a:pPr>
              <a:defRPr sz="2400"/>
            </a:pPr>
            <a:r>
              <a:t>dialogue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861</a:t>
            </a:r>
          </a:p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对面</a:t>
            </a:r>
          </a:p>
          <a:p>
            <a:pPr>
              <a:defRPr sz="2400"/>
            </a:pPr>
            <a:r>
              <a:t>duìmiàn</a:t>
            </a:r>
          </a:p>
          <a:p>
            <a:pPr>
              <a:defRPr sz="2400"/>
            </a:pPr>
            <a:r>
              <a:t>opposite side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862</a:t>
            </a:r>
          </a:p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而</a:t>
            </a:r>
          </a:p>
          <a:p>
            <a:pPr>
              <a:defRPr sz="2400"/>
            </a:pPr>
            <a:r>
              <a:t>ér</a:t>
            </a:r>
          </a:p>
          <a:p>
            <a:pPr>
              <a:defRPr sz="2400"/>
            </a:pPr>
            <a:r>
              <a:t>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863</a:t>
            </a:r>
          </a:p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儿童</a:t>
            </a:r>
          </a:p>
          <a:p>
            <a:pPr>
              <a:defRPr sz="2400"/>
            </a:pPr>
            <a:r>
              <a:t>értóng</a:t>
            </a:r>
          </a:p>
          <a:p>
            <a:pPr>
              <a:defRPr sz="2400"/>
            </a:pPr>
            <a:r>
              <a:t>children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864</a:t>
            </a:r>
          </a:p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发生</a:t>
            </a:r>
          </a:p>
          <a:p>
            <a:pPr>
              <a:defRPr sz="2400"/>
            </a:pPr>
            <a:r>
              <a:t>fāshēng</a:t>
            </a:r>
          </a:p>
          <a:p>
            <a:pPr>
              <a:defRPr sz="2400"/>
            </a:pPr>
            <a:r>
              <a:t>happen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865</a:t>
            </a:r>
          </a:p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发展</a:t>
            </a:r>
          </a:p>
          <a:p>
            <a:pPr>
              <a:defRPr sz="2400"/>
            </a:pPr>
            <a:r>
              <a:t>fāzhǎn</a:t>
            </a:r>
          </a:p>
          <a:p>
            <a:pPr>
              <a:defRPr sz="2400"/>
            </a:pPr>
            <a:r>
              <a:t>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866</a:t>
            </a:r>
          </a:p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法律</a:t>
            </a:r>
          </a:p>
          <a:p>
            <a:pPr>
              <a:defRPr sz="2400"/>
            </a:pPr>
            <a:r>
              <a:t>fǎlǜ</a:t>
            </a:r>
          </a:p>
          <a:p>
            <a:pPr>
              <a:defRPr sz="2400"/>
            </a:pPr>
            <a:r>
              <a:t>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867</a:t>
            </a:r>
          </a:p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翻译</a:t>
            </a:r>
          </a:p>
          <a:p>
            <a:pPr>
              <a:defRPr sz="2400"/>
            </a:pPr>
            <a:r>
              <a:t>fānyì</a:t>
            </a:r>
          </a:p>
          <a:p>
            <a:pPr>
              <a:defRPr sz="2400"/>
            </a:pPr>
            <a:r>
              <a:t>translate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打扫</a:t>
            </a:r>
          </a:p>
          <a:p>
            <a:pPr>
              <a:defRPr sz="2400"/>
            </a:pPr>
            <a:r>
              <a:t>dǎsǎo</a:t>
            </a:r>
          </a:p>
          <a:p>
            <a:pPr>
              <a:defRPr sz="2400"/>
            </a:pPr>
            <a:r>
              <a:t>clean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55</a:t>
            </a:r>
          </a:p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烦恼</a:t>
            </a:r>
          </a:p>
          <a:p>
            <a:pPr>
              <a:defRPr sz="2400"/>
            </a:pPr>
            <a:r>
              <a:t>fánnǎo</a:t>
            </a:r>
          </a:p>
          <a:p>
            <a:pPr>
              <a:defRPr sz="2400"/>
            </a:pPr>
            <a:r>
              <a:t>annoyance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869</a:t>
            </a:r>
          </a:p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反对</a:t>
            </a:r>
          </a:p>
          <a:p>
            <a:pPr>
              <a:defRPr sz="2400"/>
            </a:pPr>
            <a:r>
              <a:t>fǎnduì</a:t>
            </a:r>
          </a:p>
          <a:p>
            <a:pPr>
              <a:defRPr sz="2400"/>
            </a:pPr>
            <a:r>
              <a:t>opposition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870</a:t>
            </a:r>
          </a:p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方法</a:t>
            </a:r>
          </a:p>
          <a:p>
            <a:pPr>
              <a:defRPr sz="2400"/>
            </a:pPr>
            <a:r>
              <a:t>fāngfǎ</a:t>
            </a:r>
          </a:p>
          <a:p>
            <a:pPr>
              <a:defRPr sz="2400"/>
            </a:pPr>
            <a:r>
              <a:t>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871</a:t>
            </a:r>
          </a:p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方面</a:t>
            </a:r>
          </a:p>
          <a:p>
            <a:pPr>
              <a:defRPr sz="2400"/>
            </a:pPr>
            <a:r>
              <a:t>fāngmiàn</a:t>
            </a:r>
          </a:p>
          <a:p>
            <a:pPr>
              <a:defRPr sz="2400"/>
            </a:pPr>
            <a:r>
              <a:t>aspect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872</a:t>
            </a:r>
          </a:p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方向</a:t>
            </a:r>
          </a:p>
          <a:p>
            <a:pPr>
              <a:defRPr sz="2400"/>
            </a:pPr>
            <a:r>
              <a:t>fāngxiàng</a:t>
            </a:r>
          </a:p>
          <a:p>
            <a:pPr>
              <a:defRPr sz="2400"/>
            </a:pPr>
            <a:r>
              <a:t>direction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873</a:t>
            </a:r>
          </a:p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房东</a:t>
            </a:r>
          </a:p>
          <a:p>
            <a:pPr>
              <a:defRPr sz="2400"/>
            </a:pPr>
            <a:r>
              <a:t>fángdōng</a:t>
            </a:r>
          </a:p>
          <a:p>
            <a:pPr>
              <a:defRPr sz="2400"/>
            </a:pPr>
            <a:r>
              <a:t>landlord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874</a:t>
            </a:r>
          </a:p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放弃</a:t>
            </a:r>
          </a:p>
          <a:p>
            <a:pPr>
              <a:defRPr sz="2400"/>
            </a:pPr>
            <a:r>
              <a:t>fàngqì</a:t>
            </a:r>
          </a:p>
          <a:p>
            <a:pPr>
              <a:defRPr sz="2400"/>
            </a:pPr>
            <a:r>
              <a:t>give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875</a:t>
            </a:r>
          </a:p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放暑假</a:t>
            </a:r>
          </a:p>
          <a:p>
            <a:pPr>
              <a:defRPr sz="2400"/>
            </a:pPr>
            <a:r>
              <a:t>fàngshǔjià</a:t>
            </a:r>
          </a:p>
          <a:p>
            <a:pPr>
              <a:defRPr sz="2400"/>
            </a:pPr>
            <a:r>
              <a:t>summer vacation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876</a:t>
            </a:r>
          </a:p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放松</a:t>
            </a:r>
          </a:p>
          <a:p>
            <a:pPr>
              <a:defRPr sz="2400"/>
            </a:pPr>
            <a:r>
              <a:t>fàngsōng</a:t>
            </a:r>
          </a:p>
          <a:p>
            <a:pPr>
              <a:defRPr sz="2400"/>
            </a:pPr>
            <a:r>
              <a:t>relax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877</a:t>
            </a:r>
          </a:p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份</a:t>
            </a:r>
          </a:p>
          <a:p>
            <a:pPr>
              <a:defRPr sz="2400"/>
            </a:pPr>
            <a:r>
              <a:t>fèn</a:t>
            </a:r>
          </a:p>
          <a:p>
            <a:pPr>
              <a:defRPr sz="2400"/>
            </a:pPr>
            <a:r>
              <a:t>share (measure word)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干净</a:t>
            </a:r>
          </a:p>
          <a:p>
            <a:pPr>
              <a:defRPr sz="2400"/>
            </a:pPr>
            <a:r>
              <a:t>gānjìng</a:t>
            </a:r>
          </a:p>
          <a:p>
            <a:pPr>
              <a:defRPr sz="2400"/>
            </a:pPr>
            <a:r>
              <a:t>clean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56</a:t>
            </a:r>
          </a:p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丰富</a:t>
            </a:r>
          </a:p>
          <a:p>
            <a:pPr>
              <a:defRPr sz="2400"/>
            </a:pPr>
            <a:r>
              <a:t>fēngfù</a:t>
            </a:r>
          </a:p>
          <a:p>
            <a:pPr>
              <a:defRPr sz="2400"/>
            </a:pPr>
            <a:r>
              <a:t>rich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879</a:t>
            </a:r>
          </a:p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否则</a:t>
            </a:r>
          </a:p>
          <a:p>
            <a:pPr>
              <a:defRPr sz="2400"/>
            </a:pPr>
            <a:r>
              <a:t>fǒuzé</a:t>
            </a:r>
          </a:p>
          <a:p>
            <a:pPr>
              <a:defRPr sz="2400"/>
            </a:pPr>
            <a:r>
              <a:t>otherwise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880</a:t>
            </a:r>
          </a:p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符合</a:t>
            </a:r>
          </a:p>
          <a:p>
            <a:pPr>
              <a:defRPr sz="2400"/>
            </a:pPr>
            <a:r>
              <a:t>fúhé</a:t>
            </a:r>
          </a:p>
          <a:p>
            <a:pPr>
              <a:defRPr sz="2400"/>
            </a:pPr>
            <a:r>
              <a:t>accord 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881</a:t>
            </a:r>
          </a:p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富</a:t>
            </a:r>
          </a:p>
          <a:p>
            <a:pPr>
              <a:defRPr sz="2400"/>
            </a:pPr>
            <a:r>
              <a:t>fù</a:t>
            </a:r>
          </a:p>
          <a:p>
            <a:pPr>
              <a:defRPr sz="2400"/>
            </a:pPr>
            <a:r>
              <a:t>rich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882</a:t>
            </a:r>
          </a:p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付款</a:t>
            </a:r>
          </a:p>
          <a:p>
            <a:pPr>
              <a:defRPr sz="2400"/>
            </a:pPr>
            <a:r>
              <a:t>fùkuǎn</a:t>
            </a:r>
          </a:p>
          <a:p>
            <a:pPr>
              <a:defRPr sz="2400"/>
            </a:pPr>
            <a:r>
              <a:t>pay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883</a:t>
            </a:r>
          </a:p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父亲</a:t>
            </a:r>
          </a:p>
          <a:p>
            <a:pPr>
              <a:defRPr sz="2400"/>
            </a:pPr>
            <a:r>
              <a:t>fùqīn</a:t>
            </a:r>
          </a:p>
          <a:p>
            <a:pPr>
              <a:defRPr sz="2400"/>
            </a:pPr>
            <a:r>
              <a:t>father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884</a:t>
            </a:r>
          </a:p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复印</a:t>
            </a:r>
          </a:p>
          <a:p>
            <a:pPr>
              <a:defRPr sz="2400"/>
            </a:pPr>
            <a:r>
              <a:t>fùyìn</a:t>
            </a:r>
          </a:p>
          <a:p>
            <a:pPr>
              <a:defRPr sz="2400"/>
            </a:pPr>
            <a:r>
              <a:t>to copy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885</a:t>
            </a:r>
          </a:p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复杂</a:t>
            </a:r>
          </a:p>
          <a:p>
            <a:pPr>
              <a:defRPr sz="2400"/>
            </a:pPr>
            <a:r>
              <a:t>fùzá</a:t>
            </a:r>
          </a:p>
          <a:p>
            <a:pPr>
              <a:defRPr sz="2400"/>
            </a:pPr>
            <a:r>
              <a:t>complex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886</a:t>
            </a:r>
          </a:p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负责</a:t>
            </a:r>
          </a:p>
          <a:p>
            <a:pPr>
              <a:defRPr sz="2400"/>
            </a:pPr>
            <a:r>
              <a:t>fùzé</a:t>
            </a:r>
          </a:p>
          <a:p>
            <a:pPr>
              <a:defRPr sz="2400"/>
            </a:pPr>
            <a:r>
              <a:t>be responsible 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887</a:t>
            </a:r>
          </a:p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改变</a:t>
            </a:r>
          </a:p>
          <a:p>
            <a:pPr>
              <a:defRPr sz="2400"/>
            </a:pPr>
            <a:r>
              <a:t>gǎibiàn</a:t>
            </a:r>
          </a:p>
          <a:p>
            <a:pPr>
              <a:defRPr sz="2400"/>
            </a:pPr>
            <a:r>
              <a:t>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888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明白</a:t>
            </a:r>
          </a:p>
          <a:p>
            <a:pPr>
              <a:defRPr sz="2400"/>
            </a:pPr>
            <a:r>
              <a:t>míngbai</a:t>
            </a:r>
          </a:p>
          <a:p>
            <a:pPr>
              <a:defRPr sz="2400"/>
            </a:pPr>
            <a:r>
              <a:t>clear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57</a:t>
            </a:r>
          </a:p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干杯</a:t>
            </a:r>
          </a:p>
          <a:p>
            <a:pPr>
              <a:defRPr sz="2400"/>
            </a:pPr>
            <a:r>
              <a:t>gānbēi</a:t>
            </a:r>
          </a:p>
          <a:p>
            <a:pPr>
              <a:defRPr sz="2400"/>
            </a:pPr>
            <a:r>
              <a:t>cheers!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889</a:t>
            </a:r>
          </a:p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赶</a:t>
            </a:r>
          </a:p>
          <a:p>
            <a:pPr>
              <a:defRPr sz="2400"/>
            </a:pPr>
            <a:r>
              <a:t>gǎn</a:t>
            </a:r>
          </a:p>
          <a:p>
            <a:pPr>
              <a:defRPr sz="2400"/>
            </a:pPr>
            <a:r>
              <a:t>catch up 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890</a:t>
            </a:r>
          </a:p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感动</a:t>
            </a:r>
          </a:p>
          <a:p>
            <a:pPr>
              <a:defRPr sz="2400"/>
            </a:pPr>
            <a:r>
              <a:t>gǎndòng</a:t>
            </a:r>
          </a:p>
          <a:p>
            <a:pPr>
              <a:defRPr sz="2400"/>
            </a:pPr>
            <a:r>
              <a:t>be moved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892</a:t>
            </a:r>
          </a:p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感觉</a:t>
            </a:r>
          </a:p>
          <a:p>
            <a:pPr>
              <a:defRPr sz="2400"/>
            </a:pPr>
            <a:r>
              <a:t>gǎnjué</a:t>
            </a:r>
          </a:p>
          <a:p>
            <a:pPr>
              <a:defRPr sz="2400"/>
            </a:pPr>
            <a:r>
              <a:t>feel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893</a:t>
            </a:r>
          </a:p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感情</a:t>
            </a:r>
          </a:p>
          <a:p>
            <a:pPr>
              <a:defRPr sz="2400"/>
            </a:pPr>
            <a:r>
              <a:t>gǎnqíng</a:t>
            </a:r>
          </a:p>
          <a:p>
            <a:pPr>
              <a:defRPr sz="2400"/>
            </a:pPr>
            <a:r>
              <a:t>feeling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894</a:t>
            </a:r>
          </a:p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感谢</a:t>
            </a:r>
          </a:p>
          <a:p>
            <a:pPr>
              <a:defRPr sz="2400"/>
            </a:pPr>
            <a:r>
              <a:t>gǎnxiè</a:t>
            </a:r>
          </a:p>
          <a:p>
            <a:pPr>
              <a:defRPr sz="2400"/>
            </a:pPr>
            <a:r>
              <a:t>thank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895</a:t>
            </a:r>
          </a:p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干</a:t>
            </a:r>
          </a:p>
          <a:p>
            <a:pPr>
              <a:defRPr sz="2400"/>
            </a:pPr>
            <a:r>
              <a:t>gān</a:t>
            </a:r>
          </a:p>
          <a:p>
            <a:pPr>
              <a:defRPr sz="2400"/>
            </a:pPr>
            <a:r>
              <a:t>dry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896</a:t>
            </a:r>
          </a:p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刚</a:t>
            </a:r>
          </a:p>
          <a:p>
            <a:pPr>
              <a:defRPr sz="2400"/>
            </a:pPr>
            <a:r>
              <a:t>gāng</a:t>
            </a:r>
          </a:p>
          <a:p>
            <a:pPr>
              <a:defRPr sz="2400"/>
            </a:pPr>
            <a:r>
              <a:t>just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897</a:t>
            </a:r>
          </a:p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高速公路</a:t>
            </a:r>
          </a:p>
          <a:p>
            <a:pPr>
              <a:defRPr sz="2400"/>
            </a:pPr>
            <a:r>
              <a:t>gāosùgōnglù</a:t>
            </a:r>
          </a:p>
          <a:p>
            <a:pPr>
              <a:defRPr sz="2400"/>
            </a:pPr>
            <a:r>
              <a:t>expressway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898</a:t>
            </a:r>
          </a:p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胳膊</a:t>
            </a:r>
          </a:p>
          <a:p>
            <a:pPr>
              <a:defRPr sz="2400"/>
            </a:pPr>
            <a:r>
              <a:t>gēbo</a:t>
            </a:r>
          </a:p>
          <a:p>
            <a:pPr>
              <a:defRPr sz="2400"/>
            </a:pPr>
            <a:r>
              <a:t>arm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899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清楚</a:t>
            </a:r>
          </a:p>
          <a:p>
            <a:pPr>
              <a:defRPr sz="2400"/>
            </a:pPr>
            <a:r>
              <a:t>qīngchu</a:t>
            </a:r>
          </a:p>
          <a:p>
            <a:pPr>
              <a:defRPr sz="2400"/>
            </a:pPr>
            <a:r>
              <a:t>clear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58</a:t>
            </a:r>
          </a:p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各</a:t>
            </a:r>
          </a:p>
          <a:p>
            <a:pPr>
              <a:defRPr sz="2400"/>
            </a:pPr>
            <a:r>
              <a:t>gè</a:t>
            </a:r>
          </a:p>
          <a:p>
            <a:pPr>
              <a:defRPr sz="2400"/>
            </a:pPr>
            <a:r>
              <a:t>various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900</a:t>
            </a:r>
          </a:p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公里</a:t>
            </a:r>
          </a:p>
          <a:p>
            <a:pPr>
              <a:defRPr sz="2400"/>
            </a:pPr>
            <a:r>
              <a:t>gōnglǐ</a:t>
            </a:r>
          </a:p>
          <a:p>
            <a:pPr>
              <a:defRPr sz="2400"/>
            </a:pPr>
            <a:r>
              <a:t>kilometre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901</a:t>
            </a:r>
          </a:p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工资</a:t>
            </a:r>
          </a:p>
          <a:p>
            <a:pPr>
              <a:defRPr sz="2400"/>
            </a:pPr>
            <a:r>
              <a:t>gōngzī</a:t>
            </a:r>
          </a:p>
          <a:p>
            <a:pPr>
              <a:defRPr sz="2400"/>
            </a:pPr>
            <a:r>
              <a:t>wages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902</a:t>
            </a:r>
          </a:p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功夫</a:t>
            </a:r>
          </a:p>
          <a:p>
            <a:pPr>
              <a:defRPr sz="2400"/>
            </a:pPr>
            <a:r>
              <a:t>gōngfu</a:t>
            </a:r>
          </a:p>
          <a:p>
            <a:pPr>
              <a:defRPr sz="2400"/>
            </a:pPr>
            <a:r>
              <a:t>kungfu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903</a:t>
            </a:r>
          </a:p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共同</a:t>
            </a:r>
          </a:p>
          <a:p>
            <a:pPr>
              <a:defRPr sz="2400"/>
            </a:pPr>
            <a:r>
              <a:t>gòngtóng</a:t>
            </a:r>
          </a:p>
          <a:p>
            <a:pPr>
              <a:defRPr sz="2400"/>
            </a:pPr>
            <a:r>
              <a:t>common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904</a:t>
            </a:r>
          </a:p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够</a:t>
            </a:r>
          </a:p>
          <a:p>
            <a:pPr>
              <a:defRPr sz="2400"/>
            </a:pPr>
            <a:r>
              <a:t>gòu</a:t>
            </a:r>
          </a:p>
          <a:p>
            <a:pPr>
              <a:defRPr sz="2400"/>
            </a:pPr>
            <a:r>
              <a:t>enough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905</a:t>
            </a:r>
          </a:p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购物</a:t>
            </a:r>
          </a:p>
          <a:p>
            <a:pPr>
              <a:defRPr sz="2400"/>
            </a:pPr>
            <a:r>
              <a:t>gòuwù</a:t>
            </a:r>
          </a:p>
          <a:p>
            <a:pPr>
              <a:defRPr sz="2400"/>
            </a:pPr>
            <a:r>
              <a:t>shopping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906</a:t>
            </a:r>
          </a:p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估计</a:t>
            </a:r>
          </a:p>
          <a:p>
            <a:pPr>
              <a:defRPr sz="2400"/>
            </a:pPr>
            <a:r>
              <a:t>gūjì</a:t>
            </a:r>
          </a:p>
          <a:p>
            <a:pPr>
              <a:defRPr sz="2400"/>
            </a:pPr>
            <a:r>
              <a:t>estimate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907</a:t>
            </a:r>
          </a:p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鼓励</a:t>
            </a:r>
          </a:p>
          <a:p>
            <a:pPr>
              <a:defRPr sz="2400"/>
            </a:pPr>
            <a:r>
              <a:t>gǔlì</a:t>
            </a:r>
          </a:p>
          <a:p>
            <a:pPr>
              <a:defRPr sz="2400"/>
            </a:pPr>
            <a:r>
              <a:t>encourage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908</a:t>
            </a:r>
          </a:p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顾客</a:t>
            </a:r>
          </a:p>
          <a:p>
            <a:pPr>
              <a:defRPr sz="2400"/>
            </a:pPr>
            <a:r>
              <a:t>gùkè</a:t>
            </a:r>
          </a:p>
          <a:p>
            <a:pPr>
              <a:defRPr sz="2400"/>
            </a:pPr>
            <a:r>
              <a:t>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909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聪明</a:t>
            </a:r>
          </a:p>
          <a:p>
            <a:pPr>
              <a:defRPr sz="2400"/>
            </a:pPr>
            <a:r>
              <a:t>cōngming</a:t>
            </a:r>
          </a:p>
          <a:p>
            <a:pPr>
              <a:defRPr sz="2400"/>
            </a:pPr>
            <a:r>
              <a:t>clever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59</a:t>
            </a:r>
          </a:p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故意</a:t>
            </a:r>
          </a:p>
          <a:p>
            <a:pPr>
              <a:defRPr sz="2400"/>
            </a:pPr>
            <a:r>
              <a:t>gùyì</a:t>
            </a:r>
          </a:p>
          <a:p>
            <a:pPr>
              <a:defRPr sz="2400"/>
            </a:pPr>
            <a:r>
              <a:t>deliberately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910</a:t>
            </a:r>
          </a:p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挂</a:t>
            </a:r>
          </a:p>
          <a:p>
            <a:pPr>
              <a:defRPr sz="2400"/>
            </a:pPr>
            <a:r>
              <a:t>guà</a:t>
            </a:r>
          </a:p>
          <a:p>
            <a:pPr>
              <a:defRPr sz="2400"/>
            </a:pPr>
            <a:r>
              <a:t>hang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911</a:t>
            </a:r>
          </a:p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关键</a:t>
            </a:r>
          </a:p>
          <a:p>
            <a:pPr>
              <a:defRPr sz="2400"/>
            </a:pPr>
            <a:r>
              <a:t>guānjiàn</a:t>
            </a:r>
          </a:p>
          <a:p>
            <a:pPr>
              <a:defRPr sz="2400"/>
            </a:pPr>
            <a:r>
              <a:t>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912</a:t>
            </a:r>
          </a:p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观众</a:t>
            </a:r>
          </a:p>
          <a:p>
            <a:pPr>
              <a:defRPr sz="2400"/>
            </a:pPr>
            <a:r>
              <a:t>guānzhòng</a:t>
            </a:r>
          </a:p>
          <a:p>
            <a:pPr>
              <a:defRPr sz="2400"/>
            </a:pPr>
            <a:r>
              <a:t>audience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913</a:t>
            </a:r>
          </a:p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管理</a:t>
            </a:r>
          </a:p>
          <a:p>
            <a:pPr>
              <a:defRPr sz="2400"/>
            </a:pPr>
            <a:r>
              <a:t>guǎnlǐ</a:t>
            </a:r>
          </a:p>
          <a:p>
            <a:pPr>
              <a:defRPr sz="2400"/>
            </a:pPr>
            <a:r>
              <a:t>administration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914</a:t>
            </a:r>
          </a:p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光</a:t>
            </a:r>
          </a:p>
          <a:p>
            <a:pPr>
              <a:defRPr sz="2400"/>
            </a:pPr>
            <a:r>
              <a:t>guāng</a:t>
            </a:r>
          </a:p>
          <a:p>
            <a:pPr>
              <a:defRPr sz="2400"/>
            </a:pPr>
            <a:r>
              <a:t>light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915</a:t>
            </a:r>
          </a:p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广播</a:t>
            </a:r>
          </a:p>
          <a:p>
            <a:pPr>
              <a:defRPr sz="2400"/>
            </a:pPr>
            <a:r>
              <a:t>guǎngbō</a:t>
            </a:r>
          </a:p>
          <a:p>
            <a:pPr>
              <a:defRPr sz="2400"/>
            </a:pPr>
            <a:r>
              <a:t>radio broadcast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916</a:t>
            </a:r>
          </a:p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广告</a:t>
            </a:r>
          </a:p>
          <a:p>
            <a:pPr>
              <a:defRPr sz="2400"/>
            </a:pPr>
            <a:r>
              <a:t>guǎnggào</a:t>
            </a:r>
          </a:p>
          <a:p>
            <a:pPr>
              <a:defRPr sz="2400"/>
            </a:pPr>
            <a:r>
              <a:t>advertisement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917</a:t>
            </a:r>
          </a:p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逛</a:t>
            </a:r>
          </a:p>
          <a:p>
            <a:pPr>
              <a:defRPr sz="2400"/>
            </a:pPr>
            <a:r>
              <a:t>guàng</a:t>
            </a:r>
          </a:p>
          <a:p>
            <a:pPr>
              <a:defRPr sz="2400"/>
            </a:pPr>
            <a:r>
              <a:t>stroll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918</a:t>
            </a:r>
          </a:p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规定</a:t>
            </a:r>
          </a:p>
          <a:p>
            <a:pPr>
              <a:defRPr sz="2400"/>
            </a:pPr>
            <a:r>
              <a:t>guīdìng</a:t>
            </a:r>
          </a:p>
          <a:p>
            <a:pPr>
              <a:defRPr sz="2400"/>
            </a:pPr>
            <a:r>
              <a:t>regulations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其实</a:t>
            </a:r>
          </a:p>
          <a:p>
            <a:pPr>
              <a:defRPr sz="2400"/>
            </a:pPr>
            <a:r>
              <a:t>qíshí</a:t>
            </a:r>
          </a:p>
          <a:p>
            <a:pPr>
              <a:defRPr sz="2400"/>
            </a:pPr>
            <a:r>
              <a:t>actually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同事</a:t>
            </a:r>
          </a:p>
          <a:p>
            <a:pPr>
              <a:defRPr sz="2400"/>
            </a:pPr>
            <a:r>
              <a:t>tóngshì</a:t>
            </a:r>
          </a:p>
          <a:p>
            <a:pPr>
              <a:defRPr sz="2400"/>
            </a:pPr>
            <a:r>
              <a:t>colleague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60</a:t>
            </a:r>
          </a:p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国际</a:t>
            </a:r>
          </a:p>
          <a:p>
            <a:pPr>
              <a:defRPr sz="2400"/>
            </a:pPr>
            <a:r>
              <a:t>guójì</a:t>
            </a:r>
          </a:p>
          <a:p>
            <a:pPr>
              <a:defRPr sz="2400"/>
            </a:pPr>
            <a:r>
              <a:t>international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920</a:t>
            </a:r>
          </a:p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国籍</a:t>
            </a:r>
          </a:p>
          <a:p>
            <a:pPr>
              <a:defRPr sz="2400"/>
            </a:pPr>
            <a:r>
              <a:t>guójí</a:t>
            </a:r>
          </a:p>
          <a:p>
            <a:pPr>
              <a:defRPr sz="2400"/>
            </a:pPr>
            <a:r>
              <a:t>nationality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921</a:t>
            </a:r>
          </a:p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果汁</a:t>
            </a:r>
          </a:p>
          <a:p>
            <a:pPr>
              <a:defRPr sz="2400"/>
            </a:pPr>
            <a:r>
              <a:t>guǒzhī</a:t>
            </a:r>
          </a:p>
          <a:p>
            <a:pPr>
              <a:defRPr sz="2400"/>
            </a:pPr>
            <a:r>
              <a:t>fruit juice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922</a:t>
            </a:r>
          </a:p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过程</a:t>
            </a:r>
          </a:p>
          <a:p>
            <a:pPr>
              <a:defRPr sz="2400"/>
            </a:pPr>
            <a:r>
              <a:t>guòchéng</a:t>
            </a:r>
          </a:p>
          <a:p>
            <a:pPr>
              <a:defRPr sz="2400"/>
            </a:pPr>
            <a:r>
              <a:t>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923</a:t>
            </a:r>
          </a:p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海洋</a:t>
            </a:r>
          </a:p>
          <a:p>
            <a:pPr>
              <a:defRPr sz="2400"/>
            </a:pPr>
            <a:r>
              <a:t>hǎiyáng</a:t>
            </a:r>
          </a:p>
          <a:p>
            <a:pPr>
              <a:defRPr sz="2400"/>
            </a:pPr>
            <a:r>
              <a:t>ocean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924</a:t>
            </a:r>
          </a:p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害羞</a:t>
            </a:r>
          </a:p>
          <a:p>
            <a:pPr>
              <a:defRPr sz="2400"/>
            </a:pPr>
            <a:r>
              <a:t>hàixiū</a:t>
            </a:r>
          </a:p>
          <a:p>
            <a:pPr>
              <a:defRPr sz="2400"/>
            </a:pPr>
            <a:r>
              <a:t>shy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925</a:t>
            </a:r>
          </a:p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寒假</a:t>
            </a:r>
          </a:p>
          <a:p>
            <a:pPr>
              <a:defRPr sz="2400"/>
            </a:pPr>
            <a:r>
              <a:t>hánjià</a:t>
            </a:r>
          </a:p>
          <a:p>
            <a:pPr>
              <a:defRPr sz="2400"/>
            </a:pPr>
            <a:r>
              <a:t>the winter vacation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926</a:t>
            </a:r>
          </a:p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汗</a:t>
            </a:r>
          </a:p>
          <a:p>
            <a:pPr>
              <a:defRPr sz="2400"/>
            </a:pPr>
            <a:r>
              <a:t>hàn</a:t>
            </a:r>
          </a:p>
          <a:p>
            <a:pPr>
              <a:defRPr sz="2400"/>
            </a:pPr>
            <a:r>
              <a:t>sweat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927</a:t>
            </a:r>
          </a:p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航班</a:t>
            </a:r>
          </a:p>
          <a:p>
            <a:pPr>
              <a:defRPr sz="2400"/>
            </a:pPr>
            <a:r>
              <a:t>hángbān</a:t>
            </a:r>
          </a:p>
          <a:p>
            <a:pPr>
              <a:defRPr sz="2400"/>
            </a:pPr>
            <a:r>
              <a:t>flight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928</a:t>
            </a:r>
          </a:p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好处</a:t>
            </a:r>
          </a:p>
          <a:p>
            <a:pPr>
              <a:defRPr sz="2400"/>
            </a:pPr>
            <a:r>
              <a:t>hǎochù</a:t>
            </a:r>
          </a:p>
          <a:p>
            <a:pPr>
              <a:defRPr sz="2400"/>
            </a:pPr>
            <a:r>
              <a:t>benefit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929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舒服</a:t>
            </a:r>
          </a:p>
          <a:p>
            <a:pPr>
              <a:defRPr sz="2400"/>
            </a:pPr>
            <a:r>
              <a:t>shūfu</a:t>
            </a:r>
          </a:p>
          <a:p>
            <a:pPr>
              <a:defRPr sz="2400"/>
            </a:pPr>
            <a:r>
              <a:t>comfortable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61</a:t>
            </a:r>
          </a:p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好像</a:t>
            </a:r>
          </a:p>
          <a:p>
            <a:pPr>
              <a:defRPr sz="2400"/>
            </a:pPr>
            <a:r>
              <a:t>hǎoxiàng</a:t>
            </a:r>
          </a:p>
          <a:p>
            <a:pPr>
              <a:defRPr sz="2400"/>
            </a:pPr>
            <a:r>
              <a:t>be like, seem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930</a:t>
            </a:r>
          </a:p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号码</a:t>
            </a:r>
          </a:p>
          <a:p>
            <a:pPr>
              <a:defRPr sz="2400"/>
            </a:pPr>
            <a:r>
              <a:t>hàomǎ</a:t>
            </a:r>
          </a:p>
          <a:p>
            <a:pPr>
              <a:defRPr sz="2400"/>
            </a:pPr>
            <a:r>
              <a:t>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931</a:t>
            </a:r>
          </a:p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合格</a:t>
            </a:r>
          </a:p>
          <a:p>
            <a:pPr>
              <a:defRPr sz="2400"/>
            </a:pPr>
            <a:r>
              <a:t>hégé</a:t>
            </a:r>
          </a:p>
          <a:p>
            <a:pPr>
              <a:defRPr sz="2400"/>
            </a:pPr>
            <a:r>
              <a:t>qualified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932</a:t>
            </a:r>
          </a:p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合适</a:t>
            </a:r>
          </a:p>
          <a:p>
            <a:pPr>
              <a:defRPr sz="2400"/>
            </a:pPr>
            <a:r>
              <a:t>héshì</a:t>
            </a:r>
          </a:p>
          <a:p>
            <a:pPr>
              <a:defRPr sz="2400"/>
            </a:pPr>
            <a:r>
              <a:t>appropriate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933</a:t>
            </a:r>
          </a:p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盒子</a:t>
            </a:r>
          </a:p>
          <a:p>
            <a:pPr>
              <a:defRPr sz="2400"/>
            </a:pPr>
            <a:r>
              <a:t>hézi</a:t>
            </a:r>
          </a:p>
          <a:p>
            <a:pPr>
              <a:defRPr sz="2400"/>
            </a:pPr>
            <a:r>
              <a:t>box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934</a:t>
            </a:r>
          </a:p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厚</a:t>
            </a:r>
          </a:p>
          <a:p>
            <a:pPr>
              <a:defRPr sz="2400"/>
            </a:pPr>
            <a:r>
              <a:t>hòu</a:t>
            </a:r>
          </a:p>
          <a:p>
            <a:pPr>
              <a:defRPr sz="2400"/>
            </a:pPr>
            <a:r>
              <a:t>thick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935</a:t>
            </a:r>
          </a:p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后悔</a:t>
            </a:r>
          </a:p>
          <a:p>
            <a:pPr>
              <a:defRPr sz="2400"/>
            </a:pPr>
            <a:r>
              <a:t>hòuhuǐ</a:t>
            </a:r>
          </a:p>
          <a:p>
            <a:pPr>
              <a:defRPr sz="2400"/>
            </a:pPr>
            <a:r>
              <a:t>regret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936</a:t>
            </a:r>
          </a:p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护士</a:t>
            </a:r>
          </a:p>
          <a:p>
            <a:pPr>
              <a:defRPr sz="2400"/>
            </a:pPr>
            <a:r>
              <a:t>hùshi</a:t>
            </a:r>
          </a:p>
          <a:p>
            <a:pPr>
              <a:defRPr sz="2400"/>
            </a:pPr>
            <a:r>
              <a:t>nurse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937</a:t>
            </a:r>
          </a:p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互联网 </a:t>
            </a:r>
          </a:p>
          <a:p>
            <a:pPr>
              <a:defRPr sz="2400"/>
            </a:pPr>
            <a:r>
              <a:t>hùliánwǎng</a:t>
            </a:r>
          </a:p>
          <a:p>
            <a:pPr>
              <a:defRPr sz="2400"/>
            </a:pPr>
            <a:r>
              <a:t>internet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938</a:t>
            </a:r>
          </a:p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互相</a:t>
            </a:r>
          </a:p>
          <a:p>
            <a:pPr>
              <a:defRPr sz="2400"/>
            </a:pPr>
            <a:r>
              <a:t>hùxiāng</a:t>
            </a:r>
          </a:p>
          <a:p>
            <a:pPr>
              <a:defRPr sz="2400"/>
            </a:pPr>
            <a:r>
              <a:t>each 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939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一般</a:t>
            </a:r>
          </a:p>
          <a:p>
            <a:pPr>
              <a:defRPr sz="2400"/>
            </a:pPr>
            <a:r>
              <a:t>yìbān</a:t>
            </a:r>
          </a:p>
          <a:p>
            <a:pPr>
              <a:defRPr sz="2400"/>
            </a:pPr>
            <a:r>
              <a:t>commonly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62</a:t>
            </a:r>
          </a:p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怀疑</a:t>
            </a:r>
          </a:p>
          <a:p>
            <a:pPr>
              <a:defRPr sz="2400"/>
            </a:pPr>
            <a:r>
              <a:t>huáiyí</a:t>
            </a:r>
          </a:p>
          <a:p>
            <a:pPr>
              <a:defRPr sz="2400"/>
            </a:pPr>
            <a:r>
              <a:t>doubt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940</a:t>
            </a:r>
          </a:p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回忆</a:t>
            </a:r>
          </a:p>
          <a:p>
            <a:pPr>
              <a:defRPr sz="2400"/>
            </a:pPr>
            <a:r>
              <a:t>huíyì</a:t>
            </a:r>
          </a:p>
          <a:p>
            <a:pPr>
              <a:defRPr sz="2400"/>
            </a:pPr>
            <a:r>
              <a:t>memory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941</a:t>
            </a:r>
          </a:p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活动</a:t>
            </a:r>
          </a:p>
          <a:p>
            <a:pPr>
              <a:defRPr sz="2400"/>
            </a:pPr>
            <a:r>
              <a:t>huódòng</a:t>
            </a:r>
          </a:p>
          <a:p>
            <a:pPr>
              <a:defRPr sz="2400"/>
            </a:pPr>
            <a:r>
              <a:t>activity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942</a:t>
            </a:r>
          </a:p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活泼</a:t>
            </a:r>
          </a:p>
          <a:p>
            <a:pPr>
              <a:defRPr sz="2400"/>
            </a:pPr>
            <a:r>
              <a:t>huópō</a:t>
            </a:r>
          </a:p>
          <a:p>
            <a:pPr>
              <a:defRPr sz="2400"/>
            </a:pPr>
            <a:r>
              <a:t>lively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943</a:t>
            </a:r>
          </a:p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火</a:t>
            </a:r>
          </a:p>
          <a:p>
            <a:pPr>
              <a:defRPr sz="2400"/>
            </a:pPr>
            <a:r>
              <a:t>huǒ</a:t>
            </a:r>
          </a:p>
          <a:p>
            <a:pPr>
              <a:defRPr sz="2400"/>
            </a:pPr>
            <a:r>
              <a:t>fire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944</a:t>
            </a:r>
          </a:p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获得</a:t>
            </a:r>
          </a:p>
          <a:p>
            <a:pPr>
              <a:defRPr sz="2400"/>
            </a:pPr>
            <a:r>
              <a:t>huòdé</a:t>
            </a:r>
          </a:p>
          <a:p>
            <a:pPr>
              <a:defRPr sz="2400"/>
            </a:pPr>
            <a:r>
              <a:t>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945</a:t>
            </a:r>
          </a:p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基础</a:t>
            </a:r>
          </a:p>
          <a:p>
            <a:pPr>
              <a:defRPr sz="2400"/>
            </a:pPr>
            <a:r>
              <a:t>jīchǔ</a:t>
            </a:r>
          </a:p>
          <a:p>
            <a:pPr>
              <a:defRPr sz="2400"/>
            </a:pPr>
            <a:r>
              <a:t>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946</a:t>
            </a:r>
          </a:p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激动</a:t>
            </a:r>
          </a:p>
          <a:p>
            <a:pPr>
              <a:defRPr sz="2400"/>
            </a:pPr>
            <a:r>
              <a:t>jīdòng</a:t>
            </a:r>
          </a:p>
          <a:p>
            <a:pPr>
              <a:defRPr sz="2400"/>
            </a:pPr>
            <a:r>
              <a:t>excited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947</a:t>
            </a:r>
          </a:p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积极</a:t>
            </a:r>
          </a:p>
          <a:p>
            <a:pPr>
              <a:defRPr sz="2400"/>
            </a:pPr>
            <a:r>
              <a:t>jījí</a:t>
            </a:r>
          </a:p>
          <a:p>
            <a:pPr>
              <a:defRPr sz="2400"/>
            </a:pPr>
            <a:r>
              <a:t>positive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948</a:t>
            </a:r>
          </a:p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积累</a:t>
            </a:r>
          </a:p>
          <a:p>
            <a:pPr>
              <a:defRPr sz="2400"/>
            </a:pPr>
            <a:r>
              <a:t>jīlěi</a:t>
            </a:r>
          </a:p>
          <a:p>
            <a:pPr>
              <a:defRPr sz="2400"/>
            </a:pPr>
            <a:r>
              <a:t>accumulation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比较</a:t>
            </a:r>
          </a:p>
          <a:p>
            <a:pPr>
              <a:defRPr sz="2400"/>
            </a:pPr>
            <a:r>
              <a:t>bǐjiào</a:t>
            </a:r>
          </a:p>
          <a:p>
            <a:pPr>
              <a:defRPr sz="2400"/>
            </a:pPr>
            <a:r>
              <a:t>compare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63</a:t>
            </a:r>
          </a:p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及时</a:t>
            </a:r>
          </a:p>
          <a:p>
            <a:pPr>
              <a:defRPr sz="2400"/>
            </a:pPr>
            <a:r>
              <a:t>jíshí</a:t>
            </a:r>
          </a:p>
          <a:p>
            <a:pPr>
              <a:defRPr sz="2400"/>
            </a:pPr>
            <a:r>
              <a:t>timely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950</a:t>
            </a:r>
          </a:p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即使</a:t>
            </a:r>
          </a:p>
          <a:p>
            <a:pPr>
              <a:defRPr sz="2400"/>
            </a:pPr>
            <a:r>
              <a:t>jíshǐ</a:t>
            </a:r>
          </a:p>
          <a:p>
            <a:pPr>
              <a:defRPr sz="2400"/>
            </a:pPr>
            <a:r>
              <a:t>even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951</a:t>
            </a:r>
          </a:p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寄</a:t>
            </a:r>
          </a:p>
          <a:p>
            <a:pPr>
              <a:defRPr sz="2400"/>
            </a:pPr>
            <a:r>
              <a:t>jì</a:t>
            </a:r>
          </a:p>
          <a:p>
            <a:pPr>
              <a:defRPr sz="2400"/>
            </a:pPr>
            <a:r>
              <a:t>send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952</a:t>
            </a:r>
          </a:p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记者</a:t>
            </a:r>
          </a:p>
          <a:p>
            <a:pPr>
              <a:defRPr sz="2400"/>
            </a:pPr>
            <a:r>
              <a:t>jìzhě</a:t>
            </a:r>
          </a:p>
          <a:p>
            <a:pPr>
              <a:defRPr sz="2400"/>
            </a:pPr>
            <a:r>
              <a:t>reporter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953</a:t>
            </a:r>
          </a:p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计划</a:t>
            </a:r>
          </a:p>
          <a:p>
            <a:pPr>
              <a:defRPr sz="2400"/>
            </a:pPr>
            <a:r>
              <a:t>jìhuà</a:t>
            </a:r>
          </a:p>
          <a:p>
            <a:pPr>
              <a:defRPr sz="2400"/>
            </a:pPr>
            <a:r>
              <a:t>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954</a:t>
            </a:r>
          </a:p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既然</a:t>
            </a:r>
          </a:p>
          <a:p>
            <a:pPr>
              <a:defRPr sz="2400"/>
            </a:pPr>
            <a:r>
              <a:t>jìrán</a:t>
            </a:r>
          </a:p>
          <a:p>
            <a:pPr>
              <a:defRPr sz="2400"/>
            </a:pPr>
            <a:r>
              <a:t>although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955</a:t>
            </a:r>
          </a:p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技术</a:t>
            </a:r>
          </a:p>
          <a:p>
            <a:pPr>
              <a:defRPr sz="2400"/>
            </a:pPr>
            <a:r>
              <a:t>jìshù</a:t>
            </a:r>
          </a:p>
          <a:p>
            <a:pPr>
              <a:defRPr sz="2400"/>
            </a:pPr>
            <a:r>
              <a:t>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956</a:t>
            </a:r>
          </a:p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继续</a:t>
            </a:r>
          </a:p>
          <a:p>
            <a:pPr>
              <a:defRPr sz="2400"/>
            </a:pPr>
            <a:r>
              <a:t>jìxù</a:t>
            </a:r>
          </a:p>
          <a:p>
            <a:pPr>
              <a:defRPr sz="2400"/>
            </a:pPr>
            <a:r>
              <a:t>continue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957</a:t>
            </a:r>
          </a:p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家具</a:t>
            </a:r>
          </a:p>
          <a:p>
            <a:pPr>
              <a:defRPr sz="2400"/>
            </a:pPr>
            <a:r>
              <a:t>jiājù</a:t>
            </a:r>
          </a:p>
          <a:p>
            <a:pPr>
              <a:defRPr sz="2400"/>
            </a:pPr>
            <a:r>
              <a:t>furniture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958</a:t>
            </a:r>
          </a:p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加班</a:t>
            </a:r>
          </a:p>
          <a:p>
            <a:pPr>
              <a:defRPr sz="2400"/>
            </a:pPr>
            <a:r>
              <a:t>jiābān</a:t>
            </a:r>
          </a:p>
          <a:p>
            <a:pPr>
              <a:defRPr sz="2400"/>
            </a:pPr>
            <a:r>
              <a:t>overtime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959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完成</a:t>
            </a:r>
          </a:p>
          <a:p>
            <a:pPr>
              <a:defRPr sz="2400"/>
            </a:pPr>
            <a:r>
              <a:t>wánchéng</a:t>
            </a:r>
          </a:p>
          <a:p>
            <a:pPr>
              <a:defRPr sz="2400"/>
            </a:pPr>
            <a:r>
              <a:t>complete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64</a:t>
            </a:r>
          </a:p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加油站</a:t>
            </a:r>
          </a:p>
          <a:p>
            <a:pPr>
              <a:defRPr sz="2400"/>
            </a:pPr>
            <a:r>
              <a:t>jiāyóuzhàn</a:t>
            </a:r>
          </a:p>
          <a:p>
            <a:pPr>
              <a:defRPr sz="2400"/>
            </a:pPr>
            <a:r>
              <a:t>gas station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960</a:t>
            </a:r>
          </a:p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假</a:t>
            </a:r>
          </a:p>
          <a:p>
            <a:pPr>
              <a:defRPr sz="2400"/>
            </a:pPr>
            <a:r>
              <a:t>jiǎ</a:t>
            </a:r>
          </a:p>
          <a:p>
            <a:pPr>
              <a:defRPr sz="2400"/>
            </a:pPr>
            <a:r>
              <a:t>false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961</a:t>
            </a:r>
          </a:p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价格</a:t>
            </a:r>
          </a:p>
          <a:p>
            <a:pPr>
              <a:defRPr sz="2400"/>
            </a:pPr>
            <a:r>
              <a:t>jiàgé</a:t>
            </a:r>
          </a:p>
          <a:p>
            <a:pPr>
              <a:defRPr sz="2400"/>
            </a:pPr>
            <a:r>
              <a:t>price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962</a:t>
            </a:r>
          </a:p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坚持</a:t>
            </a:r>
          </a:p>
          <a:p>
            <a:pPr>
              <a:defRPr sz="2400"/>
            </a:pPr>
            <a:r>
              <a:t>jiānchí</a:t>
            </a:r>
          </a:p>
          <a:p>
            <a:pPr>
              <a:defRPr sz="2400"/>
            </a:pPr>
            <a:r>
              <a:t>insist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963</a:t>
            </a:r>
          </a:p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减肥</a:t>
            </a:r>
          </a:p>
          <a:p>
            <a:pPr>
              <a:defRPr sz="2400"/>
            </a:pPr>
            <a:r>
              <a:t>jiǎnféi</a:t>
            </a:r>
          </a:p>
          <a:p>
            <a:pPr>
              <a:defRPr sz="2400"/>
            </a:pPr>
            <a:r>
              <a:t>reduce weight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964</a:t>
            </a:r>
          </a:p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减少</a:t>
            </a:r>
          </a:p>
          <a:p>
            <a:pPr>
              <a:defRPr sz="2400"/>
            </a:pPr>
            <a:r>
              <a:t>jiǎnshǎo</a:t>
            </a:r>
          </a:p>
          <a:p>
            <a:pPr>
              <a:defRPr sz="2400"/>
            </a:pPr>
            <a:r>
              <a:t>reduce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965</a:t>
            </a:r>
          </a:p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建议</a:t>
            </a:r>
          </a:p>
          <a:p>
            <a:pPr>
              <a:defRPr sz="2400"/>
            </a:pPr>
            <a:r>
              <a:t>jiànyì</a:t>
            </a:r>
          </a:p>
          <a:p>
            <a:pPr>
              <a:defRPr sz="2400"/>
            </a:pPr>
            <a:r>
              <a:t>proposal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966</a:t>
            </a:r>
          </a:p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将来</a:t>
            </a:r>
          </a:p>
          <a:p>
            <a:pPr>
              <a:defRPr sz="2400"/>
            </a:pPr>
            <a:r>
              <a:t>jiānglái</a:t>
            </a:r>
          </a:p>
          <a:p>
            <a:pPr>
              <a:defRPr sz="2400"/>
            </a:pPr>
            <a:r>
              <a:t>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967</a:t>
            </a:r>
          </a:p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奖金</a:t>
            </a:r>
          </a:p>
          <a:p>
            <a:pPr>
              <a:defRPr sz="2400"/>
            </a:pPr>
            <a:r>
              <a:t>jiǎngjīn</a:t>
            </a:r>
          </a:p>
          <a:p>
            <a:pPr>
              <a:defRPr sz="2400"/>
            </a:pPr>
            <a:r>
              <a:t>bonus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968</a:t>
            </a:r>
          </a:p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降低</a:t>
            </a:r>
          </a:p>
          <a:p>
            <a:pPr>
              <a:defRPr sz="2400"/>
            </a:pPr>
            <a:r>
              <a:t>jiàngdī</a:t>
            </a:r>
          </a:p>
          <a:p>
            <a:pPr>
              <a:defRPr sz="2400"/>
            </a:pPr>
            <a:r>
              <a:t>reduce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969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方便</a:t>
            </a:r>
          </a:p>
          <a:p>
            <a:pPr>
              <a:defRPr sz="2400"/>
            </a:pPr>
            <a:r>
              <a:t>fāngbiàn</a:t>
            </a:r>
          </a:p>
          <a:p>
            <a:pPr>
              <a:defRPr sz="2400"/>
            </a:pPr>
            <a:r>
              <a:t>convenient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65</a:t>
            </a:r>
          </a:p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降落</a:t>
            </a:r>
          </a:p>
          <a:p>
            <a:pPr>
              <a:defRPr sz="2400"/>
            </a:pPr>
            <a:r>
              <a:t>jiàngluò</a:t>
            </a:r>
          </a:p>
          <a:p>
            <a:pPr>
              <a:defRPr sz="2400"/>
            </a:pPr>
            <a:r>
              <a:t>land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970</a:t>
            </a:r>
          </a:p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交流</a:t>
            </a:r>
          </a:p>
          <a:p>
            <a:pPr>
              <a:defRPr sz="2400"/>
            </a:pPr>
            <a:r>
              <a:t>jiāoliú</a:t>
            </a:r>
          </a:p>
          <a:p>
            <a:pPr>
              <a:defRPr sz="2400"/>
            </a:pPr>
            <a:r>
              <a:t>communication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972</a:t>
            </a:r>
          </a:p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交通</a:t>
            </a:r>
          </a:p>
          <a:p>
            <a:pPr>
              <a:defRPr sz="2400"/>
            </a:pPr>
            <a:r>
              <a:t>jiāotōng</a:t>
            </a:r>
          </a:p>
          <a:p>
            <a:pPr>
              <a:defRPr sz="2400"/>
            </a:pPr>
            <a:r>
              <a:t>traffic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973</a:t>
            </a:r>
          </a:p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郊区</a:t>
            </a:r>
          </a:p>
          <a:p>
            <a:pPr>
              <a:defRPr sz="2400"/>
            </a:pPr>
            <a:r>
              <a:t>jiāoqū</a:t>
            </a:r>
          </a:p>
          <a:p>
            <a:pPr>
              <a:defRPr sz="2400"/>
            </a:pPr>
            <a:r>
              <a:t>suburb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974</a:t>
            </a:r>
          </a:p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骄傲</a:t>
            </a:r>
          </a:p>
          <a:p>
            <a:pPr>
              <a:defRPr sz="2400"/>
            </a:pPr>
            <a:r>
              <a:t>jiāo’ào</a:t>
            </a:r>
          </a:p>
          <a:p>
            <a:pPr>
              <a:defRPr sz="2400"/>
            </a:pPr>
            <a:r>
              <a:t>proud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975</a:t>
            </a:r>
          </a:p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饺子</a:t>
            </a:r>
          </a:p>
          <a:p>
            <a:pPr>
              <a:defRPr sz="2400"/>
            </a:pPr>
            <a:r>
              <a:t>jiǎozi</a:t>
            </a:r>
          </a:p>
          <a:p>
            <a:pPr>
              <a:defRPr sz="2400"/>
            </a:pPr>
            <a:r>
              <a:t>dumplings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976</a:t>
            </a:r>
          </a:p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教授</a:t>
            </a:r>
          </a:p>
          <a:p>
            <a:pPr>
              <a:defRPr sz="2400"/>
            </a:pPr>
            <a:r>
              <a:t>jiàoshòu</a:t>
            </a:r>
          </a:p>
          <a:p>
            <a:pPr>
              <a:defRPr sz="2400"/>
            </a:pPr>
            <a:r>
              <a:t>professor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977</a:t>
            </a:r>
          </a:p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教育</a:t>
            </a:r>
          </a:p>
          <a:p>
            <a:pPr>
              <a:defRPr sz="2400"/>
            </a:pPr>
            <a:r>
              <a:t>jiàoyù</a:t>
            </a:r>
          </a:p>
          <a:p>
            <a:pPr>
              <a:defRPr sz="2400"/>
            </a:pPr>
            <a:r>
              <a:t>education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978</a:t>
            </a:r>
          </a:p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接受</a:t>
            </a:r>
          </a:p>
          <a:p>
            <a:pPr>
              <a:defRPr sz="2400"/>
            </a:pPr>
            <a:r>
              <a:t>jiēshòu</a:t>
            </a:r>
          </a:p>
          <a:p>
            <a:pPr>
              <a:defRPr sz="2400"/>
            </a:pPr>
            <a:r>
              <a:t>accept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979</a:t>
            </a:r>
          </a:p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接着</a:t>
            </a:r>
          </a:p>
          <a:p>
            <a:pPr>
              <a:defRPr sz="2400"/>
            </a:pPr>
            <a:r>
              <a:t>jiēzhe</a:t>
            </a:r>
          </a:p>
          <a:p>
            <a:pPr>
              <a:defRPr sz="2400"/>
            </a:pPr>
            <a:r>
              <a:t>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国家</a:t>
            </a:r>
          </a:p>
          <a:p>
            <a:pPr>
              <a:defRPr sz="2400"/>
            </a:pPr>
            <a:r>
              <a:t>guójiā</a:t>
            </a:r>
          </a:p>
          <a:p>
            <a:pPr>
              <a:defRPr sz="2400"/>
            </a:pPr>
            <a:r>
              <a:t>country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66</a:t>
            </a:r>
          </a:p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结果</a:t>
            </a:r>
          </a:p>
          <a:p>
            <a:pPr>
              <a:defRPr sz="2400"/>
            </a:pPr>
            <a:r>
              <a:t>jiéguǒ</a:t>
            </a:r>
          </a:p>
          <a:p>
            <a:pPr>
              <a:defRPr sz="2400"/>
            </a:pPr>
            <a:r>
              <a:t>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981</a:t>
            </a:r>
          </a:p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节</a:t>
            </a:r>
          </a:p>
          <a:p>
            <a:pPr>
              <a:defRPr sz="2400"/>
            </a:pPr>
            <a:r>
              <a:t>jié</a:t>
            </a:r>
          </a:p>
          <a:p>
            <a:pPr>
              <a:defRPr sz="2400"/>
            </a:pPr>
            <a:r>
              <a:t>section, festival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982</a:t>
            </a:r>
          </a:p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节约</a:t>
            </a:r>
          </a:p>
          <a:p>
            <a:pPr>
              <a:defRPr sz="2400"/>
            </a:pPr>
            <a:r>
              <a:t>jiéyuē</a:t>
            </a:r>
          </a:p>
          <a:p>
            <a:pPr>
              <a:defRPr sz="2400"/>
            </a:pPr>
            <a:r>
              <a:t>save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983</a:t>
            </a:r>
          </a:p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解释</a:t>
            </a:r>
          </a:p>
          <a:p>
            <a:pPr>
              <a:defRPr sz="2400"/>
            </a:pPr>
            <a:r>
              <a:t>jiěshì</a:t>
            </a:r>
          </a:p>
          <a:p>
            <a:pPr>
              <a:defRPr sz="2400"/>
            </a:pPr>
            <a:r>
              <a:t>explain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984</a:t>
            </a:r>
          </a:p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尽管</a:t>
            </a:r>
          </a:p>
          <a:p>
            <a:pPr>
              <a:defRPr sz="2400"/>
            </a:pPr>
            <a:r>
              <a:t>jǐnguǎn</a:t>
            </a:r>
          </a:p>
          <a:p>
            <a:pPr>
              <a:defRPr sz="2400"/>
            </a:pPr>
            <a:r>
              <a:t>although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985</a:t>
            </a:r>
          </a:p>
        </p:txBody>
      </p:sp>
    </p:spTree>
  </p:cSld>
  <p:clrMapOvr>
    <a:masterClrMapping/>
  </p:clrMapOvr>
</p:sld>
</file>

<file path=ppt/slides/slide6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紧张</a:t>
            </a:r>
          </a:p>
          <a:p>
            <a:pPr>
              <a:defRPr sz="2400"/>
            </a:pPr>
            <a:r>
              <a:t>jǐnzhāng</a:t>
            </a:r>
          </a:p>
          <a:p>
            <a:pPr>
              <a:defRPr sz="2400"/>
            </a:pPr>
            <a:r>
              <a:t>nervous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986</a:t>
            </a:r>
          </a:p>
        </p:txBody>
      </p:sp>
    </p:spTree>
  </p:cSld>
  <p:clrMapOvr>
    <a:masterClrMapping/>
  </p:clrMapOvr>
</p:sld>
</file>

<file path=ppt/slides/slide6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进行</a:t>
            </a:r>
          </a:p>
          <a:p>
            <a:pPr>
              <a:defRPr sz="2400"/>
            </a:pPr>
            <a:r>
              <a:t>jìnxíng</a:t>
            </a:r>
          </a:p>
          <a:p>
            <a:pPr>
              <a:defRPr sz="2400"/>
            </a:pPr>
            <a:r>
              <a:t>in process of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987</a:t>
            </a:r>
          </a:p>
        </p:txBody>
      </p:sp>
    </p:spTree>
  </p:cSld>
  <p:clrMapOvr>
    <a:masterClrMapping/>
  </p:clrMapOvr>
</p:sld>
</file>

<file path=ppt/slides/slide6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禁止</a:t>
            </a:r>
          </a:p>
          <a:p>
            <a:pPr>
              <a:defRPr sz="2400"/>
            </a:pPr>
            <a:r>
              <a:t>jìnzhǐ</a:t>
            </a:r>
          </a:p>
          <a:p>
            <a:pPr>
              <a:defRPr sz="2400"/>
            </a:pPr>
            <a:r>
              <a:t>prohibit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988</a:t>
            </a:r>
          </a:p>
        </p:txBody>
      </p:sp>
    </p:spTree>
  </p:cSld>
  <p:clrMapOvr>
    <a:masterClrMapping/>
  </p:clrMapOvr>
</p:sld>
</file>

<file path=ppt/slides/slide6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精彩</a:t>
            </a:r>
          </a:p>
          <a:p>
            <a:pPr>
              <a:defRPr sz="2400"/>
            </a:pPr>
            <a:r>
              <a:t>jīngcǎi</a:t>
            </a:r>
          </a:p>
          <a:p>
            <a:pPr>
              <a:defRPr sz="2400"/>
            </a:pPr>
            <a:r>
              <a:t>marvellous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989</a:t>
            </a:r>
          </a:p>
        </p:txBody>
      </p:sp>
    </p:spTree>
  </p:cSld>
  <p:clrMapOvr>
    <a:masterClrMapping/>
  </p:clrMapOvr>
</p:sld>
</file>

<file path=ppt/slides/slide6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经济</a:t>
            </a:r>
          </a:p>
          <a:p>
            <a:pPr>
              <a:defRPr sz="2400"/>
            </a:pPr>
            <a:r>
              <a:t>jīngjì</a:t>
            </a:r>
          </a:p>
          <a:p>
            <a:pPr>
              <a:defRPr sz="2400"/>
            </a:pPr>
            <a:r>
              <a:t>economics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990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被</a:t>
            </a:r>
          </a:p>
          <a:p>
            <a:pPr>
              <a:defRPr sz="2400"/>
            </a:pPr>
            <a:r>
              <a:t>bèi</a:t>
            </a:r>
          </a:p>
          <a:p>
            <a:pPr>
              <a:defRPr sz="2400"/>
            </a:pPr>
            <a:r>
              <a:t>cover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67</a:t>
            </a:r>
          </a:p>
        </p:txBody>
      </p:sp>
    </p:spTree>
  </p:cSld>
  <p:clrMapOvr>
    <a:masterClrMapping/>
  </p:clrMapOvr>
</p:sld>
</file>

<file path=ppt/slides/slide6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经历</a:t>
            </a:r>
          </a:p>
          <a:p>
            <a:pPr>
              <a:defRPr sz="2400"/>
            </a:pPr>
            <a:r>
              <a:t>jīnglì</a:t>
            </a:r>
          </a:p>
          <a:p>
            <a:pPr>
              <a:defRPr sz="2400"/>
            </a:pPr>
            <a:r>
              <a:t>experience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991</a:t>
            </a:r>
          </a:p>
        </p:txBody>
      </p:sp>
    </p:spTree>
  </p:cSld>
  <p:clrMapOvr>
    <a:masterClrMapping/>
  </p:clrMapOvr>
</p:sld>
</file>

<file path=ppt/slides/slide6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经验</a:t>
            </a:r>
          </a:p>
          <a:p>
            <a:pPr>
              <a:defRPr sz="2400"/>
            </a:pPr>
            <a:r>
              <a:t>jīngyàn</a:t>
            </a:r>
          </a:p>
          <a:p>
            <a:pPr>
              <a:defRPr sz="2400"/>
            </a:pPr>
            <a:r>
              <a:t>experience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992</a:t>
            </a:r>
          </a:p>
        </p:txBody>
      </p:sp>
    </p:spTree>
  </p:cSld>
  <p:clrMapOvr>
    <a:masterClrMapping/>
  </p:clrMapOvr>
</p:sld>
</file>

<file path=ppt/slides/slide6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京剧</a:t>
            </a:r>
          </a:p>
          <a:p>
            <a:pPr>
              <a:defRPr sz="2400"/>
            </a:pPr>
            <a:r>
              <a:t>jīngjù</a:t>
            </a:r>
          </a:p>
          <a:p>
            <a:pPr>
              <a:defRPr sz="2400"/>
            </a:pPr>
            <a:r>
              <a:t>beijing opera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993</a:t>
            </a:r>
          </a:p>
        </p:txBody>
      </p:sp>
    </p:spTree>
  </p:cSld>
  <p:clrMapOvr>
    <a:masterClrMapping/>
  </p:clrMapOvr>
</p:sld>
</file>

<file path=ppt/slides/slide6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警察</a:t>
            </a:r>
          </a:p>
          <a:p>
            <a:pPr>
              <a:defRPr sz="2400"/>
            </a:pPr>
            <a:r>
              <a:t>jǐngchá</a:t>
            </a:r>
          </a:p>
          <a:p>
            <a:pPr>
              <a:defRPr sz="2400"/>
            </a:pPr>
            <a:r>
              <a:t>policeman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994</a:t>
            </a:r>
          </a:p>
        </p:txBody>
      </p:sp>
    </p:spTree>
  </p:cSld>
  <p:clrMapOvr>
    <a:masterClrMapping/>
  </p:clrMapOvr>
</p:sld>
</file>

<file path=ppt/slides/slide6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景色</a:t>
            </a:r>
          </a:p>
          <a:p>
            <a:pPr>
              <a:defRPr sz="2400"/>
            </a:pPr>
            <a:r>
              <a:t>jǐngsè</a:t>
            </a:r>
          </a:p>
          <a:p>
            <a:pPr>
              <a:defRPr sz="2400"/>
            </a:pPr>
            <a:r>
              <a:t>scenery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995</a:t>
            </a:r>
          </a:p>
        </p:txBody>
      </p:sp>
    </p:spTree>
  </p:cSld>
  <p:clrMapOvr>
    <a:masterClrMapping/>
  </p:clrMapOvr>
</p:sld>
</file>

<file path=ppt/slides/slide6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竟然</a:t>
            </a:r>
          </a:p>
          <a:p>
            <a:pPr>
              <a:defRPr sz="2400"/>
            </a:pPr>
            <a:r>
              <a:t>jìngrán</a:t>
            </a:r>
          </a:p>
          <a:p>
            <a:pPr>
              <a:defRPr sz="2400"/>
            </a:pPr>
            <a:r>
              <a:t>unexpectedly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996</a:t>
            </a:r>
          </a:p>
        </p:txBody>
      </p:sp>
    </p:spTree>
  </p:cSld>
  <p:clrMapOvr>
    <a:masterClrMapping/>
  </p:clrMapOvr>
</p:sld>
</file>

<file path=ppt/slides/slide6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竞争</a:t>
            </a:r>
          </a:p>
          <a:p>
            <a:pPr>
              <a:defRPr sz="2400"/>
            </a:pPr>
            <a:r>
              <a:t>jìngzhēng</a:t>
            </a:r>
          </a:p>
          <a:p>
            <a:pPr>
              <a:defRPr sz="2400"/>
            </a:pPr>
            <a:r>
              <a:t>compete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997</a:t>
            </a:r>
          </a:p>
        </p:txBody>
      </p:sp>
    </p:spTree>
  </p:cSld>
  <p:clrMapOvr>
    <a:masterClrMapping/>
  </p:clrMapOvr>
</p:sld>
</file>

<file path=ppt/slides/slide6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镜子</a:t>
            </a:r>
          </a:p>
          <a:p>
            <a:pPr>
              <a:defRPr sz="2400"/>
            </a:pPr>
            <a:r>
              <a:t>jìngzi</a:t>
            </a:r>
          </a:p>
          <a:p>
            <a:pPr>
              <a:defRPr sz="2400"/>
            </a:pPr>
            <a:r>
              <a:t>mirror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998</a:t>
            </a:r>
          </a:p>
        </p:txBody>
      </p:sp>
    </p:spTree>
  </p:cSld>
  <p:clrMapOvr>
    <a:masterClrMapping/>
  </p:clrMapOvr>
</p:sld>
</file>

<file path=ppt/slides/slide6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究竟</a:t>
            </a:r>
          </a:p>
          <a:p>
            <a:pPr>
              <a:defRPr sz="2400"/>
            </a:pPr>
            <a:r>
              <a:t>jiūjìng</a:t>
            </a:r>
          </a:p>
          <a:p>
            <a:pPr>
              <a:defRPr sz="2400"/>
            </a:pPr>
            <a:r>
              <a:t>exactly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999</a:t>
            </a:r>
          </a:p>
        </p:txBody>
      </p:sp>
    </p:spTree>
  </p:cSld>
  <p:clrMapOvr>
    <a:masterClrMapping/>
  </p:clrMapOvr>
</p:sld>
</file>

<file path=ppt/slides/slide6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举</a:t>
            </a:r>
          </a:p>
          <a:p>
            <a:pPr>
              <a:defRPr sz="2400"/>
            </a:pPr>
            <a:r>
              <a:t>jǔ</a:t>
            </a:r>
          </a:p>
          <a:p>
            <a:pPr>
              <a:defRPr sz="2400"/>
            </a:pPr>
            <a:r>
              <a:t>lift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1000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信用卡</a:t>
            </a:r>
          </a:p>
          <a:p>
            <a:pPr>
              <a:defRPr sz="2400"/>
            </a:pPr>
            <a:r>
              <a:t>xìnyòngkǎ</a:t>
            </a:r>
          </a:p>
          <a:p>
            <a:pPr>
              <a:defRPr sz="2400"/>
            </a:pPr>
            <a:r>
              <a:t>credit card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68</a:t>
            </a:r>
          </a:p>
        </p:txBody>
      </p:sp>
    </p:spTree>
  </p:cSld>
  <p:clrMapOvr>
    <a:masterClrMapping/>
  </p:clrMapOvr>
</p:sld>
</file>

<file path=ppt/slides/slide6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举办</a:t>
            </a:r>
          </a:p>
          <a:p>
            <a:pPr>
              <a:defRPr sz="2400"/>
            </a:pPr>
            <a:r>
              <a:t>jǔbàn</a:t>
            </a:r>
          </a:p>
          <a:p>
            <a:pPr>
              <a:defRPr sz="2400"/>
            </a:pPr>
            <a:r>
              <a:t>hold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1001</a:t>
            </a:r>
          </a:p>
        </p:txBody>
      </p:sp>
    </p:spTree>
  </p:cSld>
  <p:clrMapOvr>
    <a:masterClrMapping/>
  </p:clrMapOvr>
</p:sld>
</file>

<file path=ppt/slides/slide6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举行</a:t>
            </a:r>
          </a:p>
          <a:p>
            <a:pPr>
              <a:defRPr sz="2400"/>
            </a:pPr>
            <a:r>
              <a:t>jǔxíng</a:t>
            </a:r>
          </a:p>
          <a:p>
            <a:pPr>
              <a:defRPr sz="2400"/>
            </a:pPr>
            <a:r>
              <a:t>hold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1002</a:t>
            </a:r>
          </a:p>
        </p:txBody>
      </p:sp>
    </p:spTree>
  </p:cSld>
  <p:clrMapOvr>
    <a:masterClrMapping/>
  </p:clrMapOvr>
</p:sld>
</file>

<file path=ppt/slides/slide6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拒绝</a:t>
            </a:r>
          </a:p>
          <a:p>
            <a:pPr>
              <a:defRPr sz="2400"/>
            </a:pPr>
            <a:r>
              <a:t>jùjué</a:t>
            </a:r>
          </a:p>
          <a:p>
            <a:pPr>
              <a:defRPr sz="2400"/>
            </a:pPr>
            <a:r>
              <a:t>refuse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1003</a:t>
            </a:r>
          </a:p>
        </p:txBody>
      </p:sp>
    </p:spTree>
  </p:cSld>
  <p:clrMapOvr>
    <a:masterClrMapping/>
  </p:clrMapOvr>
</p:sld>
</file>

<file path=ppt/slides/slide6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距离</a:t>
            </a:r>
          </a:p>
          <a:p>
            <a:pPr>
              <a:defRPr sz="2400"/>
            </a:pPr>
            <a:r>
              <a:t>jùlí</a:t>
            </a:r>
          </a:p>
          <a:p>
            <a:pPr>
              <a:defRPr sz="2400"/>
            </a:pPr>
            <a:r>
              <a:t>distance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1004</a:t>
            </a:r>
          </a:p>
        </p:txBody>
      </p:sp>
    </p:spTree>
  </p:cSld>
  <p:clrMapOvr>
    <a:masterClrMapping/>
  </p:clrMapOvr>
</p:sld>
</file>

<file path=ppt/slides/slide6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聚会</a:t>
            </a:r>
          </a:p>
          <a:p>
            <a:pPr>
              <a:defRPr sz="2400"/>
            </a:pPr>
            <a:r>
              <a:t>jùhuì</a:t>
            </a:r>
          </a:p>
          <a:p>
            <a:pPr>
              <a:defRPr sz="2400"/>
            </a:pPr>
            <a:r>
              <a:t>party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1005</a:t>
            </a:r>
          </a:p>
        </p:txBody>
      </p:sp>
    </p:spTree>
  </p:cSld>
  <p:clrMapOvr>
    <a:masterClrMapping/>
  </p:clrMapOvr>
</p:sld>
</file>

<file path=ppt/slides/slide6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开玩笑</a:t>
            </a:r>
          </a:p>
          <a:p>
            <a:pPr>
              <a:defRPr sz="2400"/>
            </a:pPr>
            <a:r>
              <a:t>kāiwánxiào</a:t>
            </a:r>
          </a:p>
          <a:p>
            <a:pPr>
              <a:defRPr sz="2400"/>
            </a:pPr>
            <a:r>
              <a:t>make fun of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1006</a:t>
            </a:r>
          </a:p>
        </p:txBody>
      </p:sp>
    </p:spTree>
  </p:cSld>
  <p:clrMapOvr>
    <a:masterClrMapping/>
  </p:clrMapOvr>
</p:sld>
</file>

<file path=ppt/slides/slide6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开心</a:t>
            </a:r>
          </a:p>
          <a:p>
            <a:pPr>
              <a:defRPr sz="2400"/>
            </a:pPr>
            <a:r>
              <a:t>kāixīn</a:t>
            </a:r>
          </a:p>
          <a:p>
            <a:pPr>
              <a:defRPr sz="2400"/>
            </a:pPr>
            <a:r>
              <a:t>happy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1007</a:t>
            </a:r>
          </a:p>
        </p:txBody>
      </p:sp>
    </p:spTree>
  </p:cSld>
  <p:clrMapOvr>
    <a:masterClrMapping/>
  </p:clrMapOvr>
</p:sld>
</file>

<file path=ppt/slides/slide6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看法</a:t>
            </a:r>
          </a:p>
          <a:p>
            <a:pPr>
              <a:defRPr sz="2400"/>
            </a:pPr>
            <a:r>
              <a:t>kànfǎ</a:t>
            </a:r>
          </a:p>
          <a:p>
            <a:pPr>
              <a:defRPr sz="2400"/>
            </a:pPr>
            <a:r>
              <a:t>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1008</a:t>
            </a:r>
          </a:p>
        </p:txBody>
      </p:sp>
    </p:spTree>
  </p:cSld>
  <p:clrMapOvr>
    <a:masterClrMapping/>
  </p:clrMapOvr>
</p:sld>
</file>

<file path=ppt/slides/slide6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考虑</a:t>
            </a:r>
          </a:p>
          <a:p>
            <a:pPr>
              <a:defRPr sz="2400"/>
            </a:pPr>
            <a:r>
              <a:t>kǎolǜ</a:t>
            </a:r>
          </a:p>
          <a:p>
            <a:pPr>
              <a:defRPr sz="2400"/>
            </a:pPr>
            <a:r>
              <a:t>consider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1009</a:t>
            </a:r>
          </a:p>
        </p:txBody>
      </p:sp>
    </p:spTree>
  </p:cSld>
  <p:clrMapOvr>
    <a:masterClrMapping/>
  </p:clrMapOvr>
</p:sld>
</file>

<file path=ppt/slides/slide6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烤鸭</a:t>
            </a:r>
          </a:p>
          <a:p>
            <a:pPr>
              <a:defRPr sz="2400"/>
            </a:pPr>
            <a:r>
              <a:t>kǎoyā</a:t>
            </a:r>
          </a:p>
          <a:p>
            <a:pPr>
              <a:defRPr sz="2400"/>
            </a:pPr>
            <a:r>
              <a:t>roasted duck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哭</a:t>
            </a:r>
          </a:p>
          <a:p>
            <a:pPr>
              <a:defRPr sz="2400"/>
            </a:pPr>
            <a:r>
              <a:t>kū</a:t>
            </a:r>
          </a:p>
          <a:p>
            <a:pPr>
              <a:defRPr sz="2400"/>
            </a:pPr>
            <a:r>
              <a:t>cry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69</a:t>
            </a:r>
          </a:p>
        </p:txBody>
      </p:sp>
    </p:spTree>
  </p:cSld>
  <p:clrMapOvr>
    <a:masterClrMapping/>
  </p:clrMapOvr>
</p:sld>
</file>

<file path=ppt/slides/slide6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棵</a:t>
            </a:r>
          </a:p>
          <a:p>
            <a:pPr>
              <a:defRPr sz="2400"/>
            </a:pPr>
            <a:r>
              <a:t>kē</a:t>
            </a:r>
          </a:p>
          <a:p>
            <a:pPr>
              <a:defRPr sz="2400"/>
            </a:pPr>
            <a:r>
              <a:t>tree (measure word)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1011</a:t>
            </a:r>
          </a:p>
        </p:txBody>
      </p:sp>
    </p:spTree>
  </p:cSld>
  <p:clrMapOvr>
    <a:masterClrMapping/>
  </p:clrMapOvr>
</p:sld>
</file>

<file path=ppt/slides/slide6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科学</a:t>
            </a:r>
          </a:p>
          <a:p>
            <a:pPr>
              <a:defRPr sz="2400"/>
            </a:pPr>
            <a:r>
              <a:t>kēxué</a:t>
            </a:r>
          </a:p>
          <a:p>
            <a:pPr>
              <a:defRPr sz="2400"/>
            </a:pPr>
            <a:r>
              <a:t>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1012</a:t>
            </a:r>
          </a:p>
        </p:txBody>
      </p:sp>
    </p:spTree>
  </p:cSld>
  <p:clrMapOvr>
    <a:masterClrMapping/>
  </p:clrMapOvr>
</p:sld>
</file>

<file path=ppt/slides/slide6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咳嗽</a:t>
            </a:r>
          </a:p>
          <a:p>
            <a:pPr>
              <a:defRPr sz="2400"/>
            </a:pPr>
            <a:r>
              <a:t>késou</a:t>
            </a:r>
          </a:p>
          <a:p>
            <a:pPr>
              <a:defRPr sz="2400"/>
            </a:pPr>
            <a:r>
              <a:t>cough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1013</a:t>
            </a:r>
          </a:p>
        </p:txBody>
      </p:sp>
    </p:spTree>
  </p:cSld>
  <p:clrMapOvr>
    <a:masterClrMapping/>
  </p:clrMapOvr>
</p:sld>
</file>

<file path=ppt/slides/slide6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可怜</a:t>
            </a:r>
          </a:p>
          <a:p>
            <a:pPr>
              <a:defRPr sz="2400"/>
            </a:pPr>
            <a:r>
              <a:t>kělián</a:t>
            </a:r>
          </a:p>
          <a:p>
            <a:pPr>
              <a:defRPr sz="2400"/>
            </a:pPr>
            <a:r>
              <a:t>poor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1014</a:t>
            </a:r>
          </a:p>
        </p:txBody>
      </p:sp>
    </p:spTree>
  </p:cSld>
  <p:clrMapOvr>
    <a:masterClrMapping/>
  </p:clrMapOvr>
</p:sld>
</file>

<file path=ppt/slides/slide6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可是</a:t>
            </a:r>
          </a:p>
          <a:p>
            <a:pPr>
              <a:defRPr sz="2400"/>
            </a:pPr>
            <a:r>
              <a:t>kěshì</a:t>
            </a:r>
          </a:p>
          <a:p>
            <a:pPr>
              <a:defRPr sz="2400"/>
            </a:pPr>
            <a:r>
              <a:t>however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1015</a:t>
            </a:r>
          </a:p>
        </p:txBody>
      </p:sp>
    </p:spTree>
  </p:cSld>
  <p:clrMapOvr>
    <a:masterClrMapping/>
  </p:clrMapOvr>
</p:sld>
</file>

<file path=ppt/slides/slide6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可惜</a:t>
            </a:r>
          </a:p>
          <a:p>
            <a:pPr>
              <a:defRPr sz="2400"/>
            </a:pPr>
            <a:r>
              <a:t>kěxī</a:t>
            </a:r>
          </a:p>
          <a:p>
            <a:pPr>
              <a:defRPr sz="2400"/>
            </a:pPr>
            <a:r>
              <a:t>unfortunately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1016</a:t>
            </a:r>
          </a:p>
        </p:txBody>
      </p:sp>
    </p:spTree>
  </p:cSld>
  <p:clrMapOvr>
    <a:masterClrMapping/>
  </p:clrMapOvr>
</p:sld>
</file>

<file path=ppt/slides/slide6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客厅</a:t>
            </a:r>
          </a:p>
          <a:p>
            <a:pPr>
              <a:defRPr sz="2400"/>
            </a:pPr>
            <a:r>
              <a:t>kètīng</a:t>
            </a:r>
          </a:p>
          <a:p>
            <a:pPr>
              <a:defRPr sz="2400"/>
            </a:pPr>
            <a:r>
              <a:t>a living room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1017</a:t>
            </a:r>
          </a:p>
        </p:txBody>
      </p:sp>
    </p:spTree>
  </p:cSld>
  <p:clrMapOvr>
    <a:masterClrMapping/>
  </p:clrMapOvr>
</p:sld>
</file>

<file path=ppt/slides/slide6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肯定</a:t>
            </a:r>
          </a:p>
          <a:p>
            <a:pPr>
              <a:defRPr sz="2400"/>
            </a:pPr>
            <a:r>
              <a:t>kěndìng</a:t>
            </a:r>
          </a:p>
          <a:p>
            <a:pPr>
              <a:defRPr sz="2400"/>
            </a:pPr>
            <a:r>
              <a:t>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1018</a:t>
            </a:r>
          </a:p>
        </p:txBody>
      </p:sp>
    </p:spTree>
  </p:cSld>
  <p:clrMapOvr>
    <a:masterClrMapping/>
  </p:clrMapOvr>
</p:sld>
</file>

<file path=ppt/slides/slide6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空</a:t>
            </a:r>
          </a:p>
          <a:p>
            <a:pPr>
              <a:defRPr sz="2400"/>
            </a:pPr>
            <a:r>
              <a:t>kōng</a:t>
            </a:r>
          </a:p>
          <a:p>
            <a:pPr>
              <a:defRPr sz="2400"/>
            </a:pPr>
            <a:r>
              <a:t>empty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1019</a:t>
            </a:r>
          </a:p>
        </p:txBody>
      </p:sp>
    </p:spTree>
  </p:cSld>
  <p:clrMapOvr>
    <a:masterClrMapping/>
  </p:clrMapOvr>
</p:sld>
</file>

<file path=ppt/slides/slide6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空气</a:t>
            </a:r>
          </a:p>
          <a:p>
            <a:pPr>
              <a:defRPr sz="2400"/>
            </a:pPr>
            <a:r>
              <a:t>kōngqì</a:t>
            </a:r>
          </a:p>
          <a:p>
            <a:pPr>
              <a:defRPr sz="2400"/>
            </a:pPr>
            <a:r>
              <a:t>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经过</a:t>
            </a:r>
          </a:p>
          <a:p>
            <a:pPr>
              <a:defRPr sz="2400"/>
            </a:pPr>
            <a:r>
              <a:t>jīngguò</a:t>
            </a:r>
          </a:p>
          <a:p>
            <a:pPr>
              <a:defRPr sz="2400"/>
            </a:pPr>
            <a:r>
              <a:t>after, 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文化</a:t>
            </a:r>
          </a:p>
          <a:p>
            <a:pPr>
              <a:defRPr sz="2400"/>
            </a:pPr>
            <a:r>
              <a:t>wénhuà</a:t>
            </a:r>
          </a:p>
          <a:p>
            <a:pPr>
              <a:defRPr sz="2400"/>
            </a:pPr>
            <a:r>
              <a:t>culture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70</a:t>
            </a:r>
          </a:p>
        </p:txBody>
      </p:sp>
    </p:spTree>
  </p:cSld>
  <p:clrMapOvr>
    <a:masterClrMapping/>
  </p:clrMapOvr>
</p:sld>
</file>

<file path=ppt/slides/slide7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恐怕</a:t>
            </a:r>
          </a:p>
          <a:p>
            <a:pPr>
              <a:defRPr sz="2400"/>
            </a:pPr>
            <a:r>
              <a:t>kǒngpà</a:t>
            </a:r>
          </a:p>
          <a:p>
            <a:pPr>
              <a:defRPr sz="2400"/>
            </a:pPr>
            <a:r>
              <a:t>i’m afraid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1021</a:t>
            </a:r>
          </a:p>
        </p:txBody>
      </p:sp>
    </p:spTree>
  </p:cSld>
  <p:clrMapOvr>
    <a:masterClrMapping/>
  </p:clrMapOvr>
</p:sld>
</file>

<file path=ppt/slides/slide7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苦</a:t>
            </a:r>
          </a:p>
          <a:p>
            <a:pPr>
              <a:defRPr sz="2400"/>
            </a:pPr>
            <a:r>
              <a:t>kǔ</a:t>
            </a:r>
          </a:p>
          <a:p>
            <a:pPr>
              <a:defRPr sz="2400"/>
            </a:pPr>
            <a:r>
              <a:t>bitter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1022</a:t>
            </a:r>
          </a:p>
        </p:txBody>
      </p:sp>
    </p:spTree>
  </p:cSld>
  <p:clrMapOvr>
    <a:masterClrMapping/>
  </p:clrMapOvr>
</p:sld>
</file>

<file path=ppt/slides/slide7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矿泉水</a:t>
            </a:r>
          </a:p>
          <a:p>
            <a:pPr>
              <a:defRPr sz="2400"/>
            </a:pPr>
            <a:r>
              <a:t>kuàngquánshuǐ</a:t>
            </a:r>
          </a:p>
          <a:p>
            <a:pPr>
              <a:defRPr sz="2400"/>
            </a:pPr>
            <a:r>
              <a:t>mineral water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1023</a:t>
            </a:r>
          </a:p>
        </p:txBody>
      </p:sp>
    </p:spTree>
  </p:cSld>
  <p:clrMapOvr>
    <a:masterClrMapping/>
  </p:clrMapOvr>
</p:sld>
</file>

<file path=ppt/slides/slide7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困</a:t>
            </a:r>
          </a:p>
          <a:p>
            <a:pPr>
              <a:defRPr sz="2400"/>
            </a:pPr>
            <a:r>
              <a:t>kùn</a:t>
            </a:r>
          </a:p>
          <a:p>
            <a:pPr>
              <a:defRPr sz="2400"/>
            </a:pPr>
            <a:r>
              <a:t>sleepy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1024</a:t>
            </a:r>
          </a:p>
        </p:txBody>
      </p:sp>
    </p:spTree>
  </p:cSld>
  <p:clrMapOvr>
    <a:masterClrMapping/>
  </p:clrMapOvr>
</p:sld>
</file>

<file path=ppt/slides/slide7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困难</a:t>
            </a:r>
          </a:p>
          <a:p>
            <a:pPr>
              <a:defRPr sz="2400"/>
            </a:pPr>
            <a:r>
              <a:t>kùnnan</a:t>
            </a:r>
          </a:p>
          <a:p>
            <a:pPr>
              <a:defRPr sz="2400"/>
            </a:pPr>
            <a:r>
              <a:t>difficulty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1025</a:t>
            </a:r>
          </a:p>
        </p:txBody>
      </p:sp>
    </p:spTree>
  </p:cSld>
  <p:clrMapOvr>
    <a:masterClrMapping/>
  </p:clrMapOvr>
</p:sld>
</file>

<file path=ppt/slides/slide7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拉</a:t>
            </a:r>
          </a:p>
          <a:p>
            <a:pPr>
              <a:defRPr sz="2400"/>
            </a:pPr>
            <a:r>
              <a:t>lā</a:t>
            </a:r>
          </a:p>
          <a:p>
            <a:pPr>
              <a:defRPr sz="2400"/>
            </a:pPr>
            <a:r>
              <a:t>pull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1026</a:t>
            </a:r>
          </a:p>
        </p:txBody>
      </p:sp>
    </p:spTree>
  </p:cSld>
  <p:clrMapOvr>
    <a:masterClrMapping/>
  </p:clrMapOvr>
</p:sld>
</file>

<file path=ppt/slides/slide7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垃圾桶</a:t>
            </a:r>
          </a:p>
          <a:p>
            <a:pPr>
              <a:defRPr sz="2400"/>
            </a:pPr>
            <a:r>
              <a:t>lājītǒng</a:t>
            </a:r>
          </a:p>
          <a:p>
            <a:pPr>
              <a:defRPr sz="2400"/>
            </a:pPr>
            <a:r>
              <a:t>trash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1027</a:t>
            </a:r>
          </a:p>
        </p:txBody>
      </p:sp>
    </p:spTree>
  </p:cSld>
  <p:clrMapOvr>
    <a:masterClrMapping/>
  </p:clrMapOvr>
</p:sld>
</file>

<file path=ppt/slides/slide7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辣</a:t>
            </a:r>
          </a:p>
          <a:p>
            <a:pPr>
              <a:defRPr sz="2400"/>
            </a:pPr>
            <a:r>
              <a:t>là</a:t>
            </a:r>
          </a:p>
          <a:p>
            <a:pPr>
              <a:defRPr sz="2400"/>
            </a:pPr>
            <a:r>
              <a:t>spicy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1028</a:t>
            </a:r>
          </a:p>
        </p:txBody>
      </p:sp>
    </p:spTree>
  </p:cSld>
  <p:clrMapOvr>
    <a:masterClrMapping/>
  </p:clrMapOvr>
</p:sld>
</file>

<file path=ppt/slides/slide7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来自</a:t>
            </a:r>
          </a:p>
          <a:p>
            <a:pPr>
              <a:defRPr sz="2400"/>
            </a:pPr>
            <a:r>
              <a:t>láizì</a:t>
            </a:r>
          </a:p>
          <a:p>
            <a:pPr>
              <a:defRPr sz="2400"/>
            </a:pPr>
            <a:r>
              <a:t>come from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1029</a:t>
            </a:r>
          </a:p>
        </p:txBody>
      </p:sp>
    </p:spTree>
  </p:cSld>
  <p:clrMapOvr>
    <a:masterClrMapping/>
  </p:clrMapOvr>
</p:sld>
</file>

<file path=ppt/slides/slide7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来不及</a:t>
            </a:r>
          </a:p>
          <a:p>
            <a:pPr>
              <a:defRPr sz="2400"/>
            </a:pPr>
            <a:r>
              <a:t>láibují</a:t>
            </a:r>
          </a:p>
          <a:p>
            <a:pPr>
              <a:defRPr sz="2400"/>
            </a:pPr>
            <a:r>
              <a:t>there’s not enough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决定</a:t>
            </a:r>
          </a:p>
          <a:p>
            <a:pPr>
              <a:defRPr sz="2400"/>
            </a:pPr>
            <a:r>
              <a:t>juédìng</a:t>
            </a:r>
          </a:p>
          <a:p>
            <a:pPr>
              <a:defRPr sz="2400"/>
            </a:pPr>
            <a:r>
              <a:t>decision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71</a:t>
            </a:r>
          </a:p>
        </p:txBody>
      </p:sp>
    </p:spTree>
  </p:cSld>
  <p:clrMapOvr>
    <a:masterClrMapping/>
  </p:clrMapOvr>
</p:sld>
</file>

<file path=ppt/slides/slide7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来得及</a:t>
            </a:r>
          </a:p>
          <a:p>
            <a:pPr>
              <a:defRPr sz="2400"/>
            </a:pPr>
            <a:r>
              <a:t>láidejí</a:t>
            </a:r>
          </a:p>
          <a:p>
            <a:pPr>
              <a:defRPr sz="2400"/>
            </a:pPr>
            <a:r>
              <a:t>in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1031</a:t>
            </a:r>
          </a:p>
        </p:txBody>
      </p:sp>
    </p:spTree>
  </p:cSld>
  <p:clrMapOvr>
    <a:masterClrMapping/>
  </p:clrMapOvr>
</p:sld>
</file>

<file path=ppt/slides/slide7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懒</a:t>
            </a:r>
          </a:p>
          <a:p>
            <a:pPr>
              <a:defRPr sz="2400"/>
            </a:pPr>
            <a:r>
              <a:t>lǎn</a:t>
            </a:r>
          </a:p>
          <a:p>
            <a:pPr>
              <a:defRPr sz="2400"/>
            </a:pPr>
            <a:r>
              <a:t>lazy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1032</a:t>
            </a:r>
          </a:p>
        </p:txBody>
      </p:sp>
    </p:spTree>
  </p:cSld>
  <p:clrMapOvr>
    <a:masterClrMapping/>
  </p:clrMapOvr>
</p:sld>
</file>

<file path=ppt/slides/slide7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浪费</a:t>
            </a:r>
          </a:p>
          <a:p>
            <a:pPr>
              <a:defRPr sz="2400"/>
            </a:pPr>
            <a:r>
              <a:t>làngfèi</a:t>
            </a:r>
          </a:p>
          <a:p>
            <a:pPr>
              <a:defRPr sz="2400"/>
            </a:pPr>
            <a:r>
              <a:t>waste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1033</a:t>
            </a:r>
          </a:p>
        </p:txBody>
      </p:sp>
    </p:spTree>
  </p:cSld>
  <p:clrMapOvr>
    <a:masterClrMapping/>
  </p:clrMapOvr>
</p:sld>
</file>

<file path=ppt/slides/slide7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浪漫</a:t>
            </a:r>
          </a:p>
          <a:p>
            <a:pPr>
              <a:defRPr sz="2400"/>
            </a:pPr>
            <a:r>
              <a:t>làngmàn</a:t>
            </a:r>
          </a:p>
          <a:p>
            <a:pPr>
              <a:defRPr sz="2400"/>
            </a:pPr>
            <a:r>
              <a:t>romantic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1034</a:t>
            </a:r>
          </a:p>
        </p:txBody>
      </p:sp>
    </p:spTree>
  </p:cSld>
  <p:clrMapOvr>
    <a:masterClrMapping/>
  </p:clrMapOvr>
</p:sld>
</file>

<file path=ppt/slides/slide7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老虎</a:t>
            </a:r>
          </a:p>
          <a:p>
            <a:pPr>
              <a:defRPr sz="2400"/>
            </a:pPr>
            <a:r>
              <a:t>lǎohǔ</a:t>
            </a:r>
          </a:p>
          <a:p>
            <a:pPr>
              <a:defRPr sz="2400"/>
            </a:pPr>
            <a:r>
              <a:t>tiger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1035</a:t>
            </a:r>
          </a:p>
        </p:txBody>
      </p:sp>
    </p:spTree>
  </p:cSld>
  <p:clrMapOvr>
    <a:masterClrMapping/>
  </p:clrMapOvr>
</p:sld>
</file>

<file path=ppt/slides/slide7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冷静</a:t>
            </a:r>
          </a:p>
          <a:p>
            <a:pPr>
              <a:defRPr sz="2400"/>
            </a:pPr>
            <a:r>
              <a:t>lěngjìng</a:t>
            </a:r>
          </a:p>
          <a:p>
            <a:pPr>
              <a:defRPr sz="2400"/>
            </a:pPr>
            <a:r>
              <a:t>calm 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1036</a:t>
            </a:r>
          </a:p>
        </p:txBody>
      </p:sp>
    </p:spTree>
  </p:cSld>
  <p:clrMapOvr>
    <a:masterClrMapping/>
  </p:clrMapOvr>
</p:sld>
</file>

<file path=ppt/slides/slide7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理发</a:t>
            </a:r>
          </a:p>
          <a:p>
            <a:pPr>
              <a:defRPr sz="2400"/>
            </a:pPr>
            <a:r>
              <a:t>lǐfà</a:t>
            </a:r>
          </a:p>
          <a:p>
            <a:pPr>
              <a:defRPr sz="2400"/>
            </a:pPr>
            <a:r>
              <a:t>haircut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1037</a:t>
            </a:r>
          </a:p>
        </p:txBody>
      </p:sp>
    </p:spTree>
  </p:cSld>
  <p:clrMapOvr>
    <a:masterClrMapping/>
  </p:clrMapOvr>
</p:sld>
</file>

<file path=ppt/slides/slide7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理解</a:t>
            </a:r>
          </a:p>
          <a:p>
            <a:pPr>
              <a:defRPr sz="2400"/>
            </a:pPr>
            <a:r>
              <a:t>lǐjiě</a:t>
            </a:r>
          </a:p>
          <a:p>
            <a:pPr>
              <a:defRPr sz="2400"/>
            </a:pPr>
            <a:r>
              <a:t>understand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1038</a:t>
            </a:r>
          </a:p>
        </p:txBody>
      </p:sp>
    </p:spTree>
  </p:cSld>
  <p:clrMapOvr>
    <a:masterClrMapping/>
  </p:clrMapOvr>
</p:sld>
</file>

<file path=ppt/slides/slide7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理想</a:t>
            </a:r>
          </a:p>
          <a:p>
            <a:pPr>
              <a:defRPr sz="2400"/>
            </a:pPr>
            <a:r>
              <a:t>lǐxiǎng</a:t>
            </a:r>
          </a:p>
          <a:p>
            <a:pPr>
              <a:defRPr sz="2400"/>
            </a:pPr>
            <a:r>
              <a:t>ideal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1039</a:t>
            </a:r>
          </a:p>
        </p:txBody>
      </p:sp>
    </p:spTree>
  </p:cSld>
  <p:clrMapOvr>
    <a:masterClrMapping/>
  </p:clrMapOvr>
</p:sld>
</file>

<file path=ppt/slides/slide7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礼貌</a:t>
            </a:r>
          </a:p>
          <a:p>
            <a:pPr>
              <a:defRPr sz="2400"/>
            </a:pPr>
            <a:r>
              <a:t>lǐmào</a:t>
            </a:r>
          </a:p>
          <a:p>
            <a:pPr>
              <a:defRPr sz="2400"/>
            </a:pPr>
            <a:r>
              <a:t>politeness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词典</a:t>
            </a:r>
          </a:p>
          <a:p>
            <a:pPr>
              <a:defRPr sz="2400"/>
            </a:pPr>
            <a:r>
              <a:t>cídiǎn</a:t>
            </a:r>
          </a:p>
          <a:p>
            <a:pPr>
              <a:defRPr sz="2400"/>
            </a:pPr>
            <a:r>
              <a:t>dictionaries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72</a:t>
            </a:r>
          </a:p>
        </p:txBody>
      </p:sp>
    </p:spTree>
  </p:cSld>
  <p:clrMapOvr>
    <a:masterClrMapping/>
  </p:clrMapOvr>
</p:sld>
</file>

<file path=ppt/slides/slide7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礼拜天</a:t>
            </a:r>
          </a:p>
          <a:p>
            <a:pPr>
              <a:defRPr sz="2400"/>
            </a:pPr>
            <a:r>
              <a:t>lǐbàitiān</a:t>
            </a:r>
          </a:p>
          <a:p>
            <a:pPr>
              <a:defRPr sz="2400"/>
            </a:pPr>
            <a:r>
              <a:t>sunday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1041</a:t>
            </a:r>
          </a:p>
        </p:txBody>
      </p:sp>
    </p:spTree>
  </p:cSld>
  <p:clrMapOvr>
    <a:masterClrMapping/>
  </p:clrMapOvr>
</p:sld>
</file>

<file path=ppt/slides/slide7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厉害</a:t>
            </a:r>
          </a:p>
          <a:p>
            <a:pPr>
              <a:defRPr sz="2400"/>
            </a:pPr>
            <a:r>
              <a:t>lìhai</a:t>
            </a:r>
          </a:p>
          <a:p>
            <a:pPr>
              <a:defRPr sz="2400"/>
            </a:pPr>
            <a:r>
              <a:t>fierce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1042</a:t>
            </a:r>
          </a:p>
        </p:txBody>
      </p:sp>
    </p:spTree>
  </p:cSld>
  <p:clrMapOvr>
    <a:masterClrMapping/>
  </p:clrMapOvr>
</p:sld>
</file>

<file path=ppt/slides/slide7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力气</a:t>
            </a:r>
          </a:p>
          <a:p>
            <a:pPr>
              <a:defRPr sz="2400"/>
            </a:pPr>
            <a:r>
              <a:t>lìqi</a:t>
            </a:r>
          </a:p>
          <a:p>
            <a:pPr>
              <a:defRPr sz="2400"/>
            </a:pPr>
            <a:r>
              <a:t>strength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1043</a:t>
            </a:r>
          </a:p>
        </p:txBody>
      </p:sp>
    </p:spTree>
  </p:cSld>
  <p:clrMapOvr>
    <a:masterClrMapping/>
  </p:clrMapOvr>
</p:sld>
</file>

<file path=ppt/slides/slide7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例如</a:t>
            </a:r>
          </a:p>
          <a:p>
            <a:pPr>
              <a:defRPr sz="2400"/>
            </a:pPr>
            <a:r>
              <a:t>lìrú</a:t>
            </a:r>
          </a:p>
          <a:p>
            <a:pPr>
              <a:defRPr sz="2400"/>
            </a:pPr>
            <a:r>
              <a:t>for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1044</a:t>
            </a:r>
          </a:p>
        </p:txBody>
      </p:sp>
    </p:spTree>
  </p:cSld>
  <p:clrMapOvr>
    <a:masterClrMapping/>
  </p:clrMapOvr>
</p:sld>
</file>

<file path=ppt/slides/slide7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俩</a:t>
            </a:r>
          </a:p>
          <a:p>
            <a:pPr>
              <a:defRPr sz="2400"/>
            </a:pPr>
            <a:r>
              <a:t>liǎ</a:t>
            </a:r>
          </a:p>
          <a:p>
            <a:pPr>
              <a:defRPr sz="2400"/>
            </a:pPr>
            <a:r>
              <a:t>two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1045</a:t>
            </a:r>
          </a:p>
        </p:txBody>
      </p:sp>
    </p:spTree>
  </p:cSld>
  <p:clrMapOvr>
    <a:masterClrMapping/>
  </p:clrMapOvr>
</p:sld>
</file>

<file path=ppt/slides/slide7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连</a:t>
            </a:r>
          </a:p>
          <a:p>
            <a:pPr>
              <a:defRPr sz="2400"/>
            </a:pPr>
            <a:r>
              <a:t>lián</a:t>
            </a:r>
          </a:p>
          <a:p>
            <a:pPr>
              <a:defRPr sz="2400"/>
            </a:pPr>
            <a:r>
              <a:t>even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1046</a:t>
            </a:r>
          </a:p>
        </p:txBody>
      </p:sp>
    </p:spTree>
  </p:cSld>
  <p:clrMapOvr>
    <a:masterClrMapping/>
  </p:clrMapOvr>
</p:sld>
</file>

<file path=ppt/slides/slide7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联系</a:t>
            </a:r>
          </a:p>
          <a:p>
            <a:pPr>
              <a:defRPr sz="2400"/>
            </a:pPr>
            <a:r>
              <a:t>liánxì</a:t>
            </a:r>
          </a:p>
          <a:p>
            <a:pPr>
              <a:defRPr sz="2400"/>
            </a:pPr>
            <a:r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1047</a:t>
            </a:r>
          </a:p>
        </p:txBody>
      </p:sp>
    </p:spTree>
  </p:cSld>
  <p:clrMapOvr>
    <a:masterClrMapping/>
  </p:clrMapOvr>
</p:sld>
</file>

<file path=ppt/slides/slide7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凉快</a:t>
            </a:r>
          </a:p>
          <a:p>
            <a:pPr>
              <a:defRPr sz="2400"/>
            </a:pPr>
            <a:r>
              <a:t>liángkuai</a:t>
            </a:r>
          </a:p>
          <a:p>
            <a:pPr>
              <a:defRPr sz="2400"/>
            </a:pPr>
            <a:r>
              <a:t>pleasantly cool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1048</a:t>
            </a:r>
          </a:p>
        </p:txBody>
      </p:sp>
    </p:spTree>
  </p:cSld>
  <p:clrMapOvr>
    <a:masterClrMapping/>
  </p:clrMapOvr>
</p:sld>
</file>

<file path=ppt/slides/slide7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零钱</a:t>
            </a:r>
          </a:p>
          <a:p>
            <a:pPr>
              <a:defRPr sz="2400"/>
            </a:pPr>
            <a:r>
              <a:t>língqián</a:t>
            </a:r>
          </a:p>
          <a:p>
            <a:pPr>
              <a:defRPr sz="2400"/>
            </a:pPr>
            <a:r>
              <a:t>small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1049</a:t>
            </a:r>
          </a:p>
        </p:txBody>
      </p:sp>
    </p:spTree>
  </p:cSld>
  <p:clrMapOvr>
    <a:masterClrMapping/>
  </p:clrMapOvr>
</p:sld>
</file>

<file path=ppt/slides/slide7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另外</a:t>
            </a:r>
          </a:p>
          <a:p>
            <a:pPr>
              <a:defRPr sz="2400"/>
            </a:pPr>
            <a:r>
              <a:t>lìngwài</a:t>
            </a:r>
          </a:p>
          <a:p>
            <a:pPr>
              <a:defRPr sz="2400"/>
            </a:pPr>
            <a:r>
              <a:t>in addition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1050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难</a:t>
            </a:r>
          </a:p>
          <a:p>
            <a:pPr>
              <a:defRPr sz="2400"/>
            </a:pPr>
            <a:r>
              <a:t>nán</a:t>
            </a:r>
          </a:p>
          <a:p>
            <a:pPr>
              <a:defRPr sz="2400"/>
            </a:pPr>
            <a:r>
              <a:t>difficult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73</a:t>
            </a:r>
          </a:p>
        </p:txBody>
      </p:sp>
    </p:spTree>
  </p:cSld>
  <p:clrMapOvr>
    <a:masterClrMapping/>
  </p:clrMapOvr>
</p:sld>
</file>

<file path=ppt/slides/slide7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留</a:t>
            </a:r>
          </a:p>
          <a:p>
            <a:pPr>
              <a:defRPr sz="2400"/>
            </a:pPr>
            <a:r>
              <a:t>liú</a:t>
            </a:r>
          </a:p>
          <a:p>
            <a:pPr>
              <a:defRPr sz="2400"/>
            </a:pPr>
            <a:r>
              <a:t>stay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1051</a:t>
            </a:r>
          </a:p>
        </p:txBody>
      </p:sp>
    </p:spTree>
  </p:cSld>
  <p:clrMapOvr>
    <a:masterClrMapping/>
  </p:clrMapOvr>
</p:sld>
</file>

<file path=ppt/slides/slide7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流利</a:t>
            </a:r>
          </a:p>
          <a:p>
            <a:pPr>
              <a:defRPr sz="2400"/>
            </a:pPr>
            <a:r>
              <a:t>liúlì</a:t>
            </a:r>
          </a:p>
          <a:p>
            <a:pPr>
              <a:defRPr sz="2400"/>
            </a:pPr>
            <a:r>
              <a:t>fluent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1052</a:t>
            </a:r>
          </a:p>
        </p:txBody>
      </p:sp>
    </p:spTree>
  </p:cSld>
  <p:clrMapOvr>
    <a:masterClrMapping/>
  </p:clrMapOvr>
</p:sld>
</file>

<file path=ppt/slides/slide7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流行</a:t>
            </a:r>
          </a:p>
          <a:p>
            <a:pPr>
              <a:defRPr sz="2400"/>
            </a:pPr>
            <a:r>
              <a:t>liúxíng</a:t>
            </a:r>
          </a:p>
          <a:p>
            <a:pPr>
              <a:defRPr sz="2400"/>
            </a:pPr>
            <a:r>
              <a:t>popular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1053</a:t>
            </a:r>
          </a:p>
        </p:txBody>
      </p:sp>
    </p:spTree>
  </p:cSld>
  <p:clrMapOvr>
    <a:masterClrMapping/>
  </p:clrMapOvr>
</p:sld>
</file>

<file path=ppt/slides/slide7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乱</a:t>
            </a:r>
          </a:p>
          <a:p>
            <a:pPr>
              <a:defRPr sz="2400"/>
            </a:pPr>
            <a:r>
              <a:t>luàn</a:t>
            </a:r>
          </a:p>
          <a:p>
            <a:pPr>
              <a:defRPr sz="2400"/>
            </a:pPr>
            <a:r>
              <a:t>chaos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1054</a:t>
            </a:r>
          </a:p>
        </p:txBody>
      </p:sp>
    </p:spTree>
  </p:cSld>
  <p:clrMapOvr>
    <a:masterClrMapping/>
  </p:clrMapOvr>
</p:sld>
</file>

<file path=ppt/slides/slide7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旅行</a:t>
            </a:r>
          </a:p>
          <a:p>
            <a:pPr>
              <a:defRPr sz="2400"/>
            </a:pPr>
            <a:r>
              <a:t>lǚxíng</a:t>
            </a:r>
          </a:p>
          <a:p>
            <a:pPr>
              <a:defRPr sz="2400"/>
            </a:pPr>
            <a:r>
              <a:t>travel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1055</a:t>
            </a:r>
          </a:p>
        </p:txBody>
      </p:sp>
    </p:spTree>
  </p:cSld>
  <p:clrMapOvr>
    <a:masterClrMapping/>
  </p:clrMapOvr>
</p:sld>
</file>

<file path=ppt/slides/slide7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律师</a:t>
            </a:r>
          </a:p>
          <a:p>
            <a:pPr>
              <a:defRPr sz="2400"/>
            </a:pPr>
            <a:r>
              <a:t>lǜshī</a:t>
            </a:r>
          </a:p>
          <a:p>
            <a:pPr>
              <a:defRPr sz="2400"/>
            </a:pPr>
            <a:r>
              <a:t>lawyer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1056</a:t>
            </a:r>
          </a:p>
        </p:txBody>
      </p:sp>
    </p:spTree>
  </p:cSld>
  <p:clrMapOvr>
    <a:masterClrMapping/>
  </p:clrMapOvr>
</p:sld>
</file>

<file path=ppt/slides/slide7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麻烦</a:t>
            </a:r>
          </a:p>
          <a:p>
            <a:pPr>
              <a:defRPr sz="2400"/>
            </a:pPr>
            <a:r>
              <a:t>máfan</a:t>
            </a:r>
          </a:p>
          <a:p>
            <a:pPr>
              <a:defRPr sz="2400"/>
            </a:pPr>
            <a:r>
              <a:t>trouble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1057</a:t>
            </a:r>
          </a:p>
        </p:txBody>
      </p:sp>
    </p:spTree>
  </p:cSld>
  <p:clrMapOvr>
    <a:masterClrMapping/>
  </p:clrMapOvr>
</p:sld>
</file>

<file path=ppt/slides/slide7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马虎</a:t>
            </a:r>
          </a:p>
          <a:p>
            <a:pPr>
              <a:defRPr sz="2400"/>
            </a:pPr>
            <a:r>
              <a:t>mǎhu</a:t>
            </a:r>
          </a:p>
          <a:p>
            <a:pPr>
              <a:defRPr sz="2400"/>
            </a:pPr>
            <a:r>
              <a:t>careless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1058</a:t>
            </a:r>
          </a:p>
        </p:txBody>
      </p:sp>
    </p:spTree>
  </p:cSld>
  <p:clrMapOvr>
    <a:masterClrMapping/>
  </p:clrMapOvr>
</p:sld>
</file>

<file path=ppt/slides/slide7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满</a:t>
            </a:r>
          </a:p>
          <a:p>
            <a:pPr>
              <a:defRPr sz="2400"/>
            </a:pPr>
            <a:r>
              <a:t>mǎn</a:t>
            </a:r>
          </a:p>
          <a:p>
            <a:pPr>
              <a:defRPr sz="2400"/>
            </a:pPr>
            <a:r>
              <a:t>full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1059</a:t>
            </a:r>
          </a:p>
        </p:txBody>
      </p:sp>
    </p:spTree>
  </p:cSld>
  <p:clrMapOvr>
    <a:masterClrMapping/>
  </p:clrMapOvr>
</p:sld>
</file>

<file path=ppt/slides/slide7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毛</a:t>
            </a:r>
          </a:p>
          <a:p>
            <a:pPr>
              <a:defRPr sz="2400"/>
            </a:pPr>
            <a:r>
              <a:t>máo</a:t>
            </a:r>
          </a:p>
          <a:p>
            <a:pPr>
              <a:defRPr sz="2400"/>
            </a:pPr>
            <a:r>
              <a:t>hair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1060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放</a:t>
            </a:r>
          </a:p>
          <a:p>
            <a:pPr>
              <a:defRPr sz="2400"/>
            </a:pPr>
            <a:r>
              <a:t>fàng</a:t>
            </a:r>
          </a:p>
          <a:p>
            <a:pPr>
              <a:defRPr sz="2400"/>
            </a:pPr>
            <a:r>
              <a:t>discharge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74</a:t>
            </a:r>
          </a:p>
        </p:txBody>
      </p:sp>
    </p:spTree>
  </p:cSld>
  <p:clrMapOvr>
    <a:masterClrMapping/>
  </p:clrMapOvr>
</p:sld>
</file>

<file path=ppt/slides/slide7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毛巾</a:t>
            </a:r>
          </a:p>
          <a:p>
            <a:pPr>
              <a:defRPr sz="2400"/>
            </a:pPr>
            <a:r>
              <a:t>máojīn</a:t>
            </a:r>
          </a:p>
          <a:p>
            <a:pPr>
              <a:defRPr sz="2400"/>
            </a:pPr>
            <a:r>
              <a:t>towel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1061</a:t>
            </a:r>
          </a:p>
        </p:txBody>
      </p:sp>
    </p:spTree>
  </p:cSld>
  <p:clrMapOvr>
    <a:masterClrMapping/>
  </p:clrMapOvr>
</p:sld>
</file>

<file path=ppt/slides/slide7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美丽</a:t>
            </a:r>
          </a:p>
          <a:p>
            <a:pPr>
              <a:defRPr sz="2400"/>
            </a:pPr>
            <a:r>
              <a:t>měilì</a:t>
            </a:r>
          </a:p>
          <a:p>
            <a:pPr>
              <a:defRPr sz="2400"/>
            </a:pPr>
            <a:r>
              <a:t>beautiful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1062</a:t>
            </a:r>
          </a:p>
        </p:txBody>
      </p:sp>
    </p:spTree>
  </p:cSld>
  <p:clrMapOvr>
    <a:masterClrMapping/>
  </p:clrMapOvr>
</p:sld>
</file>

<file path=ppt/slides/slide7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梦</a:t>
            </a:r>
          </a:p>
          <a:p>
            <a:pPr>
              <a:defRPr sz="2400"/>
            </a:pPr>
            <a:r>
              <a:t>mèng</a:t>
            </a:r>
          </a:p>
          <a:p>
            <a:pPr>
              <a:defRPr sz="2400"/>
            </a:pPr>
            <a:r>
              <a:t>dream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1063</a:t>
            </a:r>
          </a:p>
        </p:txBody>
      </p:sp>
    </p:spTree>
  </p:cSld>
  <p:clrMapOvr>
    <a:masterClrMapping/>
  </p:clrMapOvr>
</p:sld>
</file>

<file path=ppt/slides/slide7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迷路</a:t>
            </a:r>
          </a:p>
          <a:p>
            <a:pPr>
              <a:defRPr sz="2400"/>
            </a:pPr>
            <a:r>
              <a:t>mílù</a:t>
            </a:r>
          </a:p>
          <a:p>
            <a:pPr>
              <a:defRPr sz="2400"/>
            </a:pPr>
            <a:r>
              <a:t>get lost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1064</a:t>
            </a:r>
          </a:p>
        </p:txBody>
      </p:sp>
    </p:spTree>
  </p:cSld>
  <p:clrMapOvr>
    <a:masterClrMapping/>
  </p:clrMapOvr>
</p:sld>
</file>

<file path=ppt/slides/slide7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密码</a:t>
            </a:r>
          </a:p>
          <a:p>
            <a:pPr>
              <a:defRPr sz="2400"/>
            </a:pPr>
            <a:r>
              <a:t>mìmǎ</a:t>
            </a:r>
          </a:p>
          <a:p>
            <a:pPr>
              <a:defRPr sz="2400"/>
            </a:pPr>
            <a:r>
              <a:t>password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1065</a:t>
            </a:r>
          </a:p>
        </p:txBody>
      </p:sp>
    </p:spTree>
  </p:cSld>
  <p:clrMapOvr>
    <a:masterClrMapping/>
  </p:clrMapOvr>
</p:sld>
</file>

<file path=ppt/slides/slide7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免费</a:t>
            </a:r>
          </a:p>
          <a:p>
            <a:pPr>
              <a:defRPr sz="2400"/>
            </a:pPr>
            <a:r>
              <a:t>miǎnfèi</a:t>
            </a:r>
          </a:p>
          <a:p>
            <a:pPr>
              <a:defRPr sz="2400"/>
            </a:pPr>
            <a:r>
              <a:t>free of charge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1066</a:t>
            </a:r>
          </a:p>
        </p:txBody>
      </p:sp>
    </p:spTree>
  </p:cSld>
  <p:clrMapOvr>
    <a:masterClrMapping/>
  </p:clrMapOvr>
</p:sld>
</file>

<file path=ppt/slides/slide7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秒</a:t>
            </a:r>
          </a:p>
          <a:p>
            <a:pPr>
              <a:defRPr sz="2400"/>
            </a:pPr>
            <a:r>
              <a:t>miǎo</a:t>
            </a:r>
          </a:p>
          <a:p>
            <a:pPr>
              <a:defRPr sz="2400"/>
            </a:pPr>
            <a:r>
              <a:t>second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1067</a:t>
            </a:r>
          </a:p>
        </p:txBody>
      </p:sp>
    </p:spTree>
  </p:cSld>
  <p:clrMapOvr>
    <a:masterClrMapping/>
  </p:clrMapOvr>
</p:sld>
</file>

<file path=ppt/slides/slide7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民族</a:t>
            </a:r>
          </a:p>
          <a:p>
            <a:pPr>
              <a:defRPr sz="2400"/>
            </a:pPr>
            <a:r>
              <a:t>mínzú</a:t>
            </a:r>
          </a:p>
          <a:p>
            <a:pPr>
              <a:defRPr sz="2400"/>
            </a:pPr>
            <a:r>
              <a:t>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1068</a:t>
            </a:r>
          </a:p>
        </p:txBody>
      </p:sp>
    </p:spTree>
  </p:cSld>
  <p:clrMapOvr>
    <a:masterClrMapping/>
  </p:clrMapOvr>
</p:sld>
</file>

<file path=ppt/slides/slide7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母亲</a:t>
            </a:r>
          </a:p>
          <a:p>
            <a:pPr>
              <a:defRPr sz="2400"/>
            </a:pPr>
            <a:r>
              <a:t>mǔqīn</a:t>
            </a:r>
          </a:p>
          <a:p>
            <a:pPr>
              <a:defRPr sz="2400"/>
            </a:pPr>
            <a:r>
              <a:t>mother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1069</a:t>
            </a:r>
          </a:p>
        </p:txBody>
      </p:sp>
    </p:spTree>
  </p:cSld>
  <p:clrMapOvr>
    <a:masterClrMapping/>
  </p:clrMapOvr>
</p:sld>
</file>

<file path=ppt/slides/slide7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目的</a:t>
            </a:r>
          </a:p>
          <a:p>
            <a:pPr>
              <a:defRPr sz="2400"/>
            </a:pPr>
            <a:r>
              <a:t>mùdì</a:t>
            </a:r>
          </a:p>
          <a:p>
            <a:pPr>
              <a:defRPr sz="2400"/>
            </a:pPr>
            <a:r>
              <a:t>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1070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放心</a:t>
            </a:r>
          </a:p>
          <a:p>
            <a:pPr>
              <a:defRPr sz="2400"/>
            </a:pPr>
            <a:r>
              <a:t>fàngxīn</a:t>
            </a:r>
          </a:p>
          <a:p>
            <a:pPr>
              <a:defRPr sz="2400"/>
            </a:pPr>
            <a:r>
              <a:t>don’t worry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75</a:t>
            </a:r>
          </a:p>
        </p:txBody>
      </p:sp>
    </p:spTree>
  </p:cSld>
  <p:clrMapOvr>
    <a:masterClrMapping/>
  </p:clrMapOvr>
</p:sld>
</file>

<file path=ppt/slides/slide7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耐心</a:t>
            </a:r>
          </a:p>
          <a:p>
            <a:pPr>
              <a:defRPr sz="2400"/>
            </a:pPr>
            <a:r>
              <a:t>nàixīn</a:t>
            </a:r>
          </a:p>
          <a:p>
            <a:pPr>
              <a:defRPr sz="2400"/>
            </a:pPr>
            <a:r>
              <a:t>patience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1071</a:t>
            </a:r>
          </a:p>
        </p:txBody>
      </p:sp>
    </p:spTree>
  </p:cSld>
  <p:clrMapOvr>
    <a:masterClrMapping/>
  </p:clrMapOvr>
</p:sld>
</file>

<file path=ppt/slides/slide7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难道</a:t>
            </a:r>
          </a:p>
          <a:p>
            <a:pPr>
              <a:defRPr sz="2400"/>
            </a:pPr>
            <a:r>
              <a:t>nándào</a:t>
            </a:r>
          </a:p>
          <a:p>
            <a:pPr>
              <a:defRPr sz="2400"/>
            </a:pPr>
            <a:r>
              <a:t>could it be said that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1072</a:t>
            </a:r>
          </a:p>
        </p:txBody>
      </p:sp>
    </p:spTree>
  </p:cSld>
  <p:clrMapOvr>
    <a:masterClrMapping/>
  </p:clrMapOvr>
</p:sld>
</file>

<file path=ppt/slides/slide7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难受</a:t>
            </a:r>
          </a:p>
          <a:p>
            <a:pPr>
              <a:defRPr sz="2400"/>
            </a:pPr>
            <a:r>
              <a:t>nánshòu</a:t>
            </a:r>
          </a:p>
          <a:p>
            <a:pPr>
              <a:defRPr sz="2400"/>
            </a:pPr>
            <a:r>
              <a:t>uncomfortable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1073</a:t>
            </a:r>
          </a:p>
        </p:txBody>
      </p:sp>
    </p:spTree>
  </p:cSld>
  <p:clrMapOvr>
    <a:masterClrMapping/>
  </p:clrMapOvr>
</p:sld>
</file>

<file path=ppt/slides/slide7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内</a:t>
            </a:r>
          </a:p>
          <a:p>
            <a:pPr>
              <a:defRPr sz="2400"/>
            </a:pPr>
            <a:r>
              <a:t>nèi</a:t>
            </a:r>
          </a:p>
          <a:p>
            <a:pPr>
              <a:defRPr sz="2400"/>
            </a:pPr>
            <a:r>
              <a:t>within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1074</a:t>
            </a:r>
          </a:p>
        </p:txBody>
      </p:sp>
    </p:spTree>
  </p:cSld>
  <p:clrMapOvr>
    <a:masterClrMapping/>
  </p:clrMapOvr>
</p:sld>
</file>

<file path=ppt/slides/slide7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内容</a:t>
            </a:r>
          </a:p>
          <a:p>
            <a:pPr>
              <a:defRPr sz="2400"/>
            </a:pPr>
            <a:r>
              <a:t>nèiróng</a:t>
            </a:r>
          </a:p>
          <a:p>
            <a:pPr>
              <a:defRPr sz="2400"/>
            </a:pPr>
            <a:r>
              <a:t>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1075</a:t>
            </a:r>
          </a:p>
        </p:txBody>
      </p:sp>
    </p:spTree>
  </p:cSld>
  <p:clrMapOvr>
    <a:masterClrMapping/>
  </p:clrMapOvr>
</p:sld>
</file>

<file path=ppt/slides/slide7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能力</a:t>
            </a:r>
          </a:p>
          <a:p>
            <a:pPr>
              <a:defRPr sz="2400"/>
            </a:pPr>
            <a:r>
              <a:t>nénglì</a:t>
            </a:r>
          </a:p>
          <a:p>
            <a:pPr>
              <a:defRPr sz="2400"/>
            </a:pPr>
            <a:r>
              <a:t>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1076</a:t>
            </a:r>
          </a:p>
        </p:txBody>
      </p:sp>
    </p:spTree>
  </p:cSld>
  <p:clrMapOvr>
    <a:masterClrMapping/>
  </p:clrMapOvr>
</p:sld>
</file>

<file path=ppt/slides/slide7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年龄</a:t>
            </a:r>
          </a:p>
          <a:p>
            <a:pPr>
              <a:defRPr sz="2400"/>
            </a:pPr>
            <a:r>
              <a:t>niánlíng</a:t>
            </a:r>
          </a:p>
          <a:p>
            <a:pPr>
              <a:defRPr sz="2400"/>
            </a:pPr>
            <a:r>
              <a:t>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1077</a:t>
            </a:r>
          </a:p>
        </p:txBody>
      </p:sp>
    </p:spTree>
  </p:cSld>
  <p:clrMapOvr>
    <a:masterClrMapping/>
  </p:clrMapOvr>
</p:sld>
</file>

<file path=ppt/slides/slide7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弄</a:t>
            </a:r>
          </a:p>
          <a:p>
            <a:pPr>
              <a:defRPr sz="2400"/>
            </a:pPr>
            <a:r>
              <a:t>nòng</a:t>
            </a:r>
          </a:p>
          <a:p>
            <a:pPr>
              <a:defRPr sz="2400"/>
            </a:pPr>
            <a:r>
              <a:t>get, make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1078</a:t>
            </a:r>
          </a:p>
        </p:txBody>
      </p:sp>
    </p:spTree>
  </p:cSld>
  <p:clrMapOvr>
    <a:masterClrMapping/>
  </p:clrMapOvr>
</p:sld>
</file>

<file path=ppt/slides/slide7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暖和</a:t>
            </a:r>
          </a:p>
          <a:p>
            <a:pPr>
              <a:defRPr sz="2400"/>
            </a:pPr>
            <a:r>
              <a:t>nuǎnhuo</a:t>
            </a:r>
          </a:p>
          <a:p>
            <a:pPr>
              <a:defRPr sz="2400"/>
            </a:pPr>
            <a:r>
              <a:t>warm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1079</a:t>
            </a:r>
          </a:p>
        </p:txBody>
      </p:sp>
    </p:spTree>
  </p:cSld>
  <p:clrMapOvr>
    <a:masterClrMapping/>
  </p:clrMapOvr>
</p:sld>
</file>

<file path=ppt/slides/slide7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偶尔</a:t>
            </a:r>
          </a:p>
          <a:p>
            <a:pPr>
              <a:defRPr sz="2400"/>
            </a:pPr>
            <a:r>
              <a:t>ǒu’ěr</a:t>
            </a:r>
          </a:p>
          <a:p>
            <a:pPr>
              <a:defRPr sz="2400"/>
            </a:pPr>
            <a:r>
              <a:t>occasionally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1080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双</a:t>
            </a:r>
          </a:p>
          <a:p>
            <a:pPr>
              <a:defRPr sz="2400"/>
            </a:pPr>
            <a:r>
              <a:t>shuāng</a:t>
            </a:r>
          </a:p>
          <a:p>
            <a:pPr>
              <a:defRPr sz="2400"/>
            </a:pPr>
            <a:r>
              <a:t>double, pair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76</a:t>
            </a:r>
          </a:p>
        </p:txBody>
      </p:sp>
    </p:spTree>
  </p:cSld>
  <p:clrMapOvr>
    <a:masterClrMapping/>
  </p:clrMapOvr>
</p:sld>
</file>

<file path=ppt/slides/slide7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排队</a:t>
            </a:r>
          </a:p>
          <a:p>
            <a:pPr>
              <a:defRPr sz="2400"/>
            </a:pPr>
            <a:r>
              <a:t>páiduì</a:t>
            </a:r>
          </a:p>
          <a:p>
            <a:pPr>
              <a:defRPr sz="2400"/>
            </a:pPr>
            <a:r>
              <a:t>queue; stand in a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1081</a:t>
            </a:r>
          </a:p>
        </p:txBody>
      </p:sp>
    </p:spTree>
  </p:cSld>
  <p:clrMapOvr>
    <a:masterClrMapping/>
  </p:clrMapOvr>
</p:sld>
</file>

<file path=ppt/slides/slide7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排列</a:t>
            </a:r>
          </a:p>
          <a:p>
            <a:pPr>
              <a:defRPr sz="2400"/>
            </a:pPr>
            <a:r>
              <a:t>páiliè</a:t>
            </a:r>
          </a:p>
          <a:p>
            <a:pPr>
              <a:defRPr sz="2400"/>
            </a:pPr>
            <a:r>
              <a:t>array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1082</a:t>
            </a:r>
          </a:p>
        </p:txBody>
      </p:sp>
    </p:spTree>
  </p:cSld>
  <p:clrMapOvr>
    <a:masterClrMapping/>
  </p:clrMapOvr>
</p:sld>
</file>

<file path=ppt/slides/slide7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判断</a:t>
            </a:r>
          </a:p>
          <a:p>
            <a:pPr>
              <a:defRPr sz="2400"/>
            </a:pPr>
            <a:r>
              <a:t>pànduàn</a:t>
            </a:r>
          </a:p>
          <a:p>
            <a:pPr>
              <a:defRPr sz="2400"/>
            </a:pPr>
            <a:r>
              <a:t>judge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1083</a:t>
            </a:r>
          </a:p>
        </p:txBody>
      </p:sp>
    </p:spTree>
  </p:cSld>
  <p:clrMapOvr>
    <a:masterClrMapping/>
  </p:clrMapOvr>
</p:sld>
</file>

<file path=ppt/slides/slide7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陪</a:t>
            </a:r>
          </a:p>
          <a:p>
            <a:pPr>
              <a:defRPr sz="2400"/>
            </a:pPr>
            <a:r>
              <a:t>péi</a:t>
            </a:r>
          </a:p>
          <a:p>
            <a:pPr>
              <a:defRPr sz="2400"/>
            </a:pPr>
            <a:r>
              <a:t>accompany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1084</a:t>
            </a:r>
          </a:p>
        </p:txBody>
      </p:sp>
    </p:spTree>
  </p:cSld>
  <p:clrMapOvr>
    <a:masterClrMapping/>
  </p:clrMapOvr>
</p:sld>
</file>

<file path=ppt/slides/slide7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批评</a:t>
            </a:r>
          </a:p>
          <a:p>
            <a:pPr>
              <a:defRPr sz="2400"/>
            </a:pPr>
            <a:r>
              <a:t>pīpíng</a:t>
            </a:r>
          </a:p>
          <a:p>
            <a:pPr>
              <a:defRPr sz="2400"/>
            </a:pPr>
            <a:r>
              <a:t>criticism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1085</a:t>
            </a:r>
          </a:p>
        </p:txBody>
      </p:sp>
    </p:spTree>
  </p:cSld>
  <p:clrMapOvr>
    <a:masterClrMapping/>
  </p:clrMapOvr>
</p:sld>
</file>

<file path=ppt/slides/slide7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皮肤</a:t>
            </a:r>
          </a:p>
          <a:p>
            <a:pPr>
              <a:defRPr sz="2400"/>
            </a:pPr>
            <a:r>
              <a:t>pífū</a:t>
            </a:r>
          </a:p>
          <a:p>
            <a:pPr>
              <a:defRPr sz="2400"/>
            </a:pPr>
            <a:r>
              <a:t>skin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1086</a:t>
            </a:r>
          </a:p>
        </p:txBody>
      </p:sp>
    </p:spTree>
  </p:cSld>
  <p:clrMapOvr>
    <a:masterClrMapping/>
  </p:clrMapOvr>
</p:sld>
</file>

<file path=ppt/slides/slide7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脾气</a:t>
            </a:r>
          </a:p>
          <a:p>
            <a:pPr>
              <a:defRPr sz="2400"/>
            </a:pPr>
            <a:r>
              <a:t>píqi</a:t>
            </a:r>
          </a:p>
          <a:p>
            <a:pPr>
              <a:defRPr sz="2400"/>
            </a:pPr>
            <a:r>
              <a:t>bad temper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1087</a:t>
            </a:r>
          </a:p>
        </p:txBody>
      </p:sp>
    </p:spTree>
  </p:cSld>
  <p:clrMapOvr>
    <a:masterClrMapping/>
  </p:clrMapOvr>
</p:sld>
</file>

<file path=ppt/slides/slide7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篇</a:t>
            </a:r>
          </a:p>
          <a:p>
            <a:pPr>
              <a:defRPr sz="2400"/>
            </a:pPr>
            <a:r>
              <a:t>piān</a:t>
            </a:r>
          </a:p>
          <a:p>
            <a:pPr>
              <a:defRPr sz="2400"/>
            </a:pPr>
            <a:r>
              <a:t>piece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1088</a:t>
            </a:r>
          </a:p>
        </p:txBody>
      </p:sp>
    </p:spTree>
  </p:cSld>
  <p:clrMapOvr>
    <a:masterClrMapping/>
  </p:clrMapOvr>
</p:sld>
</file>

<file path=ppt/slides/slide7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骗</a:t>
            </a:r>
          </a:p>
          <a:p>
            <a:pPr>
              <a:defRPr sz="2400"/>
            </a:pPr>
            <a:r>
              <a:t>piàn</a:t>
            </a:r>
          </a:p>
          <a:p>
            <a:pPr>
              <a:defRPr sz="2400"/>
            </a:pPr>
            <a:r>
              <a:t>fool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1089</a:t>
            </a:r>
          </a:p>
        </p:txBody>
      </p:sp>
    </p:spTree>
  </p:cSld>
  <p:clrMapOvr>
    <a:masterClrMapping/>
  </p:clrMapOvr>
</p:sld>
</file>

<file path=ppt/slides/slide7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乒乓球</a:t>
            </a:r>
          </a:p>
          <a:p>
            <a:pPr>
              <a:defRPr sz="2400"/>
            </a:pPr>
            <a:r>
              <a:t>pīngpāngqiú</a:t>
            </a:r>
          </a:p>
          <a:p>
            <a:pPr>
              <a:defRPr sz="2400"/>
            </a:pPr>
            <a:r>
              <a:t>table tennis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1090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饮料</a:t>
            </a:r>
          </a:p>
          <a:p>
            <a:pPr>
              <a:defRPr sz="2400"/>
            </a:pPr>
            <a:r>
              <a:t>yǐnliào</a:t>
            </a:r>
          </a:p>
          <a:p>
            <a:pPr>
              <a:defRPr sz="2400"/>
            </a:pPr>
            <a:r>
              <a:t>drinks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77</a:t>
            </a:r>
          </a:p>
        </p:txBody>
      </p:sp>
    </p:spTree>
  </p:cSld>
  <p:clrMapOvr>
    <a:masterClrMapping/>
  </p:clrMapOvr>
</p:sld>
</file>

<file path=ppt/slides/slide7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平时</a:t>
            </a:r>
          </a:p>
          <a:p>
            <a:pPr>
              <a:defRPr sz="2400"/>
            </a:pPr>
            <a:r>
              <a:t>píngshí</a:t>
            </a:r>
          </a:p>
          <a:p>
            <a:pPr>
              <a:defRPr sz="2400"/>
            </a:pPr>
            <a:r>
              <a:t>peacetime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1091</a:t>
            </a:r>
          </a:p>
        </p:txBody>
      </p:sp>
    </p:spTree>
  </p:cSld>
  <p:clrMapOvr>
    <a:masterClrMapping/>
  </p:clrMapOvr>
</p:sld>
</file>

<file path=ppt/slides/slide7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破</a:t>
            </a:r>
          </a:p>
          <a:p>
            <a:pPr>
              <a:defRPr sz="2400"/>
            </a:pPr>
            <a:r>
              <a:t>pò</a:t>
            </a:r>
          </a:p>
          <a:p>
            <a:pPr>
              <a:defRPr sz="2400"/>
            </a:pPr>
            <a:r>
              <a:t>broken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1092</a:t>
            </a:r>
          </a:p>
        </p:txBody>
      </p:sp>
    </p:spTree>
  </p:cSld>
  <p:clrMapOvr>
    <a:masterClrMapping/>
  </p:clrMapOvr>
</p:sld>
</file>

<file path=ppt/slides/slide7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葡萄</a:t>
            </a:r>
          </a:p>
          <a:p>
            <a:pPr>
              <a:defRPr sz="2400"/>
            </a:pPr>
            <a:r>
              <a:t>pútao</a:t>
            </a:r>
          </a:p>
          <a:p>
            <a:pPr>
              <a:defRPr sz="2400"/>
            </a:pPr>
            <a:r>
              <a:t>grape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1093</a:t>
            </a:r>
          </a:p>
        </p:txBody>
      </p:sp>
    </p:spTree>
  </p:cSld>
  <p:clrMapOvr>
    <a:masterClrMapping/>
  </p:clrMapOvr>
</p:sld>
</file>

<file path=ppt/slides/slide7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普遍</a:t>
            </a:r>
          </a:p>
          <a:p>
            <a:pPr>
              <a:defRPr sz="2400"/>
            </a:pPr>
            <a:r>
              <a:t>pǔbiàn</a:t>
            </a:r>
          </a:p>
          <a:p>
            <a:pPr>
              <a:defRPr sz="2400"/>
            </a:pPr>
            <a:r>
              <a:t>universal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1094</a:t>
            </a:r>
          </a:p>
        </p:txBody>
      </p:sp>
    </p:spTree>
  </p:cSld>
  <p:clrMapOvr>
    <a:masterClrMapping/>
  </p:clrMapOvr>
</p:sld>
</file>

<file path=ppt/slides/slide7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普通话</a:t>
            </a:r>
          </a:p>
          <a:p>
            <a:pPr>
              <a:defRPr sz="2400"/>
            </a:pPr>
            <a:r>
              <a:t>pǔtōnghuà</a:t>
            </a:r>
          </a:p>
          <a:p>
            <a:pPr>
              <a:defRPr sz="2400"/>
            </a:pPr>
            <a:r>
              <a:t>mandarin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1095</a:t>
            </a:r>
          </a:p>
        </p:txBody>
      </p:sp>
    </p:spTree>
  </p:cSld>
  <p:clrMapOvr>
    <a:masterClrMapping/>
  </p:clrMapOvr>
</p:sld>
</file>

<file path=ppt/slides/slide7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其次</a:t>
            </a:r>
          </a:p>
          <a:p>
            <a:pPr>
              <a:defRPr sz="2400"/>
            </a:pPr>
            <a:r>
              <a:t>qícì</a:t>
            </a:r>
          </a:p>
          <a:p>
            <a:pPr>
              <a:defRPr sz="2400"/>
            </a:pPr>
            <a:r>
              <a:t>secondly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1096</a:t>
            </a:r>
          </a:p>
        </p:txBody>
      </p:sp>
    </p:spTree>
  </p:cSld>
  <p:clrMapOvr>
    <a:masterClrMapping/>
  </p:clrMapOvr>
</p:sld>
</file>

<file path=ppt/slides/slide7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其中</a:t>
            </a:r>
          </a:p>
          <a:p>
            <a:pPr>
              <a:defRPr sz="2400"/>
            </a:pPr>
            <a:r>
              <a:t>qízhōng</a:t>
            </a:r>
          </a:p>
          <a:p>
            <a:pPr>
              <a:defRPr sz="2400"/>
            </a:pPr>
            <a:r>
              <a:t>among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1097</a:t>
            </a:r>
          </a:p>
        </p:txBody>
      </p:sp>
    </p:spTree>
  </p:cSld>
  <p:clrMapOvr>
    <a:masterClrMapping/>
  </p:clrMapOvr>
</p:sld>
</file>

<file path=ppt/slides/slide7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气候</a:t>
            </a:r>
          </a:p>
          <a:p>
            <a:pPr>
              <a:defRPr sz="2400"/>
            </a:pPr>
            <a:r>
              <a:t>qìhòu</a:t>
            </a:r>
          </a:p>
          <a:p>
            <a:pPr>
              <a:defRPr sz="2400"/>
            </a:pPr>
            <a:r>
              <a:t>climate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1098</a:t>
            </a:r>
          </a:p>
        </p:txBody>
      </p:sp>
    </p:spTree>
  </p:cSld>
  <p:clrMapOvr>
    <a:masterClrMapping/>
  </p:clrMapOvr>
</p:sld>
</file>

<file path=ppt/slides/slide7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千万</a:t>
            </a:r>
          </a:p>
          <a:p>
            <a:pPr>
              <a:defRPr sz="2400"/>
            </a:pPr>
            <a:r>
              <a:t>qiānwàn</a:t>
            </a:r>
          </a:p>
          <a:p>
            <a:pPr>
              <a:defRPr sz="2400"/>
            </a:pPr>
            <a:r>
              <a:t>must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1099</a:t>
            </a:r>
          </a:p>
        </p:txBody>
      </p:sp>
    </p:spTree>
  </p:cSld>
  <p:clrMapOvr>
    <a:masterClrMapping/>
  </p:clrMapOvr>
</p:sld>
</file>

<file path=ppt/slides/slide7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签证</a:t>
            </a:r>
          </a:p>
          <a:p>
            <a:pPr>
              <a:defRPr sz="2400"/>
            </a:pPr>
            <a:r>
              <a:t>qiānzhèng</a:t>
            </a:r>
          </a:p>
          <a:p>
            <a:pPr>
              <a:defRPr sz="2400"/>
            </a:pPr>
            <a:r>
              <a:t>visa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1100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司机</a:t>
            </a:r>
          </a:p>
          <a:p>
            <a:pPr>
              <a:defRPr sz="2400"/>
            </a:pPr>
            <a:r>
              <a:t>sījī</a:t>
            </a:r>
          </a:p>
          <a:p>
            <a:pPr>
              <a:defRPr sz="2400"/>
            </a:pPr>
            <a:r>
              <a:t>driver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78</a:t>
            </a:r>
          </a:p>
        </p:txBody>
      </p:sp>
    </p:spTree>
  </p:cSld>
  <p:clrMapOvr>
    <a:masterClrMapping/>
  </p:clrMapOvr>
</p:sld>
</file>

<file path=ppt/slides/slide7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敲</a:t>
            </a:r>
          </a:p>
          <a:p>
            <a:pPr>
              <a:defRPr sz="2400"/>
            </a:pPr>
            <a:r>
              <a:t>qiāo</a:t>
            </a:r>
          </a:p>
          <a:p>
            <a:pPr>
              <a:defRPr sz="2400"/>
            </a:pPr>
            <a:r>
              <a:t>knock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1101</a:t>
            </a:r>
          </a:p>
        </p:txBody>
      </p:sp>
    </p:spTree>
  </p:cSld>
  <p:clrMapOvr>
    <a:masterClrMapping/>
  </p:clrMapOvr>
</p:sld>
</file>

<file path=ppt/slides/slide7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桥</a:t>
            </a:r>
          </a:p>
          <a:p>
            <a:pPr>
              <a:defRPr sz="2400"/>
            </a:pPr>
            <a:r>
              <a:t>qiáo</a:t>
            </a:r>
          </a:p>
          <a:p>
            <a:pPr>
              <a:defRPr sz="2400"/>
            </a:pPr>
            <a:r>
              <a:t>bridge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1102</a:t>
            </a:r>
          </a:p>
        </p:txBody>
      </p:sp>
    </p:spTree>
  </p:cSld>
  <p:clrMapOvr>
    <a:masterClrMapping/>
  </p:clrMapOvr>
</p:sld>
</file>

<file path=ppt/slides/slide7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巧克力</a:t>
            </a:r>
          </a:p>
          <a:p>
            <a:pPr>
              <a:defRPr sz="2400"/>
            </a:pPr>
            <a:r>
              <a:t>qiǎokèlì</a:t>
            </a:r>
          </a:p>
          <a:p>
            <a:pPr>
              <a:defRPr sz="2400"/>
            </a:pPr>
            <a:r>
              <a:t>chocolates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1103</a:t>
            </a:r>
          </a:p>
        </p:txBody>
      </p:sp>
    </p:spTree>
  </p:cSld>
  <p:clrMapOvr>
    <a:masterClrMapping/>
  </p:clrMapOvr>
</p:sld>
</file>

<file path=ppt/slides/slide7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亲戚</a:t>
            </a:r>
          </a:p>
          <a:p>
            <a:pPr>
              <a:defRPr sz="2400"/>
            </a:pPr>
            <a:r>
              <a:t>qīnqi</a:t>
            </a:r>
          </a:p>
          <a:p>
            <a:pPr>
              <a:defRPr sz="2400"/>
            </a:pPr>
            <a:r>
              <a:t>relative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1104</a:t>
            </a:r>
          </a:p>
        </p:txBody>
      </p:sp>
    </p:spTree>
  </p:cSld>
  <p:clrMapOvr>
    <a:masterClrMapping/>
  </p:clrMapOvr>
</p:sld>
</file>

<file path=ppt/slides/slide7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轻</a:t>
            </a:r>
          </a:p>
          <a:p>
            <a:pPr>
              <a:defRPr sz="2400"/>
            </a:pPr>
            <a:r>
              <a:t>qīng</a:t>
            </a:r>
          </a:p>
          <a:p>
            <a:pPr>
              <a:defRPr sz="2400"/>
            </a:pPr>
            <a:r>
              <a:t>light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1105</a:t>
            </a:r>
          </a:p>
        </p:txBody>
      </p:sp>
    </p:spTree>
  </p:cSld>
  <p:clrMapOvr>
    <a:masterClrMapping/>
  </p:clrMapOvr>
</p:sld>
</file>

<file path=ppt/slides/slide7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轻松</a:t>
            </a:r>
          </a:p>
          <a:p>
            <a:pPr>
              <a:defRPr sz="2400"/>
            </a:pPr>
            <a:r>
              <a:t>qīngsōng</a:t>
            </a:r>
          </a:p>
          <a:p>
            <a:pPr>
              <a:defRPr sz="2400"/>
            </a:pPr>
            <a:r>
              <a:t>relaxed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1106</a:t>
            </a:r>
          </a:p>
        </p:txBody>
      </p:sp>
    </p:spTree>
  </p:cSld>
  <p:clrMapOvr>
    <a:masterClrMapping/>
  </p:clrMapOvr>
</p:sld>
</file>

<file path=ppt/slides/slide7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情况</a:t>
            </a:r>
          </a:p>
          <a:p>
            <a:pPr>
              <a:defRPr sz="2400"/>
            </a:pPr>
            <a:r>
              <a:t>qíngkuàng</a:t>
            </a:r>
          </a:p>
          <a:p>
            <a:pPr>
              <a:defRPr sz="2400"/>
            </a:pPr>
            <a:r>
              <a:t>situation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1107</a:t>
            </a:r>
          </a:p>
        </p:txBody>
      </p:sp>
    </p:spTree>
  </p:cSld>
  <p:clrMapOvr>
    <a:masterClrMapping/>
  </p:clrMapOvr>
</p:sld>
</file>

<file path=ppt/slides/slide7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穷</a:t>
            </a:r>
          </a:p>
          <a:p>
            <a:pPr>
              <a:defRPr sz="2400"/>
            </a:pPr>
            <a:r>
              <a:t>qióng</a:t>
            </a:r>
          </a:p>
          <a:p>
            <a:pPr>
              <a:defRPr sz="2400"/>
            </a:pPr>
            <a:r>
              <a:t>poor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1108</a:t>
            </a:r>
          </a:p>
        </p:txBody>
      </p:sp>
    </p:spTree>
  </p:cSld>
  <p:clrMapOvr>
    <a:masterClrMapping/>
  </p:clrMapOvr>
</p:sld>
</file>

<file path=ppt/slides/slide7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区别</a:t>
            </a:r>
          </a:p>
          <a:p>
            <a:pPr>
              <a:defRPr sz="2400"/>
            </a:pPr>
            <a:r>
              <a:t>qūbié</a:t>
            </a:r>
          </a:p>
          <a:p>
            <a:pPr>
              <a:defRPr sz="2400"/>
            </a:pPr>
            <a:r>
              <a:t>difference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1109</a:t>
            </a:r>
          </a:p>
        </p:txBody>
      </p:sp>
    </p:spTree>
  </p:cSld>
  <p:clrMapOvr>
    <a:masterClrMapping/>
  </p:clrMapOvr>
</p:sld>
</file>

<file path=ppt/slides/slide7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取</a:t>
            </a:r>
          </a:p>
          <a:p>
            <a:pPr>
              <a:defRPr sz="2400"/>
            </a:pPr>
            <a:r>
              <a:t>qǔ</a:t>
            </a:r>
          </a:p>
          <a:p>
            <a:pPr>
              <a:defRPr sz="2400"/>
            </a:pPr>
            <a:r>
              <a:t>take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认真</a:t>
            </a:r>
          </a:p>
          <a:p>
            <a:pPr>
              <a:defRPr sz="2400"/>
            </a:pPr>
            <a:r>
              <a:t>rènzhēn</a:t>
            </a:r>
          </a:p>
          <a:p>
            <a:pPr>
              <a:defRPr sz="2400"/>
            </a:pPr>
            <a:r>
              <a:t>earnest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79</a:t>
            </a:r>
          </a:p>
        </p:txBody>
      </p:sp>
    </p:spTree>
  </p:cSld>
  <p:clrMapOvr>
    <a:masterClrMapping/>
  </p:clrMapOvr>
</p:sld>
</file>

<file path=ppt/slides/slide7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全部</a:t>
            </a:r>
          </a:p>
          <a:p>
            <a:pPr>
              <a:defRPr sz="2400"/>
            </a:pPr>
            <a:r>
              <a:t>quánbù</a:t>
            </a:r>
          </a:p>
          <a:p>
            <a:pPr>
              <a:defRPr sz="2400"/>
            </a:pPr>
            <a:r>
              <a:t>whole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1111</a:t>
            </a:r>
          </a:p>
        </p:txBody>
      </p:sp>
    </p:spTree>
  </p:cSld>
  <p:clrMapOvr>
    <a:masterClrMapping/>
  </p:clrMapOvr>
</p:sld>
</file>

<file path=ppt/slides/slide7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缺点</a:t>
            </a:r>
          </a:p>
          <a:p>
            <a:pPr>
              <a:defRPr sz="2400"/>
            </a:pPr>
            <a:r>
              <a:t>quēdiǎn</a:t>
            </a:r>
          </a:p>
          <a:p>
            <a:pPr>
              <a:defRPr sz="2400"/>
            </a:pPr>
            <a:r>
              <a:t>shortcoming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1112</a:t>
            </a:r>
          </a:p>
        </p:txBody>
      </p:sp>
    </p:spTree>
  </p:cSld>
  <p:clrMapOvr>
    <a:masterClrMapping/>
  </p:clrMapOvr>
</p:sld>
</file>

<file path=ppt/slides/slide7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缺少</a:t>
            </a:r>
          </a:p>
          <a:p>
            <a:pPr>
              <a:defRPr sz="2400"/>
            </a:pPr>
            <a:r>
              <a:t>quēshǎo</a:t>
            </a:r>
          </a:p>
          <a:p>
            <a:pPr>
              <a:defRPr sz="2400"/>
            </a:pPr>
            <a:r>
              <a:t>lack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1113</a:t>
            </a:r>
          </a:p>
        </p:txBody>
      </p:sp>
    </p:spTree>
  </p:cSld>
  <p:clrMapOvr>
    <a:masterClrMapping/>
  </p:clrMapOvr>
</p:sld>
</file>

<file path=ppt/slides/slide7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却</a:t>
            </a:r>
          </a:p>
          <a:p>
            <a:pPr>
              <a:defRPr sz="2400"/>
            </a:pPr>
            <a:r>
              <a:t>què</a:t>
            </a:r>
          </a:p>
          <a:p>
            <a:pPr>
              <a:defRPr sz="2400"/>
            </a:pPr>
            <a:r>
              <a:t>but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1114</a:t>
            </a:r>
          </a:p>
        </p:txBody>
      </p:sp>
    </p:spTree>
  </p:cSld>
  <p:clrMapOvr>
    <a:masterClrMapping/>
  </p:clrMapOvr>
</p:sld>
</file>

<file path=ppt/slides/slide7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确实</a:t>
            </a:r>
          </a:p>
          <a:p>
            <a:pPr>
              <a:defRPr sz="2400"/>
            </a:pPr>
            <a:r>
              <a:t>quèshí</a:t>
            </a:r>
          </a:p>
          <a:p>
            <a:pPr>
              <a:defRPr sz="2400"/>
            </a:pPr>
            <a:r>
              <a:t>exactly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1115</a:t>
            </a:r>
          </a:p>
        </p:txBody>
      </p:sp>
    </p:spTree>
  </p:cSld>
  <p:clrMapOvr>
    <a:masterClrMapping/>
  </p:clrMapOvr>
</p:sld>
</file>

<file path=ppt/slides/slide7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然而</a:t>
            </a:r>
          </a:p>
          <a:p>
            <a:pPr>
              <a:defRPr sz="2400"/>
            </a:pPr>
            <a:r>
              <a:t>rán’ér</a:t>
            </a:r>
          </a:p>
          <a:p>
            <a:pPr>
              <a:defRPr sz="2400"/>
            </a:pPr>
            <a:r>
              <a:t>however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1116</a:t>
            </a:r>
          </a:p>
        </p:txBody>
      </p:sp>
    </p:spTree>
  </p:cSld>
  <p:clrMapOvr>
    <a:masterClrMapping/>
  </p:clrMapOvr>
</p:sld>
</file>

<file path=ppt/slides/slide7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热闹</a:t>
            </a:r>
          </a:p>
          <a:p>
            <a:pPr>
              <a:defRPr sz="2400"/>
            </a:pPr>
            <a:r>
              <a:t>rènao</a:t>
            </a:r>
          </a:p>
          <a:p>
            <a:pPr>
              <a:defRPr sz="2400"/>
            </a:pPr>
            <a:r>
              <a:t>lively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1117</a:t>
            </a:r>
          </a:p>
        </p:txBody>
      </p:sp>
    </p:spTree>
  </p:cSld>
  <p:clrMapOvr>
    <a:masterClrMapping/>
  </p:clrMapOvr>
</p:sld>
</file>

<file path=ppt/slides/slide7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任何</a:t>
            </a:r>
          </a:p>
          <a:p>
            <a:pPr>
              <a:defRPr sz="2400"/>
            </a:pPr>
            <a:r>
              <a:t>rènhé</a:t>
            </a:r>
          </a:p>
          <a:p>
            <a:pPr>
              <a:defRPr sz="2400"/>
            </a:pPr>
            <a:r>
              <a:t>whatever, 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1118</a:t>
            </a:r>
          </a:p>
        </p:txBody>
      </p:sp>
    </p:spTree>
  </p:cSld>
  <p:clrMapOvr>
    <a:masterClrMapping/>
  </p:clrMapOvr>
</p:sld>
</file>

<file path=ppt/slides/slide7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任务</a:t>
            </a:r>
          </a:p>
          <a:p>
            <a:pPr>
              <a:defRPr sz="2400"/>
            </a:pPr>
            <a:r>
              <a:t>rènwu</a:t>
            </a:r>
          </a:p>
          <a:p>
            <a:pPr>
              <a:defRPr sz="2400"/>
            </a:pPr>
            <a:r>
              <a:t>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1119</a:t>
            </a:r>
          </a:p>
        </p:txBody>
      </p:sp>
    </p:spTree>
  </p:cSld>
  <p:clrMapOvr>
    <a:masterClrMapping/>
  </p:clrMapOvr>
</p:sld>
</file>

<file path=ppt/slides/slide7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扔</a:t>
            </a:r>
          </a:p>
          <a:p>
            <a:pPr>
              <a:defRPr sz="2400"/>
            </a:pPr>
            <a:r>
              <a:t>rēng</a:t>
            </a:r>
          </a:p>
          <a:p>
            <a:pPr>
              <a:defRPr sz="2400"/>
            </a:pPr>
            <a:r>
              <a:t>throw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又</a:t>
            </a:r>
          </a:p>
          <a:p>
            <a:pPr>
              <a:defRPr sz="2400"/>
            </a:pPr>
            <a:r>
              <a:t>yòu</a:t>
            </a:r>
          </a:p>
          <a:p>
            <a:pPr>
              <a:defRPr sz="2400"/>
            </a:pPr>
            <a:r>
              <a:t>again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耳朵</a:t>
            </a:r>
          </a:p>
          <a:p>
            <a:pPr>
              <a:defRPr sz="2400"/>
            </a:pPr>
            <a:r>
              <a:t>ěrduo</a:t>
            </a:r>
          </a:p>
          <a:p>
            <a:pPr>
              <a:defRPr sz="2400"/>
            </a:pPr>
            <a:r>
              <a:t>ears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80</a:t>
            </a:r>
          </a:p>
        </p:txBody>
      </p:sp>
    </p:spTree>
  </p:cSld>
  <p:clrMapOvr>
    <a:masterClrMapping/>
  </p:clrMapOvr>
</p:sld>
</file>

<file path=ppt/slides/slide8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仍然</a:t>
            </a:r>
          </a:p>
          <a:p>
            <a:pPr>
              <a:defRPr sz="2400"/>
            </a:pPr>
            <a:r>
              <a:t>réngrán</a:t>
            </a:r>
          </a:p>
          <a:p>
            <a:pPr>
              <a:defRPr sz="2400"/>
            </a:pPr>
            <a:r>
              <a:t>still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1121</a:t>
            </a:r>
          </a:p>
        </p:txBody>
      </p:sp>
    </p:spTree>
  </p:cSld>
  <p:clrMapOvr>
    <a:masterClrMapping/>
  </p:clrMapOvr>
</p:sld>
</file>

<file path=ppt/slides/slide8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日记</a:t>
            </a:r>
          </a:p>
          <a:p>
            <a:pPr>
              <a:defRPr sz="2400"/>
            </a:pPr>
            <a:r>
              <a:t>rìjì</a:t>
            </a:r>
          </a:p>
          <a:p>
            <a:pPr>
              <a:defRPr sz="2400"/>
            </a:pPr>
            <a:r>
              <a:t>diary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1122</a:t>
            </a:r>
          </a:p>
        </p:txBody>
      </p:sp>
    </p:spTree>
  </p:cSld>
  <p:clrMapOvr>
    <a:masterClrMapping/>
  </p:clrMapOvr>
</p:sld>
</file>

<file path=ppt/slides/slide8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入口</a:t>
            </a:r>
          </a:p>
          <a:p>
            <a:pPr>
              <a:defRPr sz="2400"/>
            </a:pPr>
            <a:r>
              <a:t>rùkǒu</a:t>
            </a:r>
          </a:p>
          <a:p>
            <a:pPr>
              <a:defRPr sz="2400"/>
            </a:pPr>
            <a:r>
              <a:t>entrance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1123</a:t>
            </a:r>
          </a:p>
        </p:txBody>
      </p:sp>
    </p:spTree>
  </p:cSld>
  <p:clrMapOvr>
    <a:masterClrMapping/>
  </p:clrMapOvr>
</p:sld>
</file>

<file path=ppt/slides/slide8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散步</a:t>
            </a:r>
          </a:p>
          <a:p>
            <a:pPr>
              <a:defRPr sz="2400"/>
            </a:pPr>
            <a:r>
              <a:t>sànbù</a:t>
            </a:r>
          </a:p>
          <a:p>
            <a:pPr>
              <a:defRPr sz="2400"/>
            </a:pPr>
            <a:r>
              <a:t>take a walk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1124</a:t>
            </a:r>
          </a:p>
        </p:txBody>
      </p:sp>
    </p:spTree>
  </p:cSld>
  <p:clrMapOvr>
    <a:masterClrMapping/>
  </p:clrMapOvr>
</p:sld>
</file>

<file path=ppt/slides/slide8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森林</a:t>
            </a:r>
          </a:p>
          <a:p>
            <a:pPr>
              <a:defRPr sz="2400"/>
            </a:pPr>
            <a:r>
              <a:t>sēnlín</a:t>
            </a:r>
          </a:p>
          <a:p>
            <a:pPr>
              <a:defRPr sz="2400"/>
            </a:pPr>
            <a:r>
              <a:t>forest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1125</a:t>
            </a:r>
          </a:p>
        </p:txBody>
      </p:sp>
    </p:spTree>
  </p:cSld>
  <p:clrMapOvr>
    <a:masterClrMapping/>
  </p:clrMapOvr>
</p:sld>
</file>

<file path=ppt/slides/slide8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沙发</a:t>
            </a:r>
          </a:p>
          <a:p>
            <a:pPr>
              <a:defRPr sz="2400"/>
            </a:pPr>
            <a:r>
              <a:t>shāfā</a:t>
            </a:r>
          </a:p>
          <a:p>
            <a:pPr>
              <a:defRPr sz="2400"/>
            </a:pPr>
            <a:r>
              <a:t>sofa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1126</a:t>
            </a:r>
          </a:p>
        </p:txBody>
      </p:sp>
    </p:spTree>
  </p:cSld>
  <p:clrMapOvr>
    <a:masterClrMapping/>
  </p:clrMapOvr>
</p:sld>
</file>

<file path=ppt/slides/slide8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商量</a:t>
            </a:r>
          </a:p>
          <a:p>
            <a:pPr>
              <a:defRPr sz="2400"/>
            </a:pPr>
            <a:r>
              <a:t>shāngliang</a:t>
            </a:r>
          </a:p>
          <a:p>
            <a:pPr>
              <a:defRPr sz="2400"/>
            </a:pPr>
            <a:r>
              <a:t>discuss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1127</a:t>
            </a:r>
          </a:p>
        </p:txBody>
      </p:sp>
    </p:spTree>
  </p:cSld>
  <p:clrMapOvr>
    <a:masterClrMapping/>
  </p:clrMapOvr>
</p:sld>
</file>

<file path=ppt/slides/slide8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伤心</a:t>
            </a:r>
          </a:p>
          <a:p>
            <a:pPr>
              <a:defRPr sz="2400"/>
            </a:pPr>
            <a:r>
              <a:t>shāngxīn</a:t>
            </a:r>
          </a:p>
          <a:p>
            <a:pPr>
              <a:defRPr sz="2400"/>
            </a:pPr>
            <a:r>
              <a:t>sad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1128</a:t>
            </a:r>
          </a:p>
        </p:txBody>
      </p:sp>
    </p:spTree>
  </p:cSld>
  <p:clrMapOvr>
    <a:masterClrMapping/>
  </p:clrMapOvr>
</p:sld>
</file>

<file path=ppt/slides/slide8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稍微</a:t>
            </a:r>
          </a:p>
          <a:p>
            <a:pPr>
              <a:defRPr sz="2400"/>
            </a:pPr>
            <a:r>
              <a:t>shāowēi</a:t>
            </a:r>
          </a:p>
          <a:p>
            <a:pPr>
              <a:defRPr sz="2400"/>
            </a:pPr>
            <a:r>
              <a:t>slightly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1129</a:t>
            </a:r>
          </a:p>
        </p:txBody>
      </p:sp>
    </p:spTree>
  </p:cSld>
  <p:clrMapOvr>
    <a:masterClrMapping/>
  </p:clrMapOvr>
</p:sld>
</file>

<file path=ppt/slides/slide8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勺子</a:t>
            </a:r>
          </a:p>
          <a:p>
            <a:pPr>
              <a:defRPr sz="2400"/>
            </a:pPr>
            <a:r>
              <a:t>sháozi</a:t>
            </a:r>
          </a:p>
          <a:p>
            <a:pPr>
              <a:defRPr sz="2400"/>
            </a:pPr>
            <a:r>
              <a:t>spoon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容易</a:t>
            </a:r>
          </a:p>
          <a:p>
            <a:pPr>
              <a:defRPr sz="2400"/>
            </a:pPr>
            <a:r>
              <a:t>róngyì</a:t>
            </a:r>
          </a:p>
          <a:p>
            <a:pPr>
              <a:defRPr sz="2400"/>
            </a:pPr>
            <a:r>
              <a:t>easily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81</a:t>
            </a:r>
          </a:p>
        </p:txBody>
      </p:sp>
    </p:spTree>
  </p:cSld>
  <p:clrMapOvr>
    <a:masterClrMapping/>
  </p:clrMapOvr>
</p:sld>
</file>

<file path=ppt/slides/slide8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社会</a:t>
            </a:r>
          </a:p>
          <a:p>
            <a:pPr>
              <a:defRPr sz="2400"/>
            </a:pPr>
            <a:r>
              <a:t>shèhuì</a:t>
            </a:r>
          </a:p>
          <a:p>
            <a:pPr>
              <a:defRPr sz="2400"/>
            </a:pPr>
            <a:r>
              <a:t>sociology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1131</a:t>
            </a:r>
          </a:p>
        </p:txBody>
      </p:sp>
    </p:spTree>
  </p:cSld>
  <p:clrMapOvr>
    <a:masterClrMapping/>
  </p:clrMapOvr>
</p:sld>
</file>

<file path=ppt/slides/slide8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深</a:t>
            </a:r>
          </a:p>
          <a:p>
            <a:pPr>
              <a:defRPr sz="2400"/>
            </a:pPr>
            <a:r>
              <a:t>shēn</a:t>
            </a:r>
          </a:p>
          <a:p>
            <a:pPr>
              <a:defRPr sz="2400"/>
            </a:pPr>
            <a:r>
              <a:t>deep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1132</a:t>
            </a:r>
          </a:p>
        </p:txBody>
      </p:sp>
    </p:spTree>
  </p:cSld>
  <p:clrMapOvr>
    <a:masterClrMapping/>
  </p:clrMapOvr>
</p:sld>
</file>

<file path=ppt/slides/slide8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申请</a:t>
            </a:r>
          </a:p>
          <a:p>
            <a:pPr>
              <a:defRPr sz="2400"/>
            </a:pPr>
            <a:r>
              <a:t>shēnqǐng</a:t>
            </a:r>
          </a:p>
          <a:p>
            <a:pPr>
              <a:defRPr sz="2400"/>
            </a:pPr>
            <a:r>
              <a:t>apply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1133</a:t>
            </a:r>
          </a:p>
        </p:txBody>
      </p:sp>
    </p:spTree>
  </p:cSld>
  <p:clrMapOvr>
    <a:masterClrMapping/>
  </p:clrMapOvr>
</p:sld>
</file>

<file path=ppt/slides/slide8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甚至</a:t>
            </a:r>
          </a:p>
          <a:p>
            <a:pPr>
              <a:defRPr sz="2400"/>
            </a:pPr>
            <a:r>
              <a:t>shènzhì</a:t>
            </a:r>
          </a:p>
          <a:p>
            <a:pPr>
              <a:defRPr sz="2400"/>
            </a:pPr>
            <a:r>
              <a:t>even to the extent that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1134</a:t>
            </a:r>
          </a:p>
        </p:txBody>
      </p:sp>
    </p:spTree>
  </p:cSld>
  <p:clrMapOvr>
    <a:masterClrMapping/>
  </p:clrMapOvr>
</p:sld>
</file>

<file path=ppt/slides/slide8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生活</a:t>
            </a:r>
          </a:p>
          <a:p>
            <a:pPr>
              <a:defRPr sz="2400"/>
            </a:pPr>
            <a:r>
              <a:t>shēnghuó</a:t>
            </a:r>
          </a:p>
          <a:p>
            <a:pPr>
              <a:defRPr sz="2400"/>
            </a:pPr>
            <a:r>
              <a:t>life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1135</a:t>
            </a:r>
          </a:p>
        </p:txBody>
      </p:sp>
    </p:spTree>
  </p:cSld>
  <p:clrMapOvr>
    <a:masterClrMapping/>
  </p:clrMapOvr>
</p:sld>
</file>

<file path=ppt/slides/slide8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生命</a:t>
            </a:r>
          </a:p>
          <a:p>
            <a:pPr>
              <a:defRPr sz="2400"/>
            </a:pPr>
            <a:r>
              <a:t>shēngmìng</a:t>
            </a:r>
          </a:p>
          <a:p>
            <a:pPr>
              <a:defRPr sz="2400"/>
            </a:pPr>
            <a:r>
              <a:t>life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1136</a:t>
            </a:r>
          </a:p>
        </p:txBody>
      </p:sp>
    </p:spTree>
  </p:cSld>
  <p:clrMapOvr>
    <a:masterClrMapping/>
  </p:clrMapOvr>
</p:sld>
</file>

<file path=ppt/slides/slide8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生意</a:t>
            </a:r>
          </a:p>
          <a:p>
            <a:pPr>
              <a:defRPr sz="2400"/>
            </a:pPr>
            <a:r>
              <a:t>shēngyi</a:t>
            </a:r>
          </a:p>
          <a:p>
            <a:pPr>
              <a:defRPr sz="2400"/>
            </a:pPr>
            <a:r>
              <a:t>business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1137</a:t>
            </a:r>
          </a:p>
        </p:txBody>
      </p:sp>
    </p:spTree>
  </p:cSld>
  <p:clrMapOvr>
    <a:masterClrMapping/>
  </p:clrMapOvr>
</p:sld>
</file>

<file path=ppt/slides/slide8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省</a:t>
            </a:r>
          </a:p>
          <a:p>
            <a:pPr>
              <a:defRPr sz="2400"/>
            </a:pPr>
            <a:r>
              <a:t>shěng</a:t>
            </a:r>
          </a:p>
          <a:p>
            <a:pPr>
              <a:defRPr sz="2400"/>
            </a:pPr>
            <a:r>
              <a:t>province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1138</a:t>
            </a:r>
          </a:p>
        </p:txBody>
      </p:sp>
    </p:spTree>
  </p:cSld>
  <p:clrMapOvr>
    <a:masterClrMapping/>
  </p:clrMapOvr>
</p:sld>
</file>

<file path=ppt/slides/slide8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剩</a:t>
            </a:r>
          </a:p>
          <a:p>
            <a:pPr>
              <a:defRPr sz="2400"/>
            </a:pPr>
            <a:r>
              <a:t>shèng</a:t>
            </a:r>
          </a:p>
          <a:p>
            <a:pPr>
              <a:defRPr sz="2400"/>
            </a:pPr>
            <a:r>
              <a:t>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1139</a:t>
            </a:r>
          </a:p>
        </p:txBody>
      </p:sp>
    </p:spTree>
  </p:cSld>
  <p:clrMapOvr>
    <a:masterClrMapping/>
  </p:clrMapOvr>
</p:sld>
</file>

<file path=ppt/slides/slide8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失败</a:t>
            </a:r>
          </a:p>
          <a:p>
            <a:pPr>
              <a:defRPr sz="2400"/>
            </a:pPr>
            <a:r>
              <a:t>shībài</a:t>
            </a:r>
          </a:p>
          <a:p>
            <a:pPr>
              <a:defRPr sz="2400"/>
            </a:pPr>
            <a:r>
              <a:t>fail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1140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东</a:t>
            </a:r>
          </a:p>
          <a:p>
            <a:pPr>
              <a:defRPr sz="2400"/>
            </a:pPr>
            <a:r>
              <a:t>dōng</a:t>
            </a:r>
          </a:p>
          <a:p>
            <a:pPr>
              <a:defRPr sz="2400"/>
            </a:pPr>
            <a:r>
              <a:t>east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82</a:t>
            </a:r>
          </a:p>
        </p:txBody>
      </p:sp>
    </p:spTree>
  </p:cSld>
  <p:clrMapOvr>
    <a:masterClrMapping/>
  </p:clrMapOvr>
</p:sld>
</file>

<file path=ppt/slides/slide8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失望</a:t>
            </a:r>
          </a:p>
          <a:p>
            <a:pPr>
              <a:defRPr sz="2400"/>
            </a:pPr>
            <a:r>
              <a:t>shīwàng</a:t>
            </a:r>
          </a:p>
          <a:p>
            <a:pPr>
              <a:defRPr sz="2400"/>
            </a:pPr>
            <a:r>
              <a:t>disappointment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1141</a:t>
            </a:r>
          </a:p>
        </p:txBody>
      </p:sp>
    </p:spTree>
  </p:cSld>
  <p:clrMapOvr>
    <a:masterClrMapping/>
  </p:clrMapOvr>
</p:sld>
</file>

<file path=ppt/slides/slide8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师傅</a:t>
            </a:r>
          </a:p>
          <a:p>
            <a:pPr>
              <a:defRPr sz="2400"/>
            </a:pPr>
            <a:r>
              <a:t>shīfu</a:t>
            </a:r>
          </a:p>
          <a:p>
            <a:pPr>
              <a:defRPr sz="2400"/>
            </a:pPr>
            <a:r>
              <a:t>master worker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1142</a:t>
            </a:r>
          </a:p>
        </p:txBody>
      </p:sp>
    </p:spTree>
  </p:cSld>
  <p:clrMapOvr>
    <a:masterClrMapping/>
  </p:clrMapOvr>
</p:sld>
</file>

<file path=ppt/slides/slide8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十分</a:t>
            </a:r>
          </a:p>
          <a:p>
            <a:pPr>
              <a:defRPr sz="2400"/>
            </a:pPr>
            <a:r>
              <a:t>shífēn</a:t>
            </a:r>
          </a:p>
          <a:p>
            <a:pPr>
              <a:defRPr sz="2400"/>
            </a:pPr>
            <a:r>
              <a:t>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1143</a:t>
            </a:r>
          </a:p>
        </p:txBody>
      </p:sp>
    </p:spTree>
  </p:cSld>
  <p:clrMapOvr>
    <a:masterClrMapping/>
  </p:clrMapOvr>
</p:sld>
</file>

<file path=ppt/slides/slide8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实际</a:t>
            </a:r>
          </a:p>
          <a:p>
            <a:pPr>
              <a:defRPr sz="2400"/>
            </a:pPr>
            <a:r>
              <a:t>shíjì</a:t>
            </a:r>
          </a:p>
          <a:p>
            <a:pPr>
              <a:defRPr sz="2400"/>
            </a:pPr>
            <a:r>
              <a:t>actual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1144</a:t>
            </a:r>
          </a:p>
        </p:txBody>
      </p:sp>
    </p:spTree>
  </p:cSld>
  <p:clrMapOvr>
    <a:masterClrMapping/>
  </p:clrMapOvr>
</p:sld>
</file>

<file path=ppt/slides/slide8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实在</a:t>
            </a:r>
          </a:p>
          <a:p>
            <a:pPr>
              <a:defRPr sz="2400"/>
            </a:pPr>
            <a:r>
              <a:t>shízài</a:t>
            </a:r>
          </a:p>
          <a:p>
            <a:pPr>
              <a:defRPr sz="2400"/>
            </a:pPr>
            <a:r>
              <a:t>really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1145</a:t>
            </a:r>
          </a:p>
        </p:txBody>
      </p:sp>
    </p:spTree>
  </p:cSld>
  <p:clrMapOvr>
    <a:masterClrMapping/>
  </p:clrMapOvr>
</p:sld>
</file>

<file path=ppt/slides/slide8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使</a:t>
            </a:r>
          </a:p>
          <a:p>
            <a:pPr>
              <a:defRPr sz="2400"/>
            </a:pPr>
            <a:r>
              <a:t>shǐ</a:t>
            </a:r>
          </a:p>
          <a:p>
            <a:pPr>
              <a:defRPr sz="2400"/>
            </a:pPr>
            <a:r>
              <a:t>make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1146</a:t>
            </a:r>
          </a:p>
        </p:txBody>
      </p:sp>
    </p:spTree>
  </p:cSld>
  <p:clrMapOvr>
    <a:masterClrMapping/>
  </p:clrMapOvr>
</p:sld>
</file>

<file path=ppt/slides/slide8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使用</a:t>
            </a:r>
          </a:p>
          <a:p>
            <a:pPr>
              <a:defRPr sz="2400"/>
            </a:pPr>
            <a:r>
              <a:t>shǐyòng</a:t>
            </a:r>
          </a:p>
          <a:p>
            <a:pPr>
              <a:defRPr sz="2400"/>
            </a:pPr>
            <a:r>
              <a:t>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1147</a:t>
            </a:r>
          </a:p>
        </p:txBody>
      </p:sp>
    </p:spTree>
  </p:cSld>
  <p:clrMapOvr>
    <a:masterClrMapping/>
  </p:clrMapOvr>
</p:sld>
</file>

<file path=ppt/slides/slide8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是否</a:t>
            </a:r>
          </a:p>
          <a:p>
            <a:pPr>
              <a:defRPr sz="2400"/>
            </a:pPr>
            <a:r>
              <a:t>shìfǒu</a:t>
            </a:r>
          </a:p>
          <a:p>
            <a:pPr>
              <a:defRPr sz="2400"/>
            </a:pPr>
            <a:r>
              <a:t>whether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1148</a:t>
            </a:r>
          </a:p>
        </p:txBody>
      </p:sp>
    </p:spTree>
  </p:cSld>
  <p:clrMapOvr>
    <a:masterClrMapping/>
  </p:clrMapOvr>
</p:sld>
</file>

<file path=ppt/slides/slide8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适合</a:t>
            </a:r>
          </a:p>
          <a:p>
            <a:pPr>
              <a:defRPr sz="2400"/>
            </a:pPr>
            <a:r>
              <a:t>shìhé</a:t>
            </a:r>
          </a:p>
          <a:p>
            <a:pPr>
              <a:defRPr sz="2400"/>
            </a:pPr>
            <a:r>
              <a:t>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1149</a:t>
            </a:r>
          </a:p>
        </p:txBody>
      </p:sp>
    </p:spTree>
  </p:cSld>
  <p:clrMapOvr>
    <a:masterClrMapping/>
  </p:clrMapOvr>
</p:sld>
</file>

<file path=ppt/slides/slide8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适应</a:t>
            </a:r>
          </a:p>
          <a:p>
            <a:pPr>
              <a:defRPr sz="2400"/>
            </a:pPr>
            <a:r>
              <a:t>shìyìng</a:t>
            </a:r>
          </a:p>
          <a:p>
            <a:pPr>
              <a:defRPr sz="2400"/>
            </a:pPr>
            <a:r>
              <a:t>adapt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1150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元</a:t>
            </a:r>
          </a:p>
          <a:p>
            <a:pPr>
              <a:defRPr sz="2400"/>
            </a:pPr>
            <a:r>
              <a:t>yuán</a:t>
            </a:r>
          </a:p>
          <a:p>
            <a:pPr>
              <a:defRPr sz="2400"/>
            </a:pPr>
            <a:r>
              <a:t>element; yuan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83</a:t>
            </a:r>
          </a:p>
        </p:txBody>
      </p:sp>
    </p:spTree>
  </p:cSld>
  <p:clrMapOvr>
    <a:masterClrMapping/>
  </p:clrMapOvr>
</p:sld>
</file>

<file path=ppt/slides/slide8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世纪</a:t>
            </a:r>
          </a:p>
          <a:p>
            <a:pPr>
              <a:defRPr sz="2400"/>
            </a:pPr>
            <a:r>
              <a:t>shìjì</a:t>
            </a:r>
          </a:p>
          <a:p>
            <a:pPr>
              <a:defRPr sz="2400"/>
            </a:pPr>
            <a:r>
              <a:t>century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1151</a:t>
            </a:r>
          </a:p>
        </p:txBody>
      </p:sp>
    </p:spTree>
  </p:cSld>
  <p:clrMapOvr>
    <a:masterClrMapping/>
  </p:clrMapOvr>
</p:sld>
</file>

<file path=ppt/slides/slide8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收</a:t>
            </a:r>
          </a:p>
          <a:p>
            <a:pPr>
              <a:defRPr sz="2400"/>
            </a:pPr>
            <a:r>
              <a:t>shōu</a:t>
            </a:r>
          </a:p>
          <a:p>
            <a:pPr>
              <a:defRPr sz="2400"/>
            </a:pPr>
            <a:r>
              <a:t>collect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1152</a:t>
            </a:r>
          </a:p>
        </p:txBody>
      </p:sp>
    </p:spTree>
  </p:cSld>
  <p:clrMapOvr>
    <a:masterClrMapping/>
  </p:clrMapOvr>
</p:sld>
</file>

<file path=ppt/slides/slide8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收入</a:t>
            </a:r>
          </a:p>
          <a:p>
            <a:pPr>
              <a:defRPr sz="2400"/>
            </a:pPr>
            <a:r>
              <a:t>shōurù</a:t>
            </a:r>
          </a:p>
          <a:p>
            <a:pPr>
              <a:defRPr sz="2400"/>
            </a:pPr>
            <a:r>
              <a:t>income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1153</a:t>
            </a:r>
          </a:p>
        </p:txBody>
      </p:sp>
    </p:spTree>
  </p:cSld>
  <p:clrMapOvr>
    <a:masterClrMapping/>
  </p:clrMapOvr>
</p:sld>
</file>

<file path=ppt/slides/slide8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收拾</a:t>
            </a:r>
          </a:p>
          <a:p>
            <a:pPr>
              <a:defRPr sz="2400"/>
            </a:pPr>
            <a:r>
              <a:t>shōushi</a:t>
            </a:r>
          </a:p>
          <a:p>
            <a:pPr>
              <a:defRPr sz="2400"/>
            </a:pPr>
            <a:r>
              <a:t>tidy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1154</a:t>
            </a:r>
          </a:p>
        </p:txBody>
      </p:sp>
    </p:spTree>
  </p:cSld>
  <p:clrMapOvr>
    <a:masterClrMapping/>
  </p:clrMapOvr>
</p:sld>
</file>

<file path=ppt/slides/slide8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首都</a:t>
            </a:r>
          </a:p>
          <a:p>
            <a:pPr>
              <a:defRPr sz="2400"/>
            </a:pPr>
            <a:r>
              <a:t>shǒudū</a:t>
            </a:r>
          </a:p>
          <a:p>
            <a:pPr>
              <a:defRPr sz="2400"/>
            </a:pPr>
            <a:r>
              <a:t>capital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1155</a:t>
            </a:r>
          </a:p>
        </p:txBody>
      </p:sp>
    </p:spTree>
  </p:cSld>
  <p:clrMapOvr>
    <a:masterClrMapping/>
  </p:clrMapOvr>
</p:sld>
</file>

<file path=ppt/slides/slide8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首先</a:t>
            </a:r>
          </a:p>
          <a:p>
            <a:pPr>
              <a:defRPr sz="2400"/>
            </a:pPr>
            <a:r>
              <a:t>shǒuxiān</a:t>
            </a:r>
          </a:p>
          <a:p>
            <a:pPr>
              <a:defRPr sz="2400"/>
            </a:pPr>
            <a:r>
              <a:t>first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1156</a:t>
            </a:r>
          </a:p>
        </p:txBody>
      </p:sp>
    </p:spTree>
  </p:cSld>
  <p:clrMapOvr>
    <a:masterClrMapping/>
  </p:clrMapOvr>
</p:sld>
</file>

<file path=ppt/slides/slide8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受不了</a:t>
            </a:r>
          </a:p>
          <a:p>
            <a:pPr>
              <a:defRPr sz="2400"/>
            </a:pPr>
            <a:r>
              <a:t>shòubuliǎo</a:t>
            </a:r>
          </a:p>
          <a:p>
            <a:pPr>
              <a:defRPr sz="2400"/>
            </a:pPr>
            <a:r>
              <a:t>cannot bear sth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1157</a:t>
            </a:r>
          </a:p>
        </p:txBody>
      </p:sp>
    </p:spTree>
  </p:cSld>
  <p:clrMapOvr>
    <a:masterClrMapping/>
  </p:clrMapOvr>
</p:sld>
</file>

<file path=ppt/slides/slide8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受到</a:t>
            </a:r>
          </a:p>
          <a:p>
            <a:pPr>
              <a:defRPr sz="2400"/>
            </a:pPr>
            <a:r>
              <a:t>shòudào</a:t>
            </a:r>
          </a:p>
          <a:p>
            <a:pPr>
              <a:defRPr sz="2400"/>
            </a:pPr>
            <a:r>
              <a:t>suffer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1158</a:t>
            </a:r>
          </a:p>
        </p:txBody>
      </p:sp>
    </p:spTree>
  </p:cSld>
  <p:clrMapOvr>
    <a:masterClrMapping/>
  </p:clrMapOvr>
</p:sld>
</file>

<file path=ppt/slides/slide8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售货员</a:t>
            </a:r>
          </a:p>
          <a:p>
            <a:pPr>
              <a:defRPr sz="2400"/>
            </a:pPr>
            <a:r>
              <a:t>shòuhuòyuán</a:t>
            </a:r>
          </a:p>
          <a:p>
            <a:pPr>
              <a:defRPr sz="2400"/>
            </a:pPr>
            <a:r>
              <a:t>salesperson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1159</a:t>
            </a:r>
          </a:p>
        </p:txBody>
      </p:sp>
    </p:spTree>
  </p:cSld>
  <p:clrMapOvr>
    <a:masterClrMapping/>
  </p:clrMapOvr>
</p:sld>
</file>

<file path=ppt/slides/slide8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输</a:t>
            </a:r>
          </a:p>
          <a:p>
            <a:pPr>
              <a:defRPr sz="2400"/>
            </a:pPr>
            <a:r>
              <a:t>shū</a:t>
            </a:r>
          </a:p>
          <a:p>
            <a:pPr>
              <a:defRPr sz="2400"/>
            </a:pPr>
            <a:r>
              <a:t>lose, fail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1160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电梯</a:t>
            </a:r>
          </a:p>
          <a:p>
            <a:pPr>
              <a:defRPr sz="2400"/>
            </a:pPr>
            <a:r>
              <a:t>diàntī</a:t>
            </a:r>
          </a:p>
          <a:p>
            <a:pPr>
              <a:defRPr sz="2400"/>
            </a:pPr>
            <a:r>
              <a:t>elevator.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84</a:t>
            </a:r>
          </a:p>
        </p:txBody>
      </p:sp>
    </p:spTree>
  </p:cSld>
  <p:clrMapOvr>
    <a:masterClrMapping/>
  </p:clrMapOvr>
</p:sld>
</file>

<file path=ppt/slides/slide8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熟悉</a:t>
            </a:r>
          </a:p>
          <a:p>
            <a:pPr>
              <a:defRPr sz="2400"/>
            </a:pPr>
            <a:r>
              <a:t>shúxī</a:t>
            </a:r>
          </a:p>
          <a:p>
            <a:pPr>
              <a:defRPr sz="2400"/>
            </a:pPr>
            <a:r>
              <a:t>be familiar 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1161</a:t>
            </a:r>
          </a:p>
        </p:txBody>
      </p:sp>
    </p:spTree>
  </p:cSld>
  <p:clrMapOvr>
    <a:masterClrMapping/>
  </p:clrMapOvr>
</p:sld>
</file>

<file path=ppt/slides/slide8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数量</a:t>
            </a:r>
          </a:p>
          <a:p>
            <a:pPr>
              <a:defRPr sz="2400"/>
            </a:pPr>
            <a:r>
              <a:t>shùliàng</a:t>
            </a:r>
          </a:p>
          <a:p>
            <a:pPr>
              <a:defRPr sz="2400"/>
            </a:pPr>
            <a:r>
              <a:t>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1162</a:t>
            </a:r>
          </a:p>
        </p:txBody>
      </p:sp>
    </p:spTree>
  </p:cSld>
  <p:clrMapOvr>
    <a:masterClrMapping/>
  </p:clrMapOvr>
</p:sld>
</file>

<file path=ppt/slides/slide8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数字</a:t>
            </a:r>
          </a:p>
          <a:p>
            <a:pPr>
              <a:defRPr sz="2400"/>
            </a:pPr>
            <a:r>
              <a:t>shùzì</a:t>
            </a:r>
          </a:p>
          <a:p>
            <a:pPr>
              <a:defRPr sz="2400"/>
            </a:pPr>
            <a:r>
              <a:t>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1163</a:t>
            </a:r>
          </a:p>
        </p:txBody>
      </p:sp>
    </p:spTree>
  </p:cSld>
  <p:clrMapOvr>
    <a:masterClrMapping/>
  </p:clrMapOvr>
</p:sld>
</file>

<file path=ppt/slides/slide8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帅</a:t>
            </a:r>
          </a:p>
          <a:p>
            <a:pPr>
              <a:defRPr sz="2400"/>
            </a:pPr>
            <a:r>
              <a:t>shuài</a:t>
            </a:r>
          </a:p>
          <a:p>
            <a:pPr>
              <a:defRPr sz="2400"/>
            </a:pPr>
            <a:r>
              <a:t>handsome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1164</a:t>
            </a:r>
          </a:p>
        </p:txBody>
      </p:sp>
    </p:spTree>
  </p:cSld>
  <p:clrMapOvr>
    <a:masterClrMapping/>
  </p:clrMapOvr>
</p:sld>
</file>

<file path=ppt/slides/slide8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顺便</a:t>
            </a:r>
          </a:p>
          <a:p>
            <a:pPr>
              <a:defRPr sz="2400"/>
            </a:pPr>
            <a:r>
              <a:t>shùnbiàn</a:t>
            </a:r>
          </a:p>
          <a:p>
            <a:pPr>
              <a:defRPr sz="2400"/>
            </a:pPr>
            <a:r>
              <a:t>incidentally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1165</a:t>
            </a:r>
          </a:p>
        </p:txBody>
      </p:sp>
    </p:spTree>
  </p:cSld>
  <p:clrMapOvr>
    <a:masterClrMapping/>
  </p:clrMapOvr>
</p:sld>
</file>

<file path=ppt/slides/slide8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顺利</a:t>
            </a:r>
          </a:p>
          <a:p>
            <a:pPr>
              <a:defRPr sz="2400"/>
            </a:pPr>
            <a:r>
              <a:t>shùnlì</a:t>
            </a:r>
          </a:p>
          <a:p>
            <a:pPr>
              <a:defRPr sz="2400"/>
            </a:pPr>
            <a:r>
              <a:t>smoothly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1166</a:t>
            </a:r>
          </a:p>
        </p:txBody>
      </p:sp>
    </p:spTree>
  </p:cSld>
  <p:clrMapOvr>
    <a:masterClrMapping/>
  </p:clrMapOvr>
</p:sld>
</file>

<file path=ppt/slides/slide8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顺序</a:t>
            </a:r>
          </a:p>
          <a:p>
            <a:pPr>
              <a:defRPr sz="2400"/>
            </a:pPr>
            <a:r>
              <a:t>shùnxù</a:t>
            </a:r>
          </a:p>
          <a:p>
            <a:pPr>
              <a:defRPr sz="2400"/>
            </a:pPr>
            <a:r>
              <a:t>order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1167</a:t>
            </a:r>
          </a:p>
        </p:txBody>
      </p:sp>
    </p:spTree>
  </p:cSld>
  <p:clrMapOvr>
    <a:masterClrMapping/>
  </p:clrMapOvr>
</p:sld>
</file>

<file path=ppt/slides/slide8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说明</a:t>
            </a:r>
          </a:p>
          <a:p>
            <a:pPr>
              <a:defRPr sz="2400"/>
            </a:pPr>
            <a:r>
              <a:t>shuōmíng</a:t>
            </a:r>
          </a:p>
          <a:p>
            <a:pPr>
              <a:defRPr sz="2400"/>
            </a:pPr>
            <a:r>
              <a:t>explain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1168</a:t>
            </a:r>
          </a:p>
        </p:txBody>
      </p:sp>
    </p:spTree>
  </p:cSld>
  <p:clrMapOvr>
    <a:masterClrMapping/>
  </p:clrMapOvr>
</p:sld>
</file>

<file path=ppt/slides/slide8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硕士</a:t>
            </a:r>
          </a:p>
          <a:p>
            <a:pPr>
              <a:defRPr sz="2400"/>
            </a:pPr>
            <a:r>
              <a:t>shuòshì</a:t>
            </a:r>
          </a:p>
          <a:p>
            <a:pPr>
              <a:defRPr sz="2400"/>
            </a:pPr>
            <a:r>
              <a:t>master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1169</a:t>
            </a:r>
          </a:p>
        </p:txBody>
      </p:sp>
    </p:spTree>
  </p:cSld>
  <p:clrMapOvr>
    <a:masterClrMapping/>
  </p:clrMapOvr>
</p:sld>
</file>

<file path=ppt/slides/slide8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死</a:t>
            </a:r>
          </a:p>
          <a:p>
            <a:pPr>
              <a:defRPr sz="2400"/>
            </a:pPr>
            <a:r>
              <a:t>sǐ</a:t>
            </a:r>
          </a:p>
          <a:p>
            <a:pPr>
              <a:defRPr sz="2400"/>
            </a:pPr>
            <a:r>
              <a:t>die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1170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电子邮件</a:t>
            </a:r>
          </a:p>
          <a:p>
            <a:pPr>
              <a:defRPr sz="2400"/>
            </a:pPr>
            <a:r>
              <a:t>diànzǐyóujiàn</a:t>
            </a:r>
          </a:p>
          <a:p>
            <a:pPr>
              <a:defRPr sz="2400"/>
            </a:pPr>
            <a:r>
              <a:t>e-mail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85</a:t>
            </a:r>
          </a:p>
        </p:txBody>
      </p:sp>
    </p:spTree>
  </p:cSld>
  <p:clrMapOvr>
    <a:masterClrMapping/>
  </p:clrMapOvr>
</p:sld>
</file>

<file path=ppt/slides/slide8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速度</a:t>
            </a:r>
          </a:p>
          <a:p>
            <a:pPr>
              <a:defRPr sz="2400"/>
            </a:pPr>
            <a:r>
              <a:t>sùdù</a:t>
            </a:r>
          </a:p>
          <a:p>
            <a:pPr>
              <a:defRPr sz="2400"/>
            </a:pPr>
            <a:r>
              <a:t>speed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1171</a:t>
            </a:r>
          </a:p>
        </p:txBody>
      </p:sp>
    </p:spTree>
  </p:cSld>
  <p:clrMapOvr>
    <a:masterClrMapping/>
  </p:clrMapOvr>
</p:sld>
</file>

<file path=ppt/slides/slide8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塑料袋</a:t>
            </a:r>
          </a:p>
          <a:p>
            <a:pPr>
              <a:defRPr sz="2400"/>
            </a:pPr>
            <a:r>
              <a:t>sùliàodài</a:t>
            </a:r>
          </a:p>
          <a:p>
            <a:pPr>
              <a:defRPr sz="2400"/>
            </a:pPr>
            <a:r>
              <a:t>plastic bag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1172</a:t>
            </a:r>
          </a:p>
        </p:txBody>
      </p:sp>
    </p:spTree>
  </p:cSld>
  <p:clrMapOvr>
    <a:masterClrMapping/>
  </p:clrMapOvr>
</p:sld>
</file>

<file path=ppt/slides/slide8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酸</a:t>
            </a:r>
          </a:p>
          <a:p>
            <a:pPr>
              <a:defRPr sz="2400"/>
            </a:pPr>
            <a:r>
              <a:t>suān</a:t>
            </a:r>
          </a:p>
          <a:p>
            <a:pPr>
              <a:defRPr sz="2400"/>
            </a:pPr>
            <a:r>
              <a:t>acid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1173</a:t>
            </a:r>
          </a:p>
        </p:txBody>
      </p:sp>
    </p:spTree>
  </p:cSld>
  <p:clrMapOvr>
    <a:masterClrMapping/>
  </p:clrMapOvr>
</p:sld>
</file>

<file path=ppt/slides/slide8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随便</a:t>
            </a:r>
          </a:p>
          <a:p>
            <a:pPr>
              <a:defRPr sz="2400"/>
            </a:pPr>
            <a:r>
              <a:t>suíbiàn</a:t>
            </a:r>
          </a:p>
          <a:p>
            <a:pPr>
              <a:defRPr sz="2400"/>
            </a:pPr>
            <a:r>
              <a:t>casual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1174</a:t>
            </a:r>
          </a:p>
        </p:txBody>
      </p:sp>
    </p:spTree>
  </p:cSld>
  <p:clrMapOvr>
    <a:masterClrMapping/>
  </p:clrMapOvr>
</p:sld>
</file>

<file path=ppt/slides/slide8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随着</a:t>
            </a:r>
          </a:p>
          <a:p>
            <a:pPr>
              <a:defRPr sz="2400"/>
            </a:pPr>
            <a:r>
              <a:t>suízhe</a:t>
            </a:r>
          </a:p>
          <a:p>
            <a:pPr>
              <a:defRPr sz="2400"/>
            </a:pPr>
            <a:r>
              <a:t>along 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1175</a:t>
            </a:r>
          </a:p>
        </p:txBody>
      </p:sp>
    </p:spTree>
  </p:cSld>
  <p:clrMapOvr>
    <a:masterClrMapping/>
  </p:clrMapOvr>
</p:sld>
</file>

<file path=ppt/slides/slide8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孙子</a:t>
            </a:r>
          </a:p>
          <a:p>
            <a:pPr>
              <a:defRPr sz="2400"/>
            </a:pPr>
            <a:r>
              <a:t>sūnzi</a:t>
            </a:r>
          </a:p>
          <a:p>
            <a:pPr>
              <a:defRPr sz="2400"/>
            </a:pPr>
            <a:r>
              <a:t>grandson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1176</a:t>
            </a:r>
          </a:p>
        </p:txBody>
      </p:sp>
    </p:spTree>
  </p:cSld>
  <p:clrMapOvr>
    <a:masterClrMapping/>
  </p:clrMapOvr>
</p:sld>
</file>

<file path=ppt/slides/slide8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所有</a:t>
            </a:r>
          </a:p>
          <a:p>
            <a:pPr>
              <a:defRPr sz="2400"/>
            </a:pPr>
            <a:r>
              <a:t>suǒyǒu</a:t>
            </a:r>
          </a:p>
          <a:p>
            <a:pPr>
              <a:defRPr sz="2400"/>
            </a:pPr>
            <a:r>
              <a:t>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1177</a:t>
            </a:r>
          </a:p>
        </p:txBody>
      </p:sp>
    </p:spTree>
  </p:cSld>
  <p:clrMapOvr>
    <a:masterClrMapping/>
  </p:clrMapOvr>
</p:sld>
</file>

<file path=ppt/slides/slide8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台</a:t>
            </a:r>
          </a:p>
          <a:p>
            <a:pPr>
              <a:defRPr sz="2400"/>
            </a:pPr>
            <a:r>
              <a:t>tái</a:t>
            </a:r>
          </a:p>
          <a:p>
            <a:pPr>
              <a:defRPr sz="2400"/>
            </a:pPr>
            <a:r>
              <a:t>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1178</a:t>
            </a:r>
          </a:p>
        </p:txBody>
      </p:sp>
    </p:spTree>
  </p:cSld>
  <p:clrMapOvr>
    <a:masterClrMapping/>
  </p:clrMapOvr>
</p:sld>
</file>

<file path=ppt/slides/slide8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态度</a:t>
            </a:r>
          </a:p>
          <a:p>
            <a:pPr>
              <a:defRPr sz="2400"/>
            </a:pPr>
            <a:r>
              <a:t>tàidu</a:t>
            </a:r>
          </a:p>
          <a:p>
            <a:pPr>
              <a:defRPr sz="2400"/>
            </a:pPr>
            <a:r>
              <a:t>attitude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1180</a:t>
            </a:r>
          </a:p>
        </p:txBody>
      </p:sp>
    </p:spTree>
  </p:cSld>
  <p:clrMapOvr>
    <a:masterClrMapping/>
  </p:clrMapOvr>
</p:sld>
</file>

<file path=ppt/slides/slide8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谈</a:t>
            </a:r>
          </a:p>
          <a:p>
            <a:pPr>
              <a:defRPr sz="2400"/>
            </a:pPr>
            <a:r>
              <a:t>tán</a:t>
            </a:r>
          </a:p>
          <a:p>
            <a:pPr>
              <a:defRPr sz="2400"/>
            </a:pPr>
            <a:r>
              <a:t>talk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1181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遇到</a:t>
            </a:r>
          </a:p>
          <a:p>
            <a:pPr>
              <a:defRPr sz="2400"/>
            </a:pPr>
            <a:r>
              <a:t>yùdào</a:t>
            </a:r>
          </a:p>
          <a:p>
            <a:pPr>
              <a:defRPr sz="2400"/>
            </a:pPr>
            <a:r>
              <a:t>encounter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86</a:t>
            </a:r>
          </a:p>
        </p:txBody>
      </p:sp>
    </p:spTree>
  </p:cSld>
  <p:clrMapOvr>
    <a:masterClrMapping/>
  </p:clrMapOvr>
</p:sld>
</file>

<file path=ppt/slides/slide8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弹钢琴</a:t>
            </a:r>
          </a:p>
          <a:p>
            <a:pPr>
              <a:defRPr sz="2400"/>
            </a:pPr>
            <a:r>
              <a:t>tángāngqín</a:t>
            </a:r>
          </a:p>
          <a:p>
            <a:pPr>
              <a:defRPr sz="2400"/>
            </a:pPr>
            <a:r>
              <a:t>play the piano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1182</a:t>
            </a:r>
          </a:p>
        </p:txBody>
      </p:sp>
    </p:spTree>
  </p:cSld>
  <p:clrMapOvr>
    <a:masterClrMapping/>
  </p:clrMapOvr>
</p:sld>
</file>

<file path=ppt/slides/slide8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汤</a:t>
            </a:r>
          </a:p>
          <a:p>
            <a:pPr>
              <a:defRPr sz="2400"/>
            </a:pPr>
            <a:r>
              <a:t>tāng</a:t>
            </a:r>
          </a:p>
          <a:p>
            <a:pPr>
              <a:defRPr sz="2400"/>
            </a:pPr>
            <a:r>
              <a:t>soup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1183</a:t>
            </a:r>
          </a:p>
        </p:txBody>
      </p:sp>
    </p:spTree>
  </p:cSld>
  <p:clrMapOvr>
    <a:masterClrMapping/>
  </p:clrMapOvr>
</p:sld>
</file>

<file path=ppt/slides/slide8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糖</a:t>
            </a:r>
          </a:p>
          <a:p>
            <a:pPr>
              <a:defRPr sz="2400"/>
            </a:pPr>
            <a:r>
              <a:t>táng</a:t>
            </a:r>
          </a:p>
          <a:p>
            <a:pPr>
              <a:defRPr sz="2400"/>
            </a:pPr>
            <a:r>
              <a:t>sugar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1184</a:t>
            </a:r>
          </a:p>
        </p:txBody>
      </p:sp>
    </p:spTree>
  </p:cSld>
  <p:clrMapOvr>
    <a:masterClrMapping/>
  </p:clrMapOvr>
</p:sld>
</file>

<file path=ppt/slides/slide8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躺</a:t>
            </a:r>
          </a:p>
          <a:p>
            <a:pPr>
              <a:defRPr sz="2400"/>
            </a:pPr>
            <a:r>
              <a:t>tǎng</a:t>
            </a:r>
          </a:p>
          <a:p>
            <a:pPr>
              <a:defRPr sz="2400"/>
            </a:pPr>
            <a:r>
              <a:t>lie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1185</a:t>
            </a:r>
          </a:p>
        </p:txBody>
      </p:sp>
    </p:spTree>
  </p:cSld>
  <p:clrMapOvr>
    <a:masterClrMapping/>
  </p:clrMapOvr>
</p:sld>
</file>

<file path=ppt/slides/slide8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趟</a:t>
            </a:r>
          </a:p>
          <a:p>
            <a:pPr>
              <a:defRPr sz="2400"/>
            </a:pPr>
            <a:r>
              <a:t>tàng</a:t>
            </a:r>
          </a:p>
          <a:p>
            <a:pPr>
              <a:defRPr sz="2400"/>
            </a:pPr>
            <a:r>
              <a:t>trip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1186</a:t>
            </a:r>
          </a:p>
        </p:txBody>
      </p:sp>
    </p:spTree>
  </p:cSld>
  <p:clrMapOvr>
    <a:masterClrMapping/>
  </p:clrMapOvr>
</p:sld>
</file>

<file path=ppt/slides/slide8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讨论</a:t>
            </a:r>
          </a:p>
          <a:p>
            <a:pPr>
              <a:defRPr sz="2400"/>
            </a:pPr>
            <a:r>
              <a:t>tǎolùn</a:t>
            </a:r>
          </a:p>
          <a:p>
            <a:pPr>
              <a:defRPr sz="2400"/>
            </a:pPr>
            <a:r>
              <a:t>discuss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1187</a:t>
            </a:r>
          </a:p>
        </p:txBody>
      </p:sp>
    </p:spTree>
  </p:cSld>
  <p:clrMapOvr>
    <a:masterClrMapping/>
  </p:clrMapOvr>
</p:sld>
</file>

<file path=ppt/slides/slide8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讨厌</a:t>
            </a:r>
          </a:p>
          <a:p>
            <a:pPr>
              <a:defRPr sz="2400"/>
            </a:pPr>
            <a:r>
              <a:t>tǎoyàn</a:t>
            </a:r>
          </a:p>
          <a:p>
            <a:pPr>
              <a:defRPr sz="2400"/>
            </a:pPr>
            <a:r>
              <a:t>hate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1188</a:t>
            </a:r>
          </a:p>
        </p:txBody>
      </p:sp>
    </p:spTree>
  </p:cSld>
  <p:clrMapOvr>
    <a:masterClrMapping/>
  </p:clrMapOvr>
</p:sld>
</file>

<file path=ppt/slides/slide8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特点</a:t>
            </a:r>
          </a:p>
          <a:p>
            <a:pPr>
              <a:defRPr sz="2400"/>
            </a:pPr>
            <a:r>
              <a:t>tèdiǎn</a:t>
            </a:r>
          </a:p>
          <a:p>
            <a:pPr>
              <a:defRPr sz="2400"/>
            </a:pPr>
            <a:r>
              <a:t>characteristic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1189</a:t>
            </a:r>
          </a:p>
        </p:txBody>
      </p:sp>
    </p:spTree>
  </p:cSld>
  <p:clrMapOvr>
    <a:masterClrMapping/>
  </p:clrMapOvr>
</p:sld>
</file>

<file path=ppt/slides/slide8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提供</a:t>
            </a:r>
          </a:p>
          <a:p>
            <a:pPr>
              <a:defRPr sz="2400"/>
            </a:pPr>
            <a:r>
              <a:t>tígōng</a:t>
            </a:r>
          </a:p>
          <a:p>
            <a:pPr>
              <a:defRPr sz="2400"/>
            </a:pPr>
            <a:r>
              <a:t>provide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1191</a:t>
            </a:r>
          </a:p>
        </p:txBody>
      </p:sp>
    </p:spTree>
  </p:cSld>
  <p:clrMapOvr>
    <a:masterClrMapping/>
  </p:clrMapOvr>
</p:sld>
</file>

<file path=ppt/slides/slide8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提前</a:t>
            </a:r>
          </a:p>
          <a:p>
            <a:pPr>
              <a:defRPr sz="2400"/>
            </a:pPr>
            <a:r>
              <a:t>tíqián</a:t>
            </a:r>
          </a:p>
          <a:p>
            <a:pPr>
              <a:defRPr sz="2400"/>
            </a:pPr>
            <a:r>
              <a:t>in advance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1192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结束</a:t>
            </a:r>
          </a:p>
          <a:p>
            <a:pPr>
              <a:defRPr sz="2400"/>
            </a:pPr>
            <a:r>
              <a:t>jiéshù</a:t>
            </a:r>
          </a:p>
          <a:p>
            <a:pPr>
              <a:defRPr sz="2400"/>
            </a:pPr>
            <a:r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87</a:t>
            </a:r>
          </a:p>
        </p:txBody>
      </p:sp>
    </p:spTree>
  </p:cSld>
  <p:clrMapOvr>
    <a:masterClrMapping/>
  </p:clrMapOvr>
</p:sld>
</file>

<file path=ppt/slides/slide8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提醒</a:t>
            </a:r>
          </a:p>
          <a:p>
            <a:pPr>
              <a:defRPr sz="2400"/>
            </a:pPr>
            <a:r>
              <a:t>tíxǐng</a:t>
            </a:r>
          </a:p>
          <a:p>
            <a:pPr>
              <a:defRPr sz="2400"/>
            </a:pPr>
            <a:r>
              <a:t>remind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1193</a:t>
            </a:r>
          </a:p>
        </p:txBody>
      </p:sp>
    </p:spTree>
  </p:cSld>
  <p:clrMapOvr>
    <a:masterClrMapping/>
  </p:clrMapOvr>
</p:sld>
</file>

<file path=ppt/slides/slide8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填空</a:t>
            </a:r>
          </a:p>
          <a:p>
            <a:pPr>
              <a:defRPr sz="2400"/>
            </a:pPr>
            <a:r>
              <a:t>tiánkòng</a:t>
            </a:r>
          </a:p>
          <a:p>
            <a:pPr>
              <a:defRPr sz="2400"/>
            </a:pPr>
            <a:r>
              <a:t>fill in the blanks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1194</a:t>
            </a:r>
          </a:p>
        </p:txBody>
      </p:sp>
    </p:spTree>
  </p:cSld>
  <p:clrMapOvr>
    <a:masterClrMapping/>
  </p:clrMapOvr>
</p:sld>
</file>

<file path=ppt/slides/slide8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条件</a:t>
            </a:r>
          </a:p>
          <a:p>
            <a:pPr>
              <a:defRPr sz="2400"/>
            </a:pPr>
            <a:r>
              <a:t>tiáojiàn</a:t>
            </a:r>
          </a:p>
          <a:p>
            <a:pPr>
              <a:defRPr sz="2400"/>
            </a:pPr>
            <a:r>
              <a:t>condition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1195</a:t>
            </a:r>
          </a:p>
        </p:txBody>
      </p:sp>
    </p:spTree>
  </p:cSld>
  <p:clrMapOvr>
    <a:masterClrMapping/>
  </p:clrMapOvr>
</p:sld>
</file>

<file path=ppt/slides/slide8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停</a:t>
            </a:r>
          </a:p>
          <a:p>
            <a:pPr>
              <a:defRPr sz="2400"/>
            </a:pPr>
            <a:r>
              <a:t>tíng</a:t>
            </a:r>
          </a:p>
          <a:p>
            <a:pPr>
              <a:defRPr sz="2400"/>
            </a:pPr>
            <a:r>
              <a:t>stop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1196</a:t>
            </a:r>
          </a:p>
        </p:txBody>
      </p:sp>
    </p:spTree>
  </p:cSld>
  <p:clrMapOvr>
    <a:masterClrMapping/>
  </p:clrMapOvr>
</p:sld>
</file>

<file path=ppt/slides/slide8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挺</a:t>
            </a:r>
          </a:p>
          <a:p>
            <a:pPr>
              <a:defRPr sz="2400"/>
            </a:pPr>
            <a:r>
              <a:t>tǐng</a:t>
            </a:r>
          </a:p>
          <a:p>
            <a:pPr>
              <a:defRPr sz="2400"/>
            </a:pPr>
            <a:r>
              <a:t>quite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1197</a:t>
            </a:r>
          </a:p>
        </p:txBody>
      </p:sp>
    </p:spTree>
  </p:cSld>
  <p:clrMapOvr>
    <a:masterClrMapping/>
  </p:clrMapOvr>
</p:sld>
</file>

<file path=ppt/slides/slide8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通过</a:t>
            </a:r>
          </a:p>
          <a:p>
            <a:pPr>
              <a:defRPr sz="2400"/>
            </a:pPr>
            <a:r>
              <a:t>tōngguò</a:t>
            </a:r>
          </a:p>
          <a:p>
            <a:pPr>
              <a:defRPr sz="2400"/>
            </a:pPr>
            <a:r>
              <a:t>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1198</a:t>
            </a:r>
          </a:p>
        </p:txBody>
      </p:sp>
    </p:spTree>
  </p:cSld>
  <p:clrMapOvr>
    <a:masterClrMapping/>
  </p:clrMapOvr>
</p:sld>
</file>

<file path=ppt/slides/slide8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通知</a:t>
            </a:r>
          </a:p>
          <a:p>
            <a:pPr>
              <a:defRPr sz="2400"/>
            </a:pPr>
            <a:r>
              <a:t>tōngzhī</a:t>
            </a:r>
          </a:p>
          <a:p>
            <a:pPr>
              <a:defRPr sz="2400"/>
            </a:pPr>
            <a:r>
              <a:t>notice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1199</a:t>
            </a:r>
          </a:p>
        </p:txBody>
      </p:sp>
    </p:spTree>
  </p:cSld>
  <p:clrMapOvr>
    <a:masterClrMapping/>
  </p:clrMapOvr>
</p:sld>
</file>

<file path=ppt/slides/slide8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同时</a:t>
            </a:r>
          </a:p>
          <a:p>
            <a:pPr>
              <a:defRPr sz="2400"/>
            </a:pPr>
            <a:r>
              <a:t>tóngshí</a:t>
            </a:r>
          </a:p>
          <a:p>
            <a:pPr>
              <a:defRPr sz="2400"/>
            </a:pPr>
            <a:r>
              <a:t>meanwhile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1200</a:t>
            </a:r>
          </a:p>
        </p:txBody>
      </p:sp>
    </p:spTree>
  </p:cSld>
  <p:clrMapOvr>
    <a:masterClrMapping/>
  </p:clrMapOvr>
</p:sld>
</file>

<file path=ppt/slides/slide8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同情</a:t>
            </a:r>
          </a:p>
          <a:p>
            <a:pPr>
              <a:defRPr sz="2400"/>
            </a:pPr>
            <a:r>
              <a:t>tóngqíng</a:t>
            </a:r>
          </a:p>
          <a:p>
            <a:pPr>
              <a:defRPr sz="2400"/>
            </a:pPr>
            <a:r>
              <a:t>sympathy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1201</a:t>
            </a:r>
          </a:p>
        </p:txBody>
      </p:sp>
    </p:spTree>
  </p:cSld>
  <p:clrMapOvr>
    <a:masterClrMapping/>
  </p:clrMapOvr>
</p:sld>
</file>

<file path=ppt/slides/slide8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推</a:t>
            </a:r>
          </a:p>
          <a:p>
            <a:pPr>
              <a:defRPr sz="2400"/>
            </a:pPr>
            <a:r>
              <a:t>tuī</a:t>
            </a:r>
          </a:p>
          <a:p>
            <a:pPr>
              <a:defRPr sz="2400"/>
            </a:pPr>
            <a:r>
              <a:t>push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1202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热情</a:t>
            </a:r>
          </a:p>
          <a:p>
            <a:pPr>
              <a:defRPr sz="2400"/>
            </a:pPr>
            <a:r>
              <a:t>rèqíng</a:t>
            </a:r>
          </a:p>
          <a:p>
            <a:pPr>
              <a:defRPr sz="2400"/>
            </a:pPr>
            <a:r>
              <a:t>enthusiasm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88</a:t>
            </a:r>
          </a:p>
        </p:txBody>
      </p:sp>
    </p:spTree>
  </p:cSld>
  <p:clrMapOvr>
    <a:masterClrMapping/>
  </p:clrMapOvr>
</p:sld>
</file>

<file path=ppt/slides/slide8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推迟</a:t>
            </a:r>
          </a:p>
          <a:p>
            <a:pPr>
              <a:defRPr sz="2400"/>
            </a:pPr>
            <a:r>
              <a:t>tuīchí</a:t>
            </a:r>
          </a:p>
          <a:p>
            <a:pPr>
              <a:defRPr sz="2400"/>
            </a:pPr>
            <a:r>
              <a:t>delay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1203</a:t>
            </a:r>
          </a:p>
        </p:txBody>
      </p:sp>
    </p:spTree>
  </p:cSld>
  <p:clrMapOvr>
    <a:masterClrMapping/>
  </p:clrMapOvr>
</p:sld>
</file>

<file path=ppt/slides/slide8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脱</a:t>
            </a:r>
          </a:p>
          <a:p>
            <a:pPr>
              <a:defRPr sz="2400"/>
            </a:pPr>
            <a:r>
              <a:t>tuō</a:t>
            </a:r>
          </a:p>
          <a:p>
            <a:pPr>
              <a:defRPr sz="2400"/>
            </a:pPr>
            <a:r>
              <a:t>take 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1204</a:t>
            </a:r>
          </a:p>
        </p:txBody>
      </p:sp>
    </p:spTree>
  </p:cSld>
  <p:clrMapOvr>
    <a:masterClrMapping/>
  </p:clrMapOvr>
</p:sld>
</file>

<file path=ppt/slides/slide8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袜子</a:t>
            </a:r>
          </a:p>
          <a:p>
            <a:pPr>
              <a:defRPr sz="2400"/>
            </a:pPr>
            <a:r>
              <a:t>wàzi</a:t>
            </a:r>
          </a:p>
          <a:p>
            <a:pPr>
              <a:defRPr sz="2400"/>
            </a:pPr>
            <a:r>
              <a:t>socks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1205</a:t>
            </a:r>
          </a:p>
        </p:txBody>
      </p:sp>
    </p:spTree>
  </p:cSld>
  <p:clrMapOvr>
    <a:masterClrMapping/>
  </p:clrMapOvr>
</p:sld>
</file>

<file path=ppt/slides/slide8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完全</a:t>
            </a:r>
          </a:p>
          <a:p>
            <a:pPr>
              <a:defRPr sz="2400"/>
            </a:pPr>
            <a:r>
              <a:t>wánquán</a:t>
            </a:r>
          </a:p>
          <a:p>
            <a:pPr>
              <a:defRPr sz="2400"/>
            </a:pPr>
            <a:r>
              <a:t>completely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1206</a:t>
            </a:r>
          </a:p>
        </p:txBody>
      </p:sp>
    </p:spTree>
  </p:cSld>
  <p:clrMapOvr>
    <a:masterClrMapping/>
  </p:clrMapOvr>
</p:sld>
</file>

<file path=ppt/slides/slide8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往往</a:t>
            </a:r>
          </a:p>
          <a:p>
            <a:pPr>
              <a:defRPr sz="2400"/>
            </a:pPr>
            <a:r>
              <a:t>wǎngwǎng</a:t>
            </a:r>
          </a:p>
          <a:p>
            <a:pPr>
              <a:defRPr sz="2400"/>
            </a:pPr>
            <a:r>
              <a:t>often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1207</a:t>
            </a:r>
          </a:p>
        </p:txBody>
      </p:sp>
    </p:spTree>
  </p:cSld>
  <p:clrMapOvr>
    <a:masterClrMapping/>
  </p:clrMapOvr>
</p:sld>
</file>

<file path=ppt/slides/slide8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网球</a:t>
            </a:r>
          </a:p>
          <a:p>
            <a:pPr>
              <a:defRPr sz="2400"/>
            </a:pPr>
            <a:r>
              <a:t>wǎngqiú</a:t>
            </a:r>
          </a:p>
          <a:p>
            <a:pPr>
              <a:defRPr sz="2400"/>
            </a:pPr>
            <a:r>
              <a:t>tennis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1208</a:t>
            </a:r>
          </a:p>
        </p:txBody>
      </p:sp>
    </p:spTree>
  </p:cSld>
  <p:clrMapOvr>
    <a:masterClrMapping/>
  </p:clrMapOvr>
</p:sld>
</file>

<file path=ppt/slides/slide8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网站</a:t>
            </a:r>
          </a:p>
          <a:p>
            <a:pPr>
              <a:defRPr sz="2400"/>
            </a:pPr>
            <a:r>
              <a:t>wǎngzhàn</a:t>
            </a:r>
          </a:p>
          <a:p>
            <a:pPr>
              <a:defRPr sz="2400"/>
            </a:pPr>
            <a:r>
              <a:t>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1209</a:t>
            </a:r>
          </a:p>
        </p:txBody>
      </p:sp>
    </p:spTree>
  </p:cSld>
  <p:clrMapOvr>
    <a:masterClrMapping/>
  </p:clrMapOvr>
</p:sld>
</file>

<file path=ppt/slides/slide8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危险</a:t>
            </a:r>
          </a:p>
          <a:p>
            <a:pPr>
              <a:defRPr sz="2400"/>
            </a:pPr>
            <a:r>
              <a:t>wēixiǎn</a:t>
            </a:r>
          </a:p>
          <a:p>
            <a:pPr>
              <a:defRPr sz="2400"/>
            </a:pPr>
            <a:r>
              <a:t>danger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1210</a:t>
            </a:r>
          </a:p>
        </p:txBody>
      </p:sp>
    </p:spTree>
  </p:cSld>
  <p:clrMapOvr>
    <a:masterClrMapping/>
  </p:clrMapOvr>
</p:sld>
</file>

<file path=ppt/slides/slide8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味道</a:t>
            </a:r>
          </a:p>
          <a:p>
            <a:pPr>
              <a:defRPr sz="2400"/>
            </a:pPr>
            <a:r>
              <a:t>wèidào</a:t>
            </a:r>
          </a:p>
          <a:p>
            <a:pPr>
              <a:defRPr sz="2400"/>
            </a:pPr>
            <a:r>
              <a:t>taste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1211</a:t>
            </a:r>
          </a:p>
        </p:txBody>
      </p:sp>
    </p:spTree>
  </p:cSld>
  <p:clrMapOvr>
    <a:masterClrMapping/>
  </p:clrMapOvr>
</p:sld>
</file>

<file path=ppt/slides/slide8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卫生间</a:t>
            </a:r>
          </a:p>
          <a:p>
            <a:pPr>
              <a:defRPr sz="2400"/>
            </a:pPr>
            <a:r>
              <a:t>wèishēngjiān</a:t>
            </a:r>
          </a:p>
          <a:p>
            <a:pPr>
              <a:defRPr sz="2400"/>
            </a:pPr>
            <a:r>
              <a:t>toilet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1212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环境</a:t>
            </a:r>
          </a:p>
          <a:p>
            <a:pPr>
              <a:defRPr sz="2400"/>
            </a:pPr>
            <a:r>
              <a:t>huánjìng</a:t>
            </a:r>
          </a:p>
          <a:p>
            <a:pPr>
              <a:defRPr sz="2400"/>
            </a:pPr>
            <a:r>
              <a:t>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89</a:t>
            </a:r>
          </a:p>
        </p:txBody>
      </p:sp>
    </p:spTree>
  </p:cSld>
  <p:clrMapOvr>
    <a:masterClrMapping/>
  </p:clrMapOvr>
</p:sld>
</file>

<file path=ppt/slides/slide8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温度</a:t>
            </a:r>
          </a:p>
          <a:p>
            <a:pPr>
              <a:defRPr sz="2400"/>
            </a:pPr>
            <a:r>
              <a:t>wēndù</a:t>
            </a:r>
          </a:p>
          <a:p>
            <a:pPr>
              <a:defRPr sz="2400"/>
            </a:pPr>
            <a:r>
              <a:t>temperature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1213</a:t>
            </a:r>
          </a:p>
        </p:txBody>
      </p:sp>
    </p:spTree>
  </p:cSld>
  <p:clrMapOvr>
    <a:masterClrMapping/>
  </p:clrMapOvr>
</p:sld>
</file>

<file path=ppt/slides/slide8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文章</a:t>
            </a:r>
          </a:p>
          <a:p>
            <a:pPr>
              <a:defRPr sz="2400"/>
            </a:pPr>
            <a:r>
              <a:t>wénzhāng</a:t>
            </a:r>
          </a:p>
          <a:p>
            <a:pPr>
              <a:defRPr sz="2400"/>
            </a:pPr>
            <a:r>
              <a:t>article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1214</a:t>
            </a:r>
          </a:p>
        </p:txBody>
      </p:sp>
    </p:spTree>
  </p:cSld>
  <p:clrMapOvr>
    <a:masterClrMapping/>
  </p:clrMapOvr>
</p:sld>
</file>

<file path=ppt/slides/slide8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污染</a:t>
            </a:r>
          </a:p>
          <a:p>
            <a:pPr>
              <a:defRPr sz="2400"/>
            </a:pPr>
            <a:r>
              <a:t>wūrǎn</a:t>
            </a:r>
          </a:p>
          <a:p>
            <a:pPr>
              <a:defRPr sz="2400"/>
            </a:pPr>
            <a:r>
              <a:t>contaminated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1215</a:t>
            </a:r>
          </a:p>
        </p:txBody>
      </p:sp>
    </p:spTree>
  </p:cSld>
  <p:clrMapOvr>
    <a:masterClrMapping/>
  </p:clrMapOvr>
</p:sld>
</file>

<file path=ppt/slides/slide8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无</a:t>
            </a:r>
          </a:p>
          <a:p>
            <a:pPr>
              <a:defRPr sz="2400"/>
            </a:pPr>
            <a:r>
              <a:t>wú</a:t>
            </a:r>
          </a:p>
          <a:p>
            <a:pPr>
              <a:defRPr sz="2400"/>
            </a:pPr>
            <a:r>
              <a:t>nothing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1216</a:t>
            </a:r>
          </a:p>
        </p:txBody>
      </p:sp>
    </p:spTree>
  </p:cSld>
  <p:clrMapOvr>
    <a:masterClrMapping/>
  </p:clrMapOvr>
</p:sld>
</file>

<file path=ppt/slides/slide8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无聊</a:t>
            </a:r>
          </a:p>
          <a:p>
            <a:pPr>
              <a:defRPr sz="2400"/>
            </a:pPr>
            <a:r>
              <a:t>wúliáo</a:t>
            </a:r>
          </a:p>
          <a:p>
            <a:pPr>
              <a:defRPr sz="2400"/>
            </a:pPr>
            <a:r>
              <a:t>boring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1217</a:t>
            </a:r>
          </a:p>
        </p:txBody>
      </p:sp>
    </p:spTree>
  </p:cSld>
  <p:clrMapOvr>
    <a:masterClrMapping/>
  </p:clrMapOvr>
</p:sld>
</file>

<file path=ppt/slides/slide8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无论</a:t>
            </a:r>
          </a:p>
          <a:p>
            <a:pPr>
              <a:defRPr sz="2400"/>
            </a:pPr>
            <a:r>
              <a:t>wúlùn</a:t>
            </a:r>
          </a:p>
          <a:p>
            <a:pPr>
              <a:defRPr sz="2400"/>
            </a:pPr>
            <a:r>
              <a:t>no matter what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1218</a:t>
            </a:r>
          </a:p>
        </p:txBody>
      </p:sp>
    </p:spTree>
  </p:cSld>
  <p:clrMapOvr>
    <a:masterClrMapping/>
  </p:clrMapOvr>
</p:sld>
</file>

<file path=ppt/slides/slide8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误会</a:t>
            </a:r>
          </a:p>
          <a:p>
            <a:pPr>
              <a:defRPr sz="2400"/>
            </a:pPr>
            <a:r>
              <a:t>wùhuì</a:t>
            </a:r>
          </a:p>
          <a:p>
            <a:pPr>
              <a:defRPr sz="2400"/>
            </a:pPr>
            <a:r>
              <a:t>misunderstanding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1219</a:t>
            </a:r>
          </a:p>
        </p:txBody>
      </p:sp>
    </p:spTree>
  </p:cSld>
  <p:clrMapOvr>
    <a:masterClrMapping/>
  </p:clrMapOvr>
</p:sld>
</file>

<file path=ppt/slides/slide8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西红柿</a:t>
            </a:r>
          </a:p>
          <a:p>
            <a:pPr>
              <a:defRPr sz="2400"/>
            </a:pPr>
            <a:r>
              <a:t>xīhóngshì</a:t>
            </a:r>
          </a:p>
          <a:p>
            <a:pPr>
              <a:defRPr sz="2400"/>
            </a:pPr>
            <a:r>
              <a:t>tomato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1220</a:t>
            </a:r>
          </a:p>
        </p:txBody>
      </p:sp>
    </p:spTree>
  </p:cSld>
  <p:clrMapOvr>
    <a:masterClrMapping/>
  </p:clrMapOvr>
</p:sld>
</file>

<file path=ppt/slides/slide8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吸引</a:t>
            </a:r>
          </a:p>
          <a:p>
            <a:pPr>
              <a:defRPr sz="2400"/>
            </a:pPr>
            <a:r>
              <a:t>xīyǐn</a:t>
            </a:r>
          </a:p>
          <a:p>
            <a:pPr>
              <a:defRPr sz="2400"/>
            </a:pPr>
            <a:r>
              <a:t>attract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1221</a:t>
            </a:r>
          </a:p>
        </p:txBody>
      </p:sp>
    </p:spTree>
  </p:cSld>
  <p:clrMapOvr>
    <a:masterClrMapping/>
  </p:clrMapOvr>
</p:sld>
</file>

<file path=ppt/slides/slide8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咸</a:t>
            </a:r>
          </a:p>
          <a:p>
            <a:pPr>
              <a:defRPr sz="2400"/>
            </a:pPr>
            <a:r>
              <a:t>xián</a:t>
            </a:r>
          </a:p>
          <a:p>
            <a:pPr>
              <a:defRPr sz="2400"/>
            </a:pPr>
            <a:r>
              <a:t>salty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同意</a:t>
            </a:r>
          </a:p>
          <a:p>
            <a:pPr>
              <a:defRPr sz="2400"/>
            </a:pPr>
            <a:r>
              <a:t>tóngyì</a:t>
            </a:r>
          </a:p>
          <a:p>
            <a:pPr>
              <a:defRPr sz="2400"/>
            </a:pPr>
            <a:r>
              <a:t>agree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一样</a:t>
            </a:r>
          </a:p>
          <a:p>
            <a:pPr>
              <a:defRPr sz="2400"/>
            </a:pPr>
            <a:r>
              <a:t>yíyàng</a:t>
            </a:r>
          </a:p>
          <a:p>
            <a:pPr>
              <a:defRPr sz="2400"/>
            </a:pPr>
            <a:r>
              <a:t>equally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90</a:t>
            </a:r>
          </a:p>
        </p:txBody>
      </p:sp>
    </p:spTree>
  </p:cSld>
  <p:clrMapOvr>
    <a:masterClrMapping/>
  </p:clrMapOvr>
</p:sld>
</file>

<file path=ppt/slides/slide9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现金</a:t>
            </a:r>
          </a:p>
          <a:p>
            <a:pPr>
              <a:defRPr sz="2400"/>
            </a:pPr>
            <a:r>
              <a:t>xiànjīn</a:t>
            </a:r>
          </a:p>
          <a:p>
            <a:pPr>
              <a:defRPr sz="2400"/>
            </a:pPr>
            <a:r>
              <a:t>cash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1223</a:t>
            </a:r>
          </a:p>
        </p:txBody>
      </p:sp>
    </p:spTree>
  </p:cSld>
  <p:clrMapOvr>
    <a:masterClrMapping/>
  </p:clrMapOvr>
</p:sld>
</file>

<file path=ppt/slides/slide9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羡慕</a:t>
            </a:r>
          </a:p>
          <a:p>
            <a:pPr>
              <a:defRPr sz="2400"/>
            </a:pPr>
            <a:r>
              <a:t>xiànmù</a:t>
            </a:r>
          </a:p>
          <a:p>
            <a:pPr>
              <a:defRPr sz="2400"/>
            </a:pPr>
            <a:r>
              <a:t>envy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1224</a:t>
            </a:r>
          </a:p>
        </p:txBody>
      </p:sp>
    </p:spTree>
  </p:cSld>
  <p:clrMapOvr>
    <a:masterClrMapping/>
  </p:clrMapOvr>
</p:sld>
</file>

<file path=ppt/slides/slide9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香</a:t>
            </a:r>
          </a:p>
          <a:p>
            <a:pPr>
              <a:defRPr sz="2400"/>
            </a:pPr>
            <a:r>
              <a:t>xiāng</a:t>
            </a:r>
          </a:p>
          <a:p>
            <a:pPr>
              <a:defRPr sz="2400"/>
            </a:pPr>
            <a:r>
              <a:t>fragrant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1225</a:t>
            </a:r>
          </a:p>
        </p:txBody>
      </p:sp>
    </p:spTree>
  </p:cSld>
  <p:clrMapOvr>
    <a:masterClrMapping/>
  </p:clrMapOvr>
</p:sld>
</file>

<file path=ppt/slides/slide9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相反</a:t>
            </a:r>
          </a:p>
          <a:p>
            <a:pPr>
              <a:defRPr sz="2400"/>
            </a:pPr>
            <a:r>
              <a:t>xiāngfǎn</a:t>
            </a:r>
          </a:p>
          <a:p>
            <a:pPr>
              <a:defRPr sz="2400"/>
            </a:pPr>
            <a:r>
              <a:t>contrary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1226</a:t>
            </a:r>
          </a:p>
        </p:txBody>
      </p:sp>
    </p:spTree>
  </p:cSld>
  <p:clrMapOvr>
    <a:masterClrMapping/>
  </p:clrMapOvr>
</p:sld>
</file>

<file path=ppt/slides/slide9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相同</a:t>
            </a:r>
          </a:p>
          <a:p>
            <a:pPr>
              <a:defRPr sz="2400"/>
            </a:pPr>
            <a:r>
              <a:t>xiāngtóng</a:t>
            </a:r>
          </a:p>
          <a:p>
            <a:pPr>
              <a:defRPr sz="2400"/>
            </a:pPr>
            <a:r>
              <a:t>identical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1227</a:t>
            </a:r>
          </a:p>
        </p:txBody>
      </p:sp>
    </p:spTree>
  </p:cSld>
  <p:clrMapOvr>
    <a:masterClrMapping/>
  </p:clrMapOvr>
</p:sld>
</file>

<file path=ppt/slides/slide9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详细</a:t>
            </a:r>
          </a:p>
          <a:p>
            <a:pPr>
              <a:defRPr sz="2400"/>
            </a:pPr>
            <a:r>
              <a:t>xiángxì</a:t>
            </a:r>
          </a:p>
          <a:p>
            <a:pPr>
              <a:defRPr sz="2400"/>
            </a:pPr>
            <a:r>
              <a:t>detailed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1228</a:t>
            </a:r>
          </a:p>
        </p:txBody>
      </p:sp>
    </p:spTree>
  </p:cSld>
  <p:clrMapOvr>
    <a:masterClrMapping/>
  </p:clrMapOvr>
</p:sld>
</file>

<file path=ppt/slides/slide9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响</a:t>
            </a:r>
          </a:p>
          <a:p>
            <a:pPr>
              <a:defRPr sz="2400"/>
            </a:pPr>
            <a:r>
              <a:t>xiǎng</a:t>
            </a:r>
          </a:p>
          <a:p>
            <a:pPr>
              <a:defRPr sz="2400"/>
            </a:pPr>
            <a:r>
              <a:t>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1229</a:t>
            </a:r>
          </a:p>
        </p:txBody>
      </p:sp>
    </p:spTree>
  </p:cSld>
  <p:clrMapOvr>
    <a:masterClrMapping/>
  </p:clrMapOvr>
</p:sld>
</file>

<file path=ppt/slides/slide9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橡皮</a:t>
            </a:r>
          </a:p>
          <a:p>
            <a:pPr>
              <a:defRPr sz="2400"/>
            </a:pPr>
            <a:r>
              <a:t>xiàngpí</a:t>
            </a:r>
          </a:p>
          <a:p>
            <a:pPr>
              <a:defRPr sz="2400"/>
            </a:pPr>
            <a:r>
              <a:t>rubber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1230</a:t>
            </a:r>
          </a:p>
        </p:txBody>
      </p:sp>
    </p:spTree>
  </p:cSld>
  <p:clrMapOvr>
    <a:masterClrMapping/>
  </p:clrMapOvr>
</p:sld>
</file>

<file path=ppt/slides/slide9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消息</a:t>
            </a:r>
          </a:p>
          <a:p>
            <a:pPr>
              <a:defRPr sz="2400"/>
            </a:pPr>
            <a:r>
              <a:t>xiāoxi</a:t>
            </a:r>
          </a:p>
          <a:p>
            <a:pPr>
              <a:defRPr sz="2400"/>
            </a:pPr>
            <a:r>
              <a:t>message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1231</a:t>
            </a:r>
          </a:p>
        </p:txBody>
      </p:sp>
    </p:spTree>
  </p:cSld>
  <p:clrMapOvr>
    <a:masterClrMapping/>
  </p:clrMapOvr>
</p:sld>
</file>

<file path=ppt/slides/slide9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小吃</a:t>
            </a:r>
          </a:p>
          <a:p>
            <a:pPr>
              <a:defRPr sz="2400"/>
            </a:pPr>
            <a:r>
              <a:t>xiǎochī</a:t>
            </a:r>
          </a:p>
          <a:p>
            <a:pPr>
              <a:defRPr sz="2400"/>
            </a:pPr>
            <a:r>
              <a:t>snack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1232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特别</a:t>
            </a:r>
          </a:p>
          <a:p>
            <a:pPr>
              <a:defRPr sz="2400"/>
            </a:pPr>
            <a:r>
              <a:t>tèbié</a:t>
            </a:r>
          </a:p>
          <a:p>
            <a:pPr>
              <a:defRPr sz="2400"/>
            </a:pPr>
            <a:r>
              <a:t>especially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91</a:t>
            </a:r>
          </a:p>
        </p:txBody>
      </p:sp>
    </p:spTree>
  </p:cSld>
  <p:clrMapOvr>
    <a:masterClrMapping/>
  </p:clrMapOvr>
</p:sld>
</file>

<file path=ppt/slides/slide9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小伙子</a:t>
            </a:r>
          </a:p>
          <a:p>
            <a:pPr>
              <a:defRPr sz="2400"/>
            </a:pPr>
            <a:r>
              <a:t>xiǎohuǒzi</a:t>
            </a:r>
          </a:p>
          <a:p>
            <a:pPr>
              <a:defRPr sz="2400"/>
            </a:pPr>
            <a:r>
              <a:t>young fellow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1233</a:t>
            </a:r>
          </a:p>
        </p:txBody>
      </p:sp>
    </p:spTree>
  </p:cSld>
  <p:clrMapOvr>
    <a:masterClrMapping/>
  </p:clrMapOvr>
</p:sld>
</file>

<file path=ppt/slides/slide9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小说</a:t>
            </a:r>
          </a:p>
          <a:p>
            <a:pPr>
              <a:defRPr sz="2400"/>
            </a:pPr>
            <a:r>
              <a:t>xiǎoshuō</a:t>
            </a:r>
          </a:p>
          <a:p>
            <a:pPr>
              <a:defRPr sz="2400"/>
            </a:pPr>
            <a:r>
              <a:t>novel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1234</a:t>
            </a:r>
          </a:p>
        </p:txBody>
      </p:sp>
    </p:spTree>
  </p:cSld>
  <p:clrMapOvr>
    <a:masterClrMapping/>
  </p:clrMapOvr>
</p:sld>
</file>

<file path=ppt/slides/slide9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笑话</a:t>
            </a:r>
          </a:p>
          <a:p>
            <a:pPr>
              <a:defRPr sz="2400"/>
            </a:pPr>
            <a:r>
              <a:t>xiàohua</a:t>
            </a:r>
          </a:p>
          <a:p>
            <a:pPr>
              <a:defRPr sz="2400"/>
            </a:pPr>
            <a:r>
              <a:t>joke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1235</a:t>
            </a:r>
          </a:p>
        </p:txBody>
      </p:sp>
    </p:spTree>
  </p:cSld>
  <p:clrMapOvr>
    <a:masterClrMapping/>
  </p:clrMapOvr>
</p:sld>
</file>

<file path=ppt/slides/slide9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效果</a:t>
            </a:r>
          </a:p>
          <a:p>
            <a:pPr>
              <a:defRPr sz="2400"/>
            </a:pPr>
            <a:r>
              <a:t>xiàoguǒ</a:t>
            </a:r>
          </a:p>
          <a:p>
            <a:pPr>
              <a:defRPr sz="2400"/>
            </a:pPr>
            <a:r>
              <a:t>effect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1236</a:t>
            </a:r>
          </a:p>
        </p:txBody>
      </p:sp>
    </p:spTree>
  </p:cSld>
  <p:clrMapOvr>
    <a:masterClrMapping/>
  </p:clrMapOvr>
</p:sld>
</file>

<file path=ppt/slides/slide9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辛苦</a:t>
            </a:r>
          </a:p>
          <a:p>
            <a:pPr>
              <a:defRPr sz="2400"/>
            </a:pPr>
            <a:r>
              <a:t>xīnkǔ</a:t>
            </a:r>
          </a:p>
          <a:p>
            <a:pPr>
              <a:defRPr sz="2400"/>
            </a:pPr>
            <a:r>
              <a:t>hard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1237</a:t>
            </a:r>
          </a:p>
        </p:txBody>
      </p:sp>
    </p:spTree>
  </p:cSld>
  <p:clrMapOvr>
    <a:masterClrMapping/>
  </p:clrMapOvr>
</p:sld>
</file>

<file path=ppt/slides/slide9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心情</a:t>
            </a:r>
          </a:p>
          <a:p>
            <a:pPr>
              <a:defRPr sz="2400"/>
            </a:pPr>
            <a:r>
              <a:t>xīnqíng</a:t>
            </a:r>
          </a:p>
          <a:p>
            <a:pPr>
              <a:defRPr sz="2400"/>
            </a:pPr>
            <a:r>
              <a:t>mood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1238</a:t>
            </a:r>
          </a:p>
        </p:txBody>
      </p:sp>
    </p:spTree>
  </p:cSld>
  <p:clrMapOvr>
    <a:masterClrMapping/>
  </p:clrMapOvr>
</p:sld>
</file>

<file path=ppt/slides/slide9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信封</a:t>
            </a:r>
          </a:p>
          <a:p>
            <a:pPr>
              <a:defRPr sz="2400"/>
            </a:pPr>
            <a:r>
              <a:t>xìnfēng</a:t>
            </a:r>
          </a:p>
          <a:p>
            <a:pPr>
              <a:defRPr sz="2400"/>
            </a:pPr>
            <a:r>
              <a:t>envelope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1239</a:t>
            </a:r>
          </a:p>
        </p:txBody>
      </p:sp>
    </p:spTree>
  </p:cSld>
  <p:clrMapOvr>
    <a:masterClrMapping/>
  </p:clrMapOvr>
</p:sld>
</file>

<file path=ppt/slides/slide9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信息</a:t>
            </a:r>
          </a:p>
          <a:p>
            <a:pPr>
              <a:defRPr sz="2400"/>
            </a:pPr>
            <a:r>
              <a:t>xìnxī</a:t>
            </a:r>
          </a:p>
          <a:p>
            <a:pPr>
              <a:defRPr sz="2400"/>
            </a:pPr>
            <a:r>
              <a:t>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1240</a:t>
            </a:r>
          </a:p>
        </p:txBody>
      </p:sp>
    </p:spTree>
  </p:cSld>
  <p:clrMapOvr>
    <a:masterClrMapping/>
  </p:clrMapOvr>
</p:sld>
</file>

<file path=ppt/slides/slide9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信心</a:t>
            </a:r>
          </a:p>
          <a:p>
            <a:pPr>
              <a:defRPr sz="2400"/>
            </a:pPr>
            <a:r>
              <a:t>xìnxīn</a:t>
            </a:r>
          </a:p>
          <a:p>
            <a:pPr>
              <a:defRPr sz="2400"/>
            </a:pPr>
            <a:r>
              <a:t>confidence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1241</a:t>
            </a:r>
          </a:p>
        </p:txBody>
      </p:sp>
    </p:spTree>
  </p:cSld>
  <p:clrMapOvr>
    <a:masterClrMapping/>
  </p:clrMapOvr>
</p:sld>
</file>

<file path=ppt/slides/slide9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兴奋</a:t>
            </a:r>
          </a:p>
          <a:p>
            <a:pPr>
              <a:defRPr sz="2400"/>
            </a:pPr>
            <a:r>
              <a:t>xīngfèn</a:t>
            </a:r>
          </a:p>
          <a:p>
            <a:pPr>
              <a:defRPr sz="2400"/>
            </a:pPr>
            <a:r>
              <a:t>excitement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1242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除了</a:t>
            </a:r>
          </a:p>
          <a:p>
            <a:pPr>
              <a:defRPr sz="2400"/>
            </a:pPr>
            <a:r>
              <a:t>chúle</a:t>
            </a:r>
          </a:p>
          <a:p>
            <a:pPr>
              <a:defRPr sz="2400"/>
            </a:pPr>
            <a:r>
              <a:t>except, besides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92</a:t>
            </a:r>
          </a:p>
        </p:txBody>
      </p:sp>
    </p:spTree>
  </p:cSld>
  <p:clrMapOvr>
    <a:masterClrMapping/>
  </p:clrMapOvr>
</p:sld>
</file>

<file path=ppt/slides/slide9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行</a:t>
            </a:r>
          </a:p>
          <a:p>
            <a:pPr>
              <a:defRPr sz="2400"/>
            </a:pPr>
            <a:r>
              <a:t>xíng</a:t>
            </a:r>
          </a:p>
          <a:p>
            <a:pPr>
              <a:defRPr sz="2400"/>
            </a:pPr>
            <a:r>
              <a:t>that’s 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1243</a:t>
            </a:r>
          </a:p>
        </p:txBody>
      </p:sp>
    </p:spTree>
  </p:cSld>
  <p:clrMapOvr>
    <a:masterClrMapping/>
  </p:clrMapOvr>
</p:sld>
</file>

<file path=ppt/slides/slide9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醒</a:t>
            </a:r>
          </a:p>
          <a:p>
            <a:pPr>
              <a:defRPr sz="2400"/>
            </a:pPr>
            <a:r>
              <a:t>xǐng</a:t>
            </a:r>
          </a:p>
          <a:p>
            <a:pPr>
              <a:defRPr sz="2400"/>
            </a:pPr>
            <a:r>
              <a:t>wake 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1244</a:t>
            </a:r>
          </a:p>
        </p:txBody>
      </p:sp>
    </p:spTree>
  </p:cSld>
  <p:clrMapOvr>
    <a:masterClrMapping/>
  </p:clrMapOvr>
</p:sld>
</file>

<file path=ppt/slides/slide9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性别</a:t>
            </a:r>
          </a:p>
          <a:p>
            <a:pPr>
              <a:defRPr sz="2400"/>
            </a:pPr>
            <a:r>
              <a:t>xìngbié</a:t>
            </a:r>
          </a:p>
          <a:p>
            <a:pPr>
              <a:defRPr sz="2400"/>
            </a:pPr>
            <a:r>
              <a:t>gender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1245</a:t>
            </a:r>
          </a:p>
        </p:txBody>
      </p:sp>
    </p:spTree>
  </p:cSld>
  <p:clrMapOvr>
    <a:masterClrMapping/>
  </p:clrMapOvr>
</p:sld>
</file>

<file path=ppt/slides/slide9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性格</a:t>
            </a:r>
          </a:p>
          <a:p>
            <a:pPr>
              <a:defRPr sz="2400"/>
            </a:pPr>
            <a:r>
              <a:t>xìnggé</a:t>
            </a:r>
          </a:p>
          <a:p>
            <a:pPr>
              <a:defRPr sz="2400"/>
            </a:pPr>
            <a:r>
              <a:t>character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1246</a:t>
            </a:r>
          </a:p>
        </p:txBody>
      </p:sp>
    </p:spTree>
  </p:cSld>
  <p:clrMapOvr>
    <a:masterClrMapping/>
  </p:clrMapOvr>
</p:sld>
</file>

<file path=ppt/slides/slide9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幸福</a:t>
            </a:r>
          </a:p>
          <a:p>
            <a:pPr>
              <a:defRPr sz="2400"/>
            </a:pPr>
            <a:r>
              <a:t>xìngfú</a:t>
            </a:r>
          </a:p>
          <a:p>
            <a:pPr>
              <a:defRPr sz="2400"/>
            </a:pPr>
            <a:r>
              <a:t>happiness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1247</a:t>
            </a:r>
          </a:p>
        </p:txBody>
      </p:sp>
    </p:spTree>
  </p:cSld>
  <p:clrMapOvr>
    <a:masterClrMapping/>
  </p:clrMapOvr>
</p:sld>
</file>

<file path=ppt/slides/slide9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修理 </a:t>
            </a:r>
          </a:p>
          <a:p>
            <a:pPr>
              <a:defRPr sz="2400"/>
            </a:pPr>
            <a:r>
              <a:t>xiūlǐ</a:t>
            </a:r>
          </a:p>
          <a:p>
            <a:pPr>
              <a:defRPr sz="2400"/>
            </a:pPr>
            <a:r>
              <a:t>repair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1248</a:t>
            </a:r>
          </a:p>
        </p:txBody>
      </p:sp>
    </p:spTree>
  </p:cSld>
  <p:clrMapOvr>
    <a:masterClrMapping/>
  </p:clrMapOvr>
</p:sld>
</file>

<file path=ppt/slides/slide9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许多</a:t>
            </a:r>
          </a:p>
          <a:p>
            <a:pPr>
              <a:defRPr sz="2400"/>
            </a:pPr>
            <a:r>
              <a:t>xǔduō</a:t>
            </a:r>
          </a:p>
          <a:p>
            <a:pPr>
              <a:defRPr sz="2400"/>
            </a:pPr>
            <a:r>
              <a:t>many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1249</a:t>
            </a:r>
          </a:p>
        </p:txBody>
      </p:sp>
    </p:spTree>
  </p:cSld>
  <p:clrMapOvr>
    <a:masterClrMapping/>
  </p:clrMapOvr>
</p:sld>
</file>

<file path=ppt/slides/slide9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学期</a:t>
            </a:r>
          </a:p>
          <a:p>
            <a:pPr>
              <a:defRPr sz="2400"/>
            </a:pPr>
            <a:r>
              <a:t>xuéqī</a:t>
            </a:r>
          </a:p>
          <a:p>
            <a:pPr>
              <a:defRPr sz="2400"/>
            </a:pPr>
            <a:r>
              <a:t>semester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1250</a:t>
            </a:r>
          </a:p>
        </p:txBody>
      </p:sp>
    </p:spTree>
  </p:cSld>
  <p:clrMapOvr>
    <a:masterClrMapping/>
  </p:clrMapOvr>
</p:sld>
</file>

<file path=ppt/slides/slide9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压力</a:t>
            </a:r>
          </a:p>
          <a:p>
            <a:pPr>
              <a:defRPr sz="2400"/>
            </a:pPr>
            <a:r>
              <a:t>yālì</a:t>
            </a:r>
          </a:p>
          <a:p>
            <a:pPr>
              <a:defRPr sz="2400"/>
            </a:pPr>
            <a:r>
              <a:t>pressure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1251</a:t>
            </a:r>
          </a:p>
        </p:txBody>
      </p:sp>
    </p:spTree>
  </p:cSld>
  <p:clrMapOvr>
    <a:masterClrMapping/>
  </p:clrMapOvr>
</p:sld>
</file>

<file path=ppt/slides/slide9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牙膏</a:t>
            </a:r>
          </a:p>
          <a:p>
            <a:pPr>
              <a:defRPr sz="2400"/>
            </a:pPr>
            <a:r>
              <a:t>yágāo</a:t>
            </a:r>
          </a:p>
          <a:p>
            <a:pPr>
              <a:defRPr sz="2400"/>
            </a:pPr>
            <a:r>
              <a:t>toothpaste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1252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极</a:t>
            </a:r>
          </a:p>
          <a:p>
            <a:pPr>
              <a:defRPr sz="2400"/>
            </a:pPr>
            <a:r>
              <a:t>jí</a:t>
            </a:r>
          </a:p>
          <a:p>
            <a:pPr>
              <a:defRPr sz="2400"/>
            </a:pPr>
            <a:r>
              <a:t>extremely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93</a:t>
            </a:r>
          </a:p>
        </p:txBody>
      </p:sp>
    </p:spTree>
  </p:cSld>
  <p:clrMapOvr>
    <a:masterClrMapping/>
  </p:clrMapOvr>
</p:sld>
</file>

<file path=ppt/slides/slide9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亚洲</a:t>
            </a:r>
          </a:p>
          <a:p>
            <a:pPr>
              <a:defRPr sz="2400"/>
            </a:pPr>
            <a:r>
              <a:t>yàzhōu</a:t>
            </a:r>
          </a:p>
          <a:p>
            <a:pPr>
              <a:defRPr sz="2400"/>
            </a:pPr>
            <a:r>
              <a:t>asia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1253</a:t>
            </a:r>
          </a:p>
        </p:txBody>
      </p:sp>
    </p:spTree>
  </p:cSld>
  <p:clrMapOvr>
    <a:masterClrMapping/>
  </p:clrMapOvr>
</p:sld>
</file>

<file path=ppt/slides/slide9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呀</a:t>
            </a:r>
          </a:p>
          <a:p>
            <a:pPr>
              <a:defRPr sz="2400"/>
            </a:pPr>
            <a:r>
              <a:t>ya</a:t>
            </a:r>
          </a:p>
          <a:p>
            <a:pPr>
              <a:defRPr sz="2400"/>
            </a:pPr>
            <a:r>
              <a:t>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1254</a:t>
            </a:r>
          </a:p>
        </p:txBody>
      </p:sp>
    </p:spTree>
  </p:cSld>
  <p:clrMapOvr>
    <a:masterClrMapping/>
  </p:clrMapOvr>
</p:sld>
</file>

<file path=ppt/slides/slide9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盐</a:t>
            </a:r>
          </a:p>
          <a:p>
            <a:pPr>
              <a:defRPr sz="2400"/>
            </a:pPr>
            <a:r>
              <a:t>yán</a:t>
            </a:r>
          </a:p>
          <a:p>
            <a:pPr>
              <a:defRPr sz="2400"/>
            </a:pPr>
            <a:r>
              <a:t>salt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1255</a:t>
            </a:r>
          </a:p>
        </p:txBody>
      </p:sp>
    </p:spTree>
  </p:cSld>
  <p:clrMapOvr>
    <a:masterClrMapping/>
  </p:clrMapOvr>
</p:sld>
</file>

<file path=ppt/slides/slide9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严格</a:t>
            </a:r>
          </a:p>
          <a:p>
            <a:pPr>
              <a:defRPr sz="2400"/>
            </a:pPr>
            <a:r>
              <a:t>yángé</a:t>
            </a:r>
          </a:p>
          <a:p>
            <a:pPr>
              <a:defRPr sz="2400"/>
            </a:pPr>
            <a:r>
              <a:t>strict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1256</a:t>
            </a:r>
          </a:p>
        </p:txBody>
      </p:sp>
    </p:spTree>
  </p:cSld>
  <p:clrMapOvr>
    <a:masterClrMapping/>
  </p:clrMapOvr>
</p:sld>
</file>

<file path=ppt/slides/slide9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严重</a:t>
            </a:r>
          </a:p>
          <a:p>
            <a:pPr>
              <a:defRPr sz="2400"/>
            </a:pPr>
            <a:r>
              <a:t>yánzhòng</a:t>
            </a:r>
          </a:p>
          <a:p>
            <a:pPr>
              <a:defRPr sz="2400"/>
            </a:pPr>
            <a:r>
              <a:t>serious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1257</a:t>
            </a:r>
          </a:p>
        </p:txBody>
      </p:sp>
    </p:spTree>
  </p:cSld>
  <p:clrMapOvr>
    <a:masterClrMapping/>
  </p:clrMapOvr>
</p:sld>
</file>

<file path=ppt/slides/slide9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研究</a:t>
            </a:r>
          </a:p>
          <a:p>
            <a:pPr>
              <a:defRPr sz="2400"/>
            </a:pPr>
            <a:r>
              <a:t>yánjiū</a:t>
            </a:r>
          </a:p>
          <a:p>
            <a:pPr>
              <a:defRPr sz="2400"/>
            </a:pPr>
            <a:r>
              <a:t>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1258</a:t>
            </a:r>
          </a:p>
        </p:txBody>
      </p:sp>
    </p:spTree>
  </p:cSld>
  <p:clrMapOvr>
    <a:masterClrMapping/>
  </p:clrMapOvr>
</p:sld>
</file>

<file path=ppt/slides/slide9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演出</a:t>
            </a:r>
          </a:p>
          <a:p>
            <a:pPr>
              <a:defRPr sz="2400"/>
            </a:pPr>
            <a:r>
              <a:t>yǎnchū</a:t>
            </a:r>
          </a:p>
          <a:p>
            <a:pPr>
              <a:defRPr sz="2400"/>
            </a:pPr>
            <a:r>
              <a:t>show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1259</a:t>
            </a:r>
          </a:p>
        </p:txBody>
      </p:sp>
    </p:spTree>
  </p:cSld>
  <p:clrMapOvr>
    <a:masterClrMapping/>
  </p:clrMapOvr>
</p:sld>
</file>

<file path=ppt/slides/slide9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演员</a:t>
            </a:r>
          </a:p>
          <a:p>
            <a:pPr>
              <a:defRPr sz="2400"/>
            </a:pPr>
            <a:r>
              <a:t>yǎnyuán</a:t>
            </a:r>
          </a:p>
          <a:p>
            <a:pPr>
              <a:defRPr sz="2400"/>
            </a:pPr>
            <a:r>
              <a:t>performer, actor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1260</a:t>
            </a:r>
          </a:p>
        </p:txBody>
      </p:sp>
    </p:spTree>
  </p:cSld>
  <p:clrMapOvr>
    <a:masterClrMapping/>
  </p:clrMapOvr>
</p:sld>
</file>

<file path=ppt/slides/slide9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眼镜</a:t>
            </a:r>
          </a:p>
          <a:p>
            <a:pPr>
              <a:defRPr sz="2400"/>
            </a:pPr>
            <a:r>
              <a:t>yǎnjìng</a:t>
            </a:r>
          </a:p>
          <a:p>
            <a:pPr>
              <a:defRPr sz="2400"/>
            </a:pPr>
            <a:r>
              <a:t>glasses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1261</a:t>
            </a:r>
          </a:p>
        </p:txBody>
      </p:sp>
    </p:spTree>
  </p:cSld>
  <p:clrMapOvr>
    <a:masterClrMapping/>
  </p:clrMapOvr>
</p:sld>
</file>

<file path=ppt/slides/slide9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阳光</a:t>
            </a:r>
          </a:p>
          <a:p>
            <a:pPr>
              <a:defRPr sz="2400"/>
            </a:pPr>
            <a:r>
              <a:t>yángguāng</a:t>
            </a:r>
          </a:p>
          <a:p>
            <a:pPr>
              <a:defRPr sz="2400"/>
            </a:pPr>
            <a:r>
              <a:t>sunshine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1262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脸</a:t>
            </a:r>
          </a:p>
          <a:p>
            <a:pPr>
              <a:defRPr sz="2400"/>
            </a:pPr>
            <a:r>
              <a:t>liǎn</a:t>
            </a:r>
          </a:p>
          <a:p>
            <a:pPr>
              <a:defRPr sz="2400"/>
            </a:pPr>
            <a:r>
              <a:t>face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94</a:t>
            </a:r>
          </a:p>
        </p:txBody>
      </p:sp>
    </p:spTree>
  </p:cSld>
  <p:clrMapOvr>
    <a:masterClrMapping/>
  </p:clrMapOvr>
</p:sld>
</file>

<file path=ppt/slides/slide9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养成</a:t>
            </a:r>
          </a:p>
          <a:p>
            <a:pPr>
              <a:defRPr sz="2400"/>
            </a:pPr>
            <a:r>
              <a:t>yǎngchéng</a:t>
            </a:r>
          </a:p>
          <a:p>
            <a:pPr>
              <a:defRPr sz="2400"/>
            </a:pPr>
            <a:r>
              <a:t>cultivate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1263</a:t>
            </a:r>
          </a:p>
        </p:txBody>
      </p:sp>
    </p:spTree>
  </p:cSld>
  <p:clrMapOvr>
    <a:masterClrMapping/>
  </p:clrMapOvr>
</p:sld>
</file>

<file path=ppt/slides/slide9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样子</a:t>
            </a:r>
          </a:p>
          <a:p>
            <a:pPr>
              <a:defRPr sz="2400"/>
            </a:pPr>
            <a:r>
              <a:t>yàngzi</a:t>
            </a:r>
          </a:p>
          <a:p>
            <a:pPr>
              <a:defRPr sz="2400"/>
            </a:pPr>
            <a:r>
              <a:t>a look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1264</a:t>
            </a:r>
          </a:p>
        </p:txBody>
      </p:sp>
    </p:spTree>
  </p:cSld>
  <p:clrMapOvr>
    <a:masterClrMapping/>
  </p:clrMapOvr>
</p:sld>
</file>

<file path=ppt/slides/slide9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邀请</a:t>
            </a:r>
          </a:p>
          <a:p>
            <a:pPr>
              <a:defRPr sz="2400"/>
            </a:pPr>
            <a:r>
              <a:t>yāoqǐng</a:t>
            </a:r>
          </a:p>
          <a:p>
            <a:pPr>
              <a:defRPr sz="2400"/>
            </a:pPr>
            <a:r>
              <a:t>invitation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1265</a:t>
            </a:r>
          </a:p>
        </p:txBody>
      </p:sp>
    </p:spTree>
  </p:cSld>
  <p:clrMapOvr>
    <a:masterClrMapping/>
  </p:clrMapOvr>
</p:sld>
</file>

<file path=ppt/slides/slide9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要是</a:t>
            </a:r>
          </a:p>
          <a:p>
            <a:pPr>
              <a:defRPr sz="2400"/>
            </a:pPr>
            <a:r>
              <a:t>yàoshi</a:t>
            </a:r>
          </a:p>
          <a:p>
            <a:pPr>
              <a:defRPr sz="2400"/>
            </a:pPr>
            <a:r>
              <a:t>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1266</a:t>
            </a:r>
          </a:p>
        </p:txBody>
      </p:sp>
    </p:spTree>
  </p:cSld>
  <p:clrMapOvr>
    <a:masterClrMapping/>
  </p:clrMapOvr>
</p:sld>
</file>

<file path=ppt/slides/slide9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也许</a:t>
            </a:r>
          </a:p>
          <a:p>
            <a:pPr>
              <a:defRPr sz="2400"/>
            </a:pPr>
            <a:r>
              <a:t>yěxǔ</a:t>
            </a:r>
          </a:p>
          <a:p>
            <a:pPr>
              <a:defRPr sz="2400"/>
            </a:pPr>
            <a:r>
              <a:t>perhaps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1268</a:t>
            </a:r>
          </a:p>
        </p:txBody>
      </p:sp>
    </p:spTree>
  </p:cSld>
  <p:clrMapOvr>
    <a:masterClrMapping/>
  </p:clrMapOvr>
</p:sld>
</file>

<file path=ppt/slides/slide9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页</a:t>
            </a:r>
          </a:p>
          <a:p>
            <a:pPr>
              <a:defRPr sz="2400"/>
            </a:pPr>
            <a:r>
              <a:t>yè</a:t>
            </a:r>
          </a:p>
          <a:p>
            <a:pPr>
              <a:defRPr sz="2400"/>
            </a:pPr>
            <a:r>
              <a:t>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1269</a:t>
            </a:r>
          </a:p>
        </p:txBody>
      </p:sp>
    </p:spTree>
  </p:cSld>
  <p:clrMapOvr>
    <a:masterClrMapping/>
  </p:clrMapOvr>
</p:sld>
</file>

<file path=ppt/slides/slide9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叶子</a:t>
            </a:r>
          </a:p>
          <a:p>
            <a:pPr>
              <a:defRPr sz="2400"/>
            </a:pPr>
            <a:r>
              <a:t>yèzi</a:t>
            </a:r>
          </a:p>
          <a:p>
            <a:pPr>
              <a:defRPr sz="2400"/>
            </a:pPr>
            <a:r>
              <a:t>leaf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1270</a:t>
            </a:r>
          </a:p>
        </p:txBody>
      </p:sp>
    </p:spTree>
  </p:cSld>
  <p:clrMapOvr>
    <a:masterClrMapping/>
  </p:clrMapOvr>
</p:sld>
</file>

<file path=ppt/slides/slide9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一切</a:t>
            </a:r>
          </a:p>
          <a:p>
            <a:pPr>
              <a:defRPr sz="2400"/>
            </a:pPr>
            <a:r>
              <a:t>yíqiè</a:t>
            </a:r>
          </a:p>
          <a:p>
            <a:pPr>
              <a:defRPr sz="2400"/>
            </a:pPr>
            <a:r>
              <a:t>everything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1271</a:t>
            </a:r>
          </a:p>
        </p:txBody>
      </p:sp>
    </p:spTree>
  </p:cSld>
  <p:clrMapOvr>
    <a:masterClrMapping/>
  </p:clrMapOvr>
</p:sld>
</file>

<file path=ppt/slides/slide9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以</a:t>
            </a:r>
          </a:p>
          <a:p>
            <a:pPr>
              <a:defRPr sz="2400"/>
            </a:pPr>
            <a:r>
              <a:t>yǐ</a:t>
            </a:r>
          </a:p>
          <a:p>
            <a:pPr>
              <a:defRPr sz="2400"/>
            </a:pPr>
            <a:r>
              <a:t>with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1272</a:t>
            </a:r>
          </a:p>
        </p:txBody>
      </p:sp>
    </p:spTree>
  </p:cSld>
  <p:clrMapOvr>
    <a:masterClrMapping/>
  </p:clrMapOvr>
</p:sld>
</file>

<file path=ppt/slides/slide9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以为</a:t>
            </a:r>
          </a:p>
          <a:p>
            <a:pPr>
              <a:defRPr sz="2400"/>
            </a:pPr>
            <a:r>
              <a:t>yǐwéi</a:t>
            </a:r>
          </a:p>
          <a:p>
            <a:pPr>
              <a:defRPr sz="2400"/>
            </a:pPr>
            <a:r>
              <a:t>think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1273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有名</a:t>
            </a:r>
          </a:p>
          <a:p>
            <a:pPr>
              <a:defRPr sz="2400"/>
            </a:pPr>
            <a:r>
              <a:t>yǒumíng</a:t>
            </a:r>
          </a:p>
          <a:p>
            <a:pPr>
              <a:defRPr sz="2400"/>
            </a:pPr>
            <a:r>
              <a:t>famous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95</a:t>
            </a:r>
          </a:p>
        </p:txBody>
      </p:sp>
    </p:spTree>
  </p:cSld>
  <p:clrMapOvr>
    <a:masterClrMapping/>
  </p:clrMapOvr>
</p:sld>
</file>

<file path=ppt/slides/slide9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意见</a:t>
            </a:r>
          </a:p>
          <a:p>
            <a:pPr>
              <a:defRPr sz="2400"/>
            </a:pPr>
            <a:r>
              <a:t>yìjiàn</a:t>
            </a:r>
          </a:p>
          <a:p>
            <a:pPr>
              <a:defRPr sz="2400"/>
            </a:pPr>
            <a:r>
              <a:t>opinion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1274</a:t>
            </a:r>
          </a:p>
        </p:txBody>
      </p:sp>
    </p:spTree>
  </p:cSld>
  <p:clrMapOvr>
    <a:masterClrMapping/>
  </p:clrMapOvr>
</p:sld>
</file>

<file path=ppt/slides/slide9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艺术</a:t>
            </a:r>
          </a:p>
          <a:p>
            <a:pPr>
              <a:defRPr sz="2400"/>
            </a:pPr>
            <a:r>
              <a:t>yìshù</a:t>
            </a:r>
          </a:p>
          <a:p>
            <a:pPr>
              <a:defRPr sz="2400"/>
            </a:pPr>
            <a:r>
              <a:t>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1275</a:t>
            </a:r>
          </a:p>
        </p:txBody>
      </p:sp>
    </p:spTree>
  </p:cSld>
  <p:clrMapOvr>
    <a:masterClrMapping/>
  </p:clrMapOvr>
</p:sld>
</file>

<file path=ppt/slides/slide9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因此</a:t>
            </a:r>
          </a:p>
          <a:p>
            <a:pPr>
              <a:defRPr sz="2400"/>
            </a:pPr>
            <a:r>
              <a:t>yīncǐ</a:t>
            </a:r>
          </a:p>
          <a:p>
            <a:pPr>
              <a:defRPr sz="2400"/>
            </a:pPr>
            <a:r>
              <a:t>therefore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1276</a:t>
            </a:r>
          </a:p>
        </p:txBody>
      </p:sp>
    </p:spTree>
  </p:cSld>
  <p:clrMapOvr>
    <a:masterClrMapping/>
  </p:clrMapOvr>
</p:sld>
</file>

<file path=ppt/slides/slide9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引起</a:t>
            </a:r>
          </a:p>
          <a:p>
            <a:pPr>
              <a:defRPr sz="2400"/>
            </a:pPr>
            <a:r>
              <a:t>yǐnqǐ</a:t>
            </a:r>
          </a:p>
          <a:p>
            <a:pPr>
              <a:defRPr sz="2400"/>
            </a:pPr>
            <a:r>
              <a:t>cause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1277</a:t>
            </a:r>
          </a:p>
        </p:txBody>
      </p:sp>
    </p:spTree>
  </p:cSld>
  <p:clrMapOvr>
    <a:masterClrMapping/>
  </p:clrMapOvr>
</p:sld>
</file>

<file path=ppt/slides/slide9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印象</a:t>
            </a:r>
          </a:p>
          <a:p>
            <a:pPr>
              <a:defRPr sz="2400"/>
            </a:pPr>
            <a:r>
              <a:t>yìnxiàng</a:t>
            </a:r>
          </a:p>
          <a:p>
            <a:pPr>
              <a:defRPr sz="2400"/>
            </a:pPr>
            <a:r>
              <a:t>impression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1278</a:t>
            </a:r>
          </a:p>
        </p:txBody>
      </p:sp>
    </p:spTree>
  </p:cSld>
  <p:clrMapOvr>
    <a:masterClrMapping/>
  </p:clrMapOvr>
</p:sld>
</file>

<file path=ppt/slides/slide9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应聘</a:t>
            </a:r>
          </a:p>
          <a:p>
            <a:pPr>
              <a:defRPr sz="2400"/>
            </a:pPr>
            <a:r>
              <a:t>yìngpìn</a:t>
            </a:r>
          </a:p>
          <a:p>
            <a:pPr>
              <a:defRPr sz="2400"/>
            </a:pPr>
            <a:r>
              <a:t>apply for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1279</a:t>
            </a:r>
          </a:p>
        </p:txBody>
      </p:sp>
    </p:spTree>
  </p:cSld>
  <p:clrMapOvr>
    <a:masterClrMapping/>
  </p:clrMapOvr>
</p:sld>
</file>

<file path=ppt/slides/slide9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赢</a:t>
            </a:r>
          </a:p>
          <a:p>
            <a:pPr>
              <a:defRPr sz="2400"/>
            </a:pPr>
            <a:r>
              <a:t>yíng</a:t>
            </a:r>
          </a:p>
          <a:p>
            <a:pPr>
              <a:defRPr sz="2400"/>
            </a:pPr>
            <a:r>
              <a:t>win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1280</a:t>
            </a:r>
          </a:p>
        </p:txBody>
      </p:sp>
    </p:spTree>
  </p:cSld>
  <p:clrMapOvr>
    <a:masterClrMapping/>
  </p:clrMapOvr>
</p:sld>
</file>

<file path=ppt/slides/slide9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勇敢</a:t>
            </a:r>
          </a:p>
          <a:p>
            <a:pPr>
              <a:defRPr sz="2400"/>
            </a:pPr>
            <a:r>
              <a:t>yǒnggǎn</a:t>
            </a:r>
          </a:p>
          <a:p>
            <a:pPr>
              <a:defRPr sz="2400"/>
            </a:pPr>
            <a:r>
              <a:t>brave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1281</a:t>
            </a:r>
          </a:p>
        </p:txBody>
      </p:sp>
    </p:spTree>
  </p:cSld>
  <p:clrMapOvr>
    <a:masterClrMapping/>
  </p:clrMapOvr>
</p:sld>
</file>

<file path=ppt/slides/slide9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永远</a:t>
            </a:r>
          </a:p>
          <a:p>
            <a:pPr>
              <a:defRPr sz="2400"/>
            </a:pPr>
            <a:r>
              <a:t>yǒngyuǎn</a:t>
            </a:r>
          </a:p>
          <a:p>
            <a:pPr>
              <a:defRPr sz="2400"/>
            </a:pPr>
            <a:r>
              <a:t>forever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1282</a:t>
            </a:r>
          </a:p>
        </p:txBody>
      </p:sp>
    </p:spTree>
  </p:cSld>
  <p:clrMapOvr>
    <a:masterClrMapping/>
  </p:clrMapOvr>
</p:sld>
</file>

<file path=ppt/slides/slide9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优点</a:t>
            </a:r>
          </a:p>
          <a:p>
            <a:pPr>
              <a:defRPr sz="2400"/>
            </a:pPr>
            <a:r>
              <a:t>yōudiǎn</a:t>
            </a:r>
          </a:p>
          <a:p>
            <a:pPr>
              <a:defRPr sz="2400"/>
            </a:pPr>
            <a:r>
              <a:t>advantage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1283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胖</a:t>
            </a:r>
          </a:p>
          <a:p>
            <a:pPr>
              <a:defRPr sz="2400"/>
            </a:pPr>
            <a:r>
              <a:t>pàng</a:t>
            </a:r>
          </a:p>
          <a:p>
            <a:pPr>
              <a:defRPr sz="2400"/>
            </a:pPr>
            <a:r>
              <a:t>fat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96</a:t>
            </a:r>
          </a:p>
        </p:txBody>
      </p:sp>
    </p:spTree>
  </p:cSld>
  <p:clrMapOvr>
    <a:masterClrMapping/>
  </p:clrMapOvr>
</p:sld>
</file>

<file path=ppt/slides/slide9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优秀</a:t>
            </a:r>
          </a:p>
          <a:p>
            <a:pPr>
              <a:defRPr sz="2400"/>
            </a:pPr>
            <a:r>
              <a:t>yōuxiù</a:t>
            </a:r>
          </a:p>
          <a:p>
            <a:pPr>
              <a:defRPr sz="2400"/>
            </a:pPr>
            <a:r>
              <a:t>excellent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1284</a:t>
            </a:r>
          </a:p>
        </p:txBody>
      </p:sp>
    </p:spTree>
  </p:cSld>
  <p:clrMapOvr>
    <a:masterClrMapping/>
  </p:clrMapOvr>
</p:sld>
</file>

<file path=ppt/slides/slide9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幽默</a:t>
            </a:r>
          </a:p>
          <a:p>
            <a:pPr>
              <a:defRPr sz="2400"/>
            </a:pPr>
            <a:r>
              <a:t>yōumò</a:t>
            </a:r>
          </a:p>
          <a:p>
            <a:pPr>
              <a:defRPr sz="2400"/>
            </a:pPr>
            <a:r>
              <a:t>humor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1285</a:t>
            </a:r>
          </a:p>
        </p:txBody>
      </p:sp>
    </p:spTree>
  </p:cSld>
  <p:clrMapOvr>
    <a:masterClrMapping/>
  </p:clrMapOvr>
</p:sld>
</file>

<file path=ppt/slides/slide9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由</a:t>
            </a:r>
          </a:p>
          <a:p>
            <a:pPr>
              <a:defRPr sz="2400"/>
            </a:pPr>
            <a:r>
              <a:t>yóu</a:t>
            </a:r>
          </a:p>
          <a:p>
            <a:pPr>
              <a:defRPr sz="2400"/>
            </a:pPr>
            <a:r>
              <a:t>from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1286</a:t>
            </a:r>
          </a:p>
        </p:txBody>
      </p:sp>
    </p:spTree>
  </p:cSld>
  <p:clrMapOvr>
    <a:masterClrMapping/>
  </p:clrMapOvr>
</p:sld>
</file>

<file path=ppt/slides/slide9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由于</a:t>
            </a:r>
          </a:p>
          <a:p>
            <a:pPr>
              <a:defRPr sz="2400"/>
            </a:pPr>
            <a:r>
              <a:t>yóuyú</a:t>
            </a:r>
          </a:p>
          <a:p>
            <a:pPr>
              <a:defRPr sz="2400"/>
            </a:pPr>
            <a:r>
              <a:t>because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1287</a:t>
            </a:r>
          </a:p>
        </p:txBody>
      </p:sp>
    </p:spTree>
  </p:cSld>
  <p:clrMapOvr>
    <a:masterClrMapping/>
  </p:clrMapOvr>
</p:sld>
</file>

<file path=ppt/slides/slide9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邮局</a:t>
            </a:r>
          </a:p>
          <a:p>
            <a:pPr>
              <a:defRPr sz="2400"/>
            </a:pPr>
            <a:r>
              <a:t>yóujú</a:t>
            </a:r>
          </a:p>
          <a:p>
            <a:pPr>
              <a:defRPr sz="2400"/>
            </a:pPr>
            <a:r>
              <a:t>post office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1288</a:t>
            </a:r>
          </a:p>
        </p:txBody>
      </p:sp>
    </p:spTree>
  </p:cSld>
  <p:clrMapOvr>
    <a:masterClrMapping/>
  </p:clrMapOvr>
</p:sld>
</file>

<file path=ppt/slides/slide9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尤其</a:t>
            </a:r>
          </a:p>
          <a:p>
            <a:pPr>
              <a:defRPr sz="2400"/>
            </a:pPr>
            <a:r>
              <a:t>yóuqí</a:t>
            </a:r>
          </a:p>
          <a:p>
            <a:pPr>
              <a:defRPr sz="2400"/>
            </a:pPr>
            <a:r>
              <a:t>especially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1289</a:t>
            </a:r>
          </a:p>
        </p:txBody>
      </p:sp>
    </p:spTree>
  </p:cSld>
  <p:clrMapOvr>
    <a:masterClrMapping/>
  </p:clrMapOvr>
</p:sld>
</file>

<file path=ppt/slides/slide9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有趣</a:t>
            </a:r>
          </a:p>
          <a:p>
            <a:pPr>
              <a:defRPr sz="2400"/>
            </a:pPr>
            <a:r>
              <a:t>yǒuqù</a:t>
            </a:r>
          </a:p>
          <a:p>
            <a:pPr>
              <a:defRPr sz="2400"/>
            </a:pPr>
            <a:r>
              <a:t>interesting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1290</a:t>
            </a:r>
          </a:p>
        </p:txBody>
      </p:sp>
    </p:spTree>
  </p:cSld>
  <p:clrMapOvr>
    <a:masterClrMapping/>
  </p:clrMapOvr>
</p:sld>
</file>

<file path=ppt/slides/slide9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友好</a:t>
            </a:r>
          </a:p>
          <a:p>
            <a:pPr>
              <a:defRPr sz="2400"/>
            </a:pPr>
            <a:r>
              <a:t>yǒuhǎo</a:t>
            </a:r>
          </a:p>
          <a:p>
            <a:pPr>
              <a:defRPr sz="2400"/>
            </a:pPr>
            <a:r>
              <a:t>friendly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1291</a:t>
            </a:r>
          </a:p>
        </p:txBody>
      </p:sp>
    </p:spTree>
  </p:cSld>
  <p:clrMapOvr>
    <a:masterClrMapping/>
  </p:clrMapOvr>
</p:sld>
</file>

<file path=ppt/slides/slide9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友谊</a:t>
            </a:r>
          </a:p>
          <a:p>
            <a:pPr>
              <a:defRPr sz="2400"/>
            </a:pPr>
            <a:r>
              <a:t>yǒuyì</a:t>
            </a:r>
          </a:p>
          <a:p>
            <a:pPr>
              <a:defRPr sz="2400"/>
            </a:pPr>
            <a:r>
              <a:t>friendship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1292</a:t>
            </a:r>
          </a:p>
        </p:txBody>
      </p:sp>
    </p:spTree>
  </p:cSld>
  <p:clrMapOvr>
    <a:masterClrMapping/>
  </p:clrMapOvr>
</p:sld>
</file>

<file path=ppt/slides/slide9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愉快</a:t>
            </a:r>
          </a:p>
          <a:p>
            <a:pPr>
              <a:defRPr sz="2400"/>
            </a:pPr>
            <a:r>
              <a:t>yúkuài</a:t>
            </a:r>
          </a:p>
          <a:p>
            <a:pPr>
              <a:defRPr sz="2400"/>
            </a:pPr>
            <a:r>
              <a:t>cheerful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1293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害怕</a:t>
            </a:r>
          </a:p>
          <a:p>
            <a:pPr>
              <a:defRPr sz="2400"/>
            </a:pPr>
            <a:r>
              <a:t>hàipà</a:t>
            </a:r>
          </a:p>
          <a:p>
            <a:pPr>
              <a:defRPr sz="2400"/>
            </a:pPr>
            <a:r>
              <a:t>fear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97</a:t>
            </a:r>
          </a:p>
        </p:txBody>
      </p:sp>
    </p:spTree>
  </p:cSld>
  <p:clrMapOvr>
    <a:masterClrMapping/>
  </p:clrMapOvr>
</p:sld>
</file>

<file path=ppt/slides/slide9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于是</a:t>
            </a:r>
          </a:p>
          <a:p>
            <a:pPr>
              <a:defRPr sz="2400"/>
            </a:pPr>
            <a:r>
              <a:t>yúshì</a:t>
            </a:r>
          </a:p>
          <a:p>
            <a:pPr>
              <a:defRPr sz="2400"/>
            </a:pPr>
            <a:r>
              <a:t>therefore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1294</a:t>
            </a:r>
          </a:p>
        </p:txBody>
      </p:sp>
    </p:spTree>
  </p:cSld>
  <p:clrMapOvr>
    <a:masterClrMapping/>
  </p:clrMapOvr>
</p:sld>
</file>

<file path=ppt/slides/slide9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与</a:t>
            </a:r>
          </a:p>
          <a:p>
            <a:pPr>
              <a:defRPr sz="2400"/>
            </a:pPr>
            <a:r>
              <a:t>yǔ</a:t>
            </a:r>
          </a:p>
          <a:p>
            <a:pPr>
              <a:defRPr sz="2400"/>
            </a:pPr>
            <a:r>
              <a:t>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1295</a:t>
            </a:r>
          </a:p>
        </p:txBody>
      </p:sp>
    </p:spTree>
  </p:cSld>
  <p:clrMapOvr>
    <a:masterClrMapping/>
  </p:clrMapOvr>
</p:sld>
</file>

<file path=ppt/slides/slide9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语法</a:t>
            </a:r>
          </a:p>
          <a:p>
            <a:pPr>
              <a:defRPr sz="2400"/>
            </a:pPr>
            <a:r>
              <a:t>yǔfǎ</a:t>
            </a:r>
          </a:p>
          <a:p>
            <a:pPr>
              <a:defRPr sz="2400"/>
            </a:pPr>
            <a:r>
              <a:t>grammar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1296</a:t>
            </a:r>
          </a:p>
        </p:txBody>
      </p:sp>
    </p:spTree>
  </p:cSld>
  <p:clrMapOvr>
    <a:masterClrMapping/>
  </p:clrMapOvr>
</p:sld>
</file>

<file path=ppt/slides/slide9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语言</a:t>
            </a:r>
          </a:p>
          <a:p>
            <a:pPr>
              <a:defRPr sz="2400"/>
            </a:pPr>
            <a:r>
              <a:t>yǔyán</a:t>
            </a:r>
          </a:p>
          <a:p>
            <a:pPr>
              <a:defRPr sz="2400"/>
            </a:pPr>
            <a:r>
              <a:t>language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1297</a:t>
            </a:r>
          </a:p>
        </p:txBody>
      </p:sp>
    </p:spTree>
  </p:cSld>
  <p:clrMapOvr>
    <a:masterClrMapping/>
  </p:clrMapOvr>
</p:sld>
</file>

<file path=ppt/slides/slide9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羽毛球</a:t>
            </a:r>
          </a:p>
          <a:p>
            <a:pPr>
              <a:defRPr sz="2400"/>
            </a:pPr>
            <a:r>
              <a:t>yǔmáoqiú</a:t>
            </a:r>
          </a:p>
          <a:p>
            <a:pPr>
              <a:defRPr sz="2400"/>
            </a:pPr>
            <a:r>
              <a:t>badminton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1298</a:t>
            </a:r>
          </a:p>
        </p:txBody>
      </p:sp>
    </p:spTree>
  </p:cSld>
  <p:clrMapOvr>
    <a:masterClrMapping/>
  </p:clrMapOvr>
</p:sld>
</file>

<file path=ppt/slides/slide9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预习</a:t>
            </a:r>
          </a:p>
          <a:p>
            <a:pPr>
              <a:defRPr sz="2400"/>
            </a:pPr>
            <a:r>
              <a:t>yùxí</a:t>
            </a:r>
          </a:p>
          <a:p>
            <a:pPr>
              <a:defRPr sz="2400"/>
            </a:pPr>
            <a:r>
              <a:t>preview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1299</a:t>
            </a:r>
          </a:p>
        </p:txBody>
      </p:sp>
    </p:spTree>
  </p:cSld>
  <p:clrMapOvr>
    <a:masterClrMapping/>
  </p:clrMapOvr>
</p:sld>
</file>

<file path=ppt/slides/slide9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原来</a:t>
            </a:r>
          </a:p>
          <a:p>
            <a:pPr>
              <a:defRPr sz="2400"/>
            </a:pPr>
            <a:r>
              <a:t>yuánlái</a:t>
            </a:r>
          </a:p>
          <a:p>
            <a:pPr>
              <a:defRPr sz="2400"/>
            </a:pPr>
            <a:r>
              <a:t>original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1300</a:t>
            </a:r>
          </a:p>
        </p:txBody>
      </p:sp>
    </p:spTree>
  </p:cSld>
  <p:clrMapOvr>
    <a:masterClrMapping/>
  </p:clrMapOvr>
</p:sld>
</file>

<file path=ppt/slides/slide9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原谅</a:t>
            </a:r>
          </a:p>
          <a:p>
            <a:pPr>
              <a:defRPr sz="2400"/>
            </a:pPr>
            <a:r>
              <a:t>yuánliàng</a:t>
            </a:r>
          </a:p>
          <a:p>
            <a:pPr>
              <a:defRPr sz="2400"/>
            </a:pPr>
            <a:r>
              <a:t>forgive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1301</a:t>
            </a:r>
          </a:p>
        </p:txBody>
      </p:sp>
    </p:spTree>
  </p:cSld>
  <p:clrMapOvr>
    <a:masterClrMapping/>
  </p:clrMapOvr>
</p:sld>
</file>

<file path=ppt/slides/slide9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原因</a:t>
            </a:r>
          </a:p>
          <a:p>
            <a:pPr>
              <a:defRPr sz="2400"/>
            </a:pPr>
            <a:r>
              <a:t>yuányīn</a:t>
            </a:r>
          </a:p>
          <a:p>
            <a:pPr>
              <a:defRPr sz="2400"/>
            </a:pPr>
            <a:r>
              <a:t>reason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1302</a:t>
            </a:r>
          </a:p>
        </p:txBody>
      </p:sp>
    </p:spTree>
  </p:cSld>
  <p:clrMapOvr>
    <a:masterClrMapping/>
  </p:clrMapOvr>
</p:sld>
</file>

<file path=ppt/slides/slide9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约会</a:t>
            </a:r>
          </a:p>
          <a:p>
            <a:pPr>
              <a:defRPr sz="2400"/>
            </a:pPr>
            <a:r>
              <a:t>yuēhuì</a:t>
            </a:r>
          </a:p>
          <a:p>
            <a:pPr>
              <a:defRPr sz="2400"/>
            </a:pPr>
            <a:r>
              <a:t>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1303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节日</a:t>
            </a:r>
          </a:p>
          <a:p>
            <a:pPr>
              <a:defRPr sz="2400"/>
            </a:pPr>
            <a:r>
              <a:t>jiérì</a:t>
            </a:r>
          </a:p>
          <a:p>
            <a:pPr>
              <a:defRPr sz="2400"/>
            </a:pPr>
            <a:r>
              <a:t>festival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98</a:t>
            </a:r>
          </a:p>
        </p:txBody>
      </p:sp>
    </p:spTree>
  </p:cSld>
  <p:clrMapOvr>
    <a:masterClrMapping/>
  </p:clrMapOvr>
</p:sld>
</file>

<file path=ppt/slides/slide9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阅读</a:t>
            </a:r>
          </a:p>
          <a:p>
            <a:pPr>
              <a:defRPr sz="2400"/>
            </a:pPr>
            <a:r>
              <a:t>yuèdú</a:t>
            </a:r>
          </a:p>
          <a:p>
            <a:pPr>
              <a:defRPr sz="2400"/>
            </a:pPr>
            <a:r>
              <a:t>read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1304</a:t>
            </a:r>
          </a:p>
        </p:txBody>
      </p:sp>
    </p:spTree>
  </p:cSld>
  <p:clrMapOvr>
    <a:masterClrMapping/>
  </p:clrMapOvr>
</p:sld>
</file>

<file path=ppt/slides/slide9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云</a:t>
            </a:r>
          </a:p>
          <a:p>
            <a:pPr>
              <a:defRPr sz="2400"/>
            </a:pPr>
            <a:r>
              <a:t>yún</a:t>
            </a:r>
          </a:p>
          <a:p>
            <a:pPr>
              <a:defRPr sz="2400"/>
            </a:pPr>
            <a:r>
              <a:t>cloud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1305</a:t>
            </a:r>
          </a:p>
        </p:txBody>
      </p:sp>
    </p:spTree>
  </p:cSld>
  <p:clrMapOvr>
    <a:masterClrMapping/>
  </p:clrMapOvr>
</p:sld>
</file>

<file path=ppt/slides/slide9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允许</a:t>
            </a:r>
          </a:p>
          <a:p>
            <a:pPr>
              <a:defRPr sz="2400"/>
            </a:pPr>
            <a:r>
              <a:t>yǔnxǔ</a:t>
            </a:r>
          </a:p>
          <a:p>
            <a:pPr>
              <a:defRPr sz="2400"/>
            </a:pPr>
            <a:r>
              <a:t>allow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1306</a:t>
            </a:r>
          </a:p>
        </p:txBody>
      </p:sp>
    </p:spTree>
  </p:cSld>
  <p:clrMapOvr>
    <a:masterClrMapping/>
  </p:clrMapOvr>
</p:sld>
</file>

<file path=ppt/slides/slide9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杂志</a:t>
            </a:r>
          </a:p>
          <a:p>
            <a:pPr>
              <a:defRPr sz="2400"/>
            </a:pPr>
            <a:r>
              <a:t>zázhì</a:t>
            </a:r>
          </a:p>
          <a:p>
            <a:pPr>
              <a:defRPr sz="2400"/>
            </a:pPr>
            <a:r>
              <a:t>magazine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1307</a:t>
            </a:r>
          </a:p>
        </p:txBody>
      </p:sp>
    </p:spTree>
  </p:cSld>
  <p:clrMapOvr>
    <a:masterClrMapping/>
  </p:clrMapOvr>
</p:sld>
</file>

<file path=ppt/slides/slide9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咱们</a:t>
            </a:r>
          </a:p>
          <a:p>
            <a:pPr>
              <a:defRPr sz="2400"/>
            </a:pPr>
            <a:r>
              <a:t>zánmen</a:t>
            </a:r>
          </a:p>
          <a:p>
            <a:pPr>
              <a:defRPr sz="2400"/>
            </a:pPr>
            <a:r>
              <a:t>we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1308</a:t>
            </a:r>
          </a:p>
        </p:txBody>
      </p:sp>
    </p:spTree>
  </p:cSld>
  <p:clrMapOvr>
    <a:masterClrMapping/>
  </p:clrMapOvr>
</p:sld>
</file>

<file path=ppt/slides/slide9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暂时</a:t>
            </a:r>
          </a:p>
          <a:p>
            <a:pPr>
              <a:defRPr sz="2400"/>
            </a:pPr>
            <a:r>
              <a:t>zànshí</a:t>
            </a:r>
          </a:p>
          <a:p>
            <a:pPr>
              <a:defRPr sz="2400"/>
            </a:pPr>
            <a:r>
              <a:t>temporary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1309</a:t>
            </a:r>
          </a:p>
        </p:txBody>
      </p:sp>
    </p:spTree>
  </p:cSld>
  <p:clrMapOvr>
    <a:masterClrMapping/>
  </p:clrMapOvr>
</p:sld>
</file>

<file path=ppt/slides/slide9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脏</a:t>
            </a:r>
          </a:p>
          <a:p>
            <a:pPr>
              <a:defRPr sz="2400"/>
            </a:pPr>
            <a:r>
              <a:t>zāng</a:t>
            </a:r>
          </a:p>
          <a:p>
            <a:pPr>
              <a:defRPr sz="2400"/>
            </a:pPr>
            <a:r>
              <a:t>dirty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1310</a:t>
            </a:r>
          </a:p>
        </p:txBody>
      </p:sp>
    </p:spTree>
  </p:cSld>
  <p:clrMapOvr>
    <a:masterClrMapping/>
  </p:clrMapOvr>
</p:sld>
</file>

<file path=ppt/slides/slide9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责任</a:t>
            </a:r>
          </a:p>
          <a:p>
            <a:pPr>
              <a:defRPr sz="2400"/>
            </a:pPr>
            <a:r>
              <a:t>zérèn</a:t>
            </a:r>
          </a:p>
          <a:p>
            <a:pPr>
              <a:defRPr sz="2400"/>
            </a:pPr>
            <a:r>
              <a:t>responsibility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1311</a:t>
            </a:r>
          </a:p>
        </p:txBody>
      </p:sp>
    </p:spTree>
  </p:cSld>
  <p:clrMapOvr>
    <a:masterClrMapping/>
  </p:clrMapOvr>
</p:sld>
</file>

<file path=ppt/slides/slide9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增加</a:t>
            </a:r>
          </a:p>
          <a:p>
            <a:pPr>
              <a:defRPr sz="2400"/>
            </a:pPr>
            <a:r>
              <a:t>zēngjiā</a:t>
            </a:r>
          </a:p>
          <a:p>
            <a:pPr>
              <a:defRPr sz="2400"/>
            </a:pPr>
            <a:r>
              <a:t>increase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1312</a:t>
            </a:r>
          </a:p>
        </p:txBody>
      </p:sp>
    </p:spTree>
  </p:cSld>
  <p:clrMapOvr>
    <a:masterClrMapping/>
  </p:clrMapOvr>
</p:sld>
</file>

<file path=ppt/slides/slide9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占线</a:t>
            </a:r>
          </a:p>
          <a:p>
            <a:pPr>
              <a:defRPr sz="2400"/>
            </a:pPr>
            <a:r>
              <a:t>zhànxiàn</a:t>
            </a:r>
          </a:p>
          <a:p>
            <a:pPr>
              <a:defRPr sz="2400"/>
            </a:pPr>
            <a:r>
              <a:t>(line) busy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1313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终于</a:t>
            </a:r>
          </a:p>
          <a:p>
            <a:pPr>
              <a:defRPr sz="2400"/>
            </a:pPr>
            <a:r>
              <a:t>zhōngyú</a:t>
            </a:r>
          </a:p>
          <a:p>
            <a:pPr>
              <a:defRPr sz="2400"/>
            </a:pPr>
            <a:r>
              <a:t>finally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99</a:t>
            </a:r>
          </a:p>
        </p:txBody>
      </p:sp>
    </p:spTree>
  </p:cSld>
  <p:clrMapOvr>
    <a:masterClrMapping/>
  </p:clrMapOvr>
</p:sld>
</file>

<file path=ppt/slides/slide9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招聘</a:t>
            </a:r>
          </a:p>
          <a:p>
            <a:pPr>
              <a:defRPr sz="2400"/>
            </a:pPr>
            <a:r>
              <a:t>zhāopìn</a:t>
            </a:r>
          </a:p>
          <a:p>
            <a:pPr>
              <a:defRPr sz="2400"/>
            </a:pPr>
            <a:r>
              <a:t>recruit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1314</a:t>
            </a:r>
          </a:p>
        </p:txBody>
      </p:sp>
    </p:spTree>
  </p:cSld>
  <p:clrMapOvr>
    <a:masterClrMapping/>
  </p:clrMapOvr>
</p:sld>
</file>

<file path=ppt/slides/slide9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照</a:t>
            </a:r>
          </a:p>
          <a:p>
            <a:pPr>
              <a:defRPr sz="2400"/>
            </a:pPr>
            <a:r>
              <a:t>zhào</a:t>
            </a:r>
          </a:p>
          <a:p>
            <a:pPr>
              <a:defRPr sz="2400"/>
            </a:pPr>
            <a:r>
              <a:t>reflect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1315</a:t>
            </a:r>
          </a:p>
        </p:txBody>
      </p:sp>
    </p:spTree>
  </p:cSld>
  <p:clrMapOvr>
    <a:masterClrMapping/>
  </p:clrMapOvr>
</p:sld>
</file>

<file path=ppt/slides/slide9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真正</a:t>
            </a:r>
          </a:p>
          <a:p>
            <a:pPr>
              <a:defRPr sz="2400"/>
            </a:pPr>
            <a:r>
              <a:t>zhēnzhèng</a:t>
            </a:r>
          </a:p>
          <a:p>
            <a:pPr>
              <a:defRPr sz="2400"/>
            </a:pPr>
            <a:r>
              <a:t>real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1316</a:t>
            </a:r>
          </a:p>
        </p:txBody>
      </p:sp>
    </p:spTree>
  </p:cSld>
  <p:clrMapOvr>
    <a:masterClrMapping/>
  </p:clrMapOvr>
</p:sld>
</file>

<file path=ppt/slides/slide9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整理</a:t>
            </a:r>
          </a:p>
          <a:p>
            <a:pPr>
              <a:defRPr sz="2400"/>
            </a:pPr>
            <a:r>
              <a:t>zhěnglǐ</a:t>
            </a:r>
          </a:p>
          <a:p>
            <a:pPr>
              <a:defRPr sz="2400"/>
            </a:pPr>
            <a:r>
              <a:t>arrangement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1317</a:t>
            </a:r>
          </a:p>
        </p:txBody>
      </p:sp>
    </p:spTree>
  </p:cSld>
  <p:clrMapOvr>
    <a:masterClrMapping/>
  </p:clrMapOvr>
</p:sld>
</file>

<file path=ppt/slides/slide9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正常</a:t>
            </a:r>
          </a:p>
          <a:p>
            <a:pPr>
              <a:defRPr sz="2400"/>
            </a:pPr>
            <a:r>
              <a:t>zhèngcháng</a:t>
            </a:r>
          </a:p>
          <a:p>
            <a:pPr>
              <a:defRPr sz="2400"/>
            </a:pPr>
            <a:r>
              <a:t>normal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1318</a:t>
            </a:r>
          </a:p>
        </p:txBody>
      </p:sp>
    </p:spTree>
  </p:cSld>
  <p:clrMapOvr>
    <a:masterClrMapping/>
  </p:clrMapOvr>
</p:sld>
</file>

<file path=ppt/slides/slide9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正好</a:t>
            </a:r>
          </a:p>
          <a:p>
            <a:pPr>
              <a:defRPr sz="2400"/>
            </a:pPr>
            <a:r>
              <a:t>zhènghǎo</a:t>
            </a:r>
          </a:p>
          <a:p>
            <a:pPr>
              <a:defRPr sz="2400"/>
            </a:pPr>
            <a:r>
              <a:t>just right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1319</a:t>
            </a:r>
          </a:p>
        </p:txBody>
      </p:sp>
    </p:spTree>
  </p:cSld>
  <p:clrMapOvr>
    <a:masterClrMapping/>
  </p:clrMapOvr>
</p:sld>
</file>

<file path=ppt/slides/slide9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正确</a:t>
            </a:r>
          </a:p>
          <a:p>
            <a:pPr>
              <a:defRPr sz="2400"/>
            </a:pPr>
            <a:r>
              <a:t>zhèngquè</a:t>
            </a:r>
          </a:p>
          <a:p>
            <a:pPr>
              <a:defRPr sz="2400"/>
            </a:pPr>
            <a:r>
              <a:t>correct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1320</a:t>
            </a:r>
          </a:p>
        </p:txBody>
      </p:sp>
    </p:spTree>
  </p:cSld>
  <p:clrMapOvr>
    <a:masterClrMapping/>
  </p:clrMapOvr>
</p:sld>
</file>

<file path=ppt/slides/slide9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正式</a:t>
            </a:r>
          </a:p>
          <a:p>
            <a:pPr>
              <a:defRPr sz="2400"/>
            </a:pPr>
            <a:r>
              <a:t>zhèngshì</a:t>
            </a:r>
          </a:p>
          <a:p>
            <a:pPr>
              <a:defRPr sz="2400"/>
            </a:pPr>
            <a:r>
              <a:t>formal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1321</a:t>
            </a:r>
          </a:p>
        </p:txBody>
      </p:sp>
    </p:spTree>
  </p:cSld>
  <p:clrMapOvr>
    <a:masterClrMapping/>
  </p:clrMapOvr>
</p:sld>
</file>

<file path=ppt/slides/slide9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证明</a:t>
            </a:r>
          </a:p>
          <a:p>
            <a:pPr>
              <a:defRPr sz="2400"/>
            </a:pPr>
            <a:r>
              <a:t>zhèngmíng</a:t>
            </a:r>
          </a:p>
          <a:p>
            <a:pPr>
              <a:defRPr sz="2400"/>
            </a:pPr>
            <a:r>
              <a:t>prove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1322</a:t>
            </a:r>
          </a:p>
        </p:txBody>
      </p:sp>
    </p:spTree>
  </p:cSld>
  <p:clrMapOvr>
    <a:masterClrMapping/>
  </p:clrMapOvr>
</p:sld>
</file>

<file path=ppt/slides/slide9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6400"/>
            </a:pPr>
            <a:r>
              <a:t>支持</a:t>
            </a:r>
          </a:p>
          <a:p>
            <a:pPr>
              <a:defRPr sz="2400"/>
            </a:pPr>
            <a:r>
              <a:t>zhīchí</a:t>
            </a:r>
          </a:p>
          <a:p>
            <a:pPr>
              <a:defRPr sz="2400"/>
            </a:pPr>
            <a:r>
              <a:t>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/>
            </a:pPr>
            <a:r>
              <a:t>1324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