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只（量词）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(measure word)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一会儿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yíhuìr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 while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关于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guānyú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about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根据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gēnjù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according to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 of 259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borrow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瓶子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píngzi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bottle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bowl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面包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miànbāo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Bread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 of 259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chuān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wash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gěi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give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100 of 259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dǒng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understand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smile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告诉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gàosù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zhǔnbèi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prepare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101 of 259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开始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kāishǐ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begin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jièshào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introduce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帮助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bāngzhù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help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102 of 259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present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děng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起床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qǐchuáng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up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103 of 259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唱歌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chànggē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跳舞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tiàowǔ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dance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旅游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lǚyóu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travel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上班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shàngbān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on duty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104 of 259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shēngbìng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ill, get sick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休息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xiūxi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运动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yùndòng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exercise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游泳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yóuyǒng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swim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105 of 259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踢足球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tīzúqiú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play footbal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打篮球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dǎlánqiú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play basketball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觉得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juédé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think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zhīdao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know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106 of 259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希望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xīwàng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hope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kěyǐ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kěnéng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107 of 259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white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black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busy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108 of 259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kuài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slow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好吃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hǎochī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delicious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109 of 259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刷牙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shuāyá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Brush one’s teeth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蛋糕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dàngāo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Cake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照相机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zhàoxiàngjī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Camera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 of 259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tired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expensive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110 of 259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便宜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piányi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cheap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cloudy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wrong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111 of 259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快乐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kuàilè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happy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爱情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àiqíng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ānpái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arrange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112 of 259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ānquán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security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按时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ànshí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on time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按照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ànzhào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according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百分之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bǎifēnzhī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percent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113 of 259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棒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stick；excellent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包子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bāozi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Steamed stuffed bun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保护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bǎohù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protect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保证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bǎozhèng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ensure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114 of 259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抱歉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bàoqiàn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feel sorry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报名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bàomíng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sign up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本来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běnlái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originally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115 of 259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bèn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stupid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比如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bǐrú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such as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毕业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bìyè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graduation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116 of 259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biāozhǔn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standard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表格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biǎogé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biǎoshì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Express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表演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biǎoyǎn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perform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117 of 259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表扬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biǎoyáng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Praise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饼干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bǐnggān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Biscuits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并且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bìngqiě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also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博士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bóshì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doctor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118 of 259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búguò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However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不得不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bùdébù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have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bùguǎn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 matter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bùjǐn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not only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119 of 259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关心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Care for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yídìng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Certain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biànhuà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change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change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 of 259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bùfen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wipe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cāi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cáiliào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Material Science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120 of 259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参观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cānguān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visit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餐厅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cāntīng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Restaurant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差不多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chàbuduō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Almost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长城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chángchéng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Great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121 of 259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长江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chángjiāng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Yangtze River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超过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chāoguò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Exceed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厕所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cèsuǒ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Toilet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122 of 259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chénggōng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Success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成为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chéngwéi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Become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诚实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honest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乘坐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chéngzuò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123 of 259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吃惊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chījīng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amazed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重新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chóngxīn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again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抽烟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chōuyān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smoking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出差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chūchāi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 business travel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124 of 259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出发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chūfā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Set out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出生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chūshēng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Birth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出现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chūxiàn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Appear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厨房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chúfáng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Kitchen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125 of 259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传真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chuánzhēn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Fax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窗户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chuānghu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Window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词语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cíyǔ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terms, words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从来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cónglái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Always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126 of 259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粗心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cūxīn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careless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cún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Deposit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cuòwù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error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dá’àn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Answer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127 of 259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打招呼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dǎzhāohu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Say hello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dress up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dǎrǎo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Disturb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dǎyìn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Print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128 of 259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129)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dǎzhé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Discount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dǎzhēn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 make an injection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大概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dàgài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Probably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大使馆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dàshǐguǎn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Embassy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129 of 259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liáotiān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zhōngwén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Chinese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xuǎnzé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Choice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筷子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kuàizi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chopsticks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 of 259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大约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dàyuē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about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大夫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dàifu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Doctor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当时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dāngshí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at that time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130 of 259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knife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导游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dǎoyóu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到处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dàochù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everywhere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到底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dàodǐ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 the end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131 of 259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道歉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dàoqiàn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apologize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得意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déyì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Proud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location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得（助动词）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děi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have to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132 of 259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登机牌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dēngjīpái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Boarding pass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bottom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earth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133 of 259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dìzhǐ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address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调查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diàochá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investigation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134 of 259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dòngzuò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堵车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dǔchē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Traffic jam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肚子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dùzi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短信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duǎnxìn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Short message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135 of 259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对于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duìyú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about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对话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duìhuà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dialogue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对面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duìmiàn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Opposite side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ér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136 of 259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儿童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értóng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children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发生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fāshēng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Happen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发展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fāzhǎn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Development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法律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fǎlǜ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137 of 259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翻译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fānyì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translate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烦恼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fánnǎo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annoyance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反对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fǎnduì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Opposition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fāngfǎ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Method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138 of 259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139)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方面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fāngmiàn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Aspect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fāngxiàng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direction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房东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fángdōng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landlord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放弃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fàngqì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give up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139 of 259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class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dǎsǎo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Clean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干净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gānjìng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clean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 of 259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放暑假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fàngshǔjià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summer vacation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放松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fàngsōng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Relax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fèn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share (measure word)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丰富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fēngfù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140 of 259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否则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fǒuzé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otherwise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fúhé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accord with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rich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付款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fùkuǎn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141 of 259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父亲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fùqīn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复印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fùyìn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 copy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复杂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fùzá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complex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负责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fùzé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responsible for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142 of 259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改变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gǎibiàn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change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干杯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gānbēi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Cheers!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catch up with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gǎndòng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moved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143 of 259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gǎnjué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feel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feeling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gǎnxiè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Thank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dry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144 of 259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高速公路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gāosùgōnglù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Expressway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胳膊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gēbo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various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145 of 259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gōnglǐ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kilometre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工资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gōngzī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wages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功夫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Kungfu 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共同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gòngtóng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common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146 of 259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enough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购物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gòuwù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Shopping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估计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gūjì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estimate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鼓励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gǔlì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encourage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147 of 259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顾客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gùkè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customer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故意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gùyì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deliberately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关键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guānjiàn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key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148 of 259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149)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观众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guānzhòng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Audience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guǎnlǐ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Administration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light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广播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guǎngbō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Radio broadcast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149 of 259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明白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míngbai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clear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清楚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qīngchu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clear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cōngming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同事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tóngshì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Colleague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 of 259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广告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guǎnggào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Advertisement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Stroll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规定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guīdìng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Regulations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国际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guójì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international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150 of 259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国籍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guójí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nationality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果汁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guǒzhī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fruit juice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guòchéng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process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海洋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hǎiyáng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ocean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151 of 259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害羞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hàixiū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寒假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hánjià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winter vacation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sweat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航班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hángbān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flight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152 of 259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好处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hǎochù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benefit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好像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hǎoxiàng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like, seem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hàomǎ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number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合格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hégé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qualified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153 of 259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合适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héshì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appropriate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盒子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hézi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Box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thick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后悔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hòuhuǐ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regret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154 of 259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护士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hùshi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Nurse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互联网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hùliánwǎng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Internet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互相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hùxiāng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each other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怀疑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huáiyí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doubt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155 of 259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回忆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huíyì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Memory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huódòng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activity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活泼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huópō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lively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156 of 259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获得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huòdé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jīchǔ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Basics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激动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jīdòng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Excited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积极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positive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157 of 259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积累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jīlěi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accumulation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及时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jíshí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timely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即使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jíshǐ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even if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158 of 259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159)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jìzhě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Reporter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既然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although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jìshù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technology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159 of 259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舒服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shūfu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comfortable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yìbān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commonly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bǐjiào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compare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wánchéng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complete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 of 259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继续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jìxù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Continue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家具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jiājù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furniture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加班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jiābān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overtime work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加油站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jiāyóuzhàn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Gas station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160 of 259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false 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jiàgé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坚持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jiānchí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Insist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减肥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jiǎnféi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Reduce weight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161 of 259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减少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jiǎnshǎo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reduce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proposal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将来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jiānglái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future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奖金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jiǎngjīn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bonus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162 of 259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降低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jiàngdī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reduce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降落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jiàngluò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交流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jiāoliú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Communication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交通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jiāotōng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traffic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163 of 259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郊区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jiāoqū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Suburb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骄傲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jiāo’ào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Proud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饺子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jiǎozi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Dumplings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教授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jiàoshòu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professor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164 of 259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教育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jiàoyù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education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jiēshòu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accept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接着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jiēzhe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Next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jiéguǒ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Result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165 of 259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section, festival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节约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jiéyuē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jiěshì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explain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尽管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jǐnguǎn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although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166 of 259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紧张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jǐnzhāng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Nervous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进行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jìnxíng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process of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禁止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jìnzhǐ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prohibit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精彩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jīngcǎi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Marvellous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167 of 259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Economics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experience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jīngyàn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experience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京剧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jīngjù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Beijing opera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168 of 259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169)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警察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jǐngchá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Policeman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景色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jǐngsè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scenery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竟然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jìngrán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Unexpectedly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竞争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jìngzhēng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compete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169 of 259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方便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fāngbiàn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convenient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国家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guójiā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Country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信用卡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xìnyòngkǎ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Credit card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 of 259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镜子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jìngzi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Mirror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究竟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jiūjìng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exactly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lift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举办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jǔbàn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hold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170 of 259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举行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jǔxíng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拒绝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jùjué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refuse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jùlí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distance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聚会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jùhuì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Party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171 of 259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开玩笑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kāiwánxiào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Make fun of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开心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kāixīn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Happy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kànfǎ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view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考虑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kǎolǜ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Consider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172 of 259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烤鸭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kǎoyā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Roasted Duck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Tree (measure word)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科学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kēxué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science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咳嗽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késou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cough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173 of 259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kělián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however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kěxī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unfortunately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客厅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kètīng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 living room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174 of 259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肯定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kěndìng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empty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空气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kōngqì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air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恐怕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kǒngpà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I’m afraid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175 of 259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bitter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矿泉水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kuàngquánshuǐ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Mineral water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kùn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sleepy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困难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kùnnan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difficulty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176 of 259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pull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垃圾桶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lājītǒng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Trash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spicy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来自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láizì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Come from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177 of 259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来不及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láibují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There’s not enough time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来得及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láidejí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time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lazy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浪费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làngfèi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Waste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178 of 259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179)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浪漫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làngmàn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romantic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老虎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lǎohǔ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Tiger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冷静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lěngjìng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calm down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理发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lǐfà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Haircut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179 of 259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文化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wénhuà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Culture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决定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juédìng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Decision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cídiǎn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Dictionaries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 of 259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lǐjiě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Understand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理想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lǐxiǎng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ideal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礼貌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lǐmào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politeness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礼拜天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lǐbàitiān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Sunday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180 of 259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厉害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lìhai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Fierce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力气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lìqi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Strength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例如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lìrú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 example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Two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181 of 259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联系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liánxì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contact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凉快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liángkuai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Pleasantly cool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零钱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língqián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Small change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182 of 259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另外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lìngwài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addition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流利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liúlì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fluent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流行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liúxíng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Popular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183 of 259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chaos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旅行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lǚxíng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travel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lǜshī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Lawyer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麻烦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máfan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trouble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184 of 259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马虎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mǎhu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Careless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full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hair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毛巾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máojīn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Towel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185 of 259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美丽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měilì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beautiful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dream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迷路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mílù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lost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mìmǎ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Password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186 of 259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免费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miǎnfèi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Free of charge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second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民族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mínzú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母亲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mǔqīn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mother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187 of 259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mùdì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objective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耐心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nàixīn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patience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难道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nándào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could it be said that …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难受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nánshòu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Uncomfortable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188 of 259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189)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within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nèiróng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content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nénglì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ability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niánlíng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189 of 259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difficult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discharge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放心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fàngxīn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Don’t worry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double, pair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 of 259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get, make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暖和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nuǎnhuo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warm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偶尔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ǒu’ěr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occasionally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排队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páiduì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queue; stand in a line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190 of 259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排列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páiliè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array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pànduàn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judge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accompany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批评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pīpíng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criticism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191 of 259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皮肤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pífū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skin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脾气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Bad temper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piece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fool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192 of 259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乒乓球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pīngpāngqiú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Table Tennis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平时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píngshí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peacetime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broken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葡萄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pútao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Grape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193 of 259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普遍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pǔbiàn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universal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普通话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pǔtōnghuà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Mandarin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其次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qícì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Secondly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其中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qízhōng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among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194 of 259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气候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qìhòu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climate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千万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qiānwàn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Must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签证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qiānzhèng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visa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knock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195 of 259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Bridge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巧克力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qiǎokèlì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Chocolates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亲戚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qīnqi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Relative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light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196 of 259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轻松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qīngsōng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Relaxed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qíngkuàng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Situation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区别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qūbié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Difference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197 of 259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quánbù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whole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quēdiǎn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shortcoming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缺少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quēshǎo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Lack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198 of 259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199)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确实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quèshí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Exactly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然而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rán’ér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however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热闹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rènao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lively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199 of 259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成绩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chéngjì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achievement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其实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actually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After, through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again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 of 259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饮料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yǐnliào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Drinks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司机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sījī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Driver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认真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rènzhēn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earnest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耳朵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ěrduo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 of 259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任何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rènhé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whatever, any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rènwu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task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throw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仍然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réngrán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still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200 of 259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日记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rìjì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diary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rùkǒu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Entrance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散步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sànbù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 a walk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森林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sēnlín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Forest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201 of 259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沙发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shāfā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Sofa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商量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shāngliang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discuss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伤心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shāngxīn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稍微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shāowēi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slightly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202 of 259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勺子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sháozi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Spoon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社会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shèhuì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Sociology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deep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申请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shēnqǐng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Apply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203 of 259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甚至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shènzhì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Even to the extent that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shēnghuó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Life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shēngmìng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life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business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204 of 259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shěng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province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Left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shībài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fail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失望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shīwàng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Disappointment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205 of 259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师傅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shīfu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Master worker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十分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shífēn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very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实际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shíjì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Actual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实在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shízài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really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206 of 259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make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shǐyòng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是否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shìfǒu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Whether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适合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shìhé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207 of 259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适应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shìyìng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Adapt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世纪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century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shōu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collect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shōurù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income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208 of 259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收拾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shōushi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Tidy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首都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shǒudū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capital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首先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shǒuxiān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First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受不了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shòubuliǎo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Cannot bear sth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209 of 259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容易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róngyì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easily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east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element; yuan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电梯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diàntī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Elevator.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 of 259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受到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shòudào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Suffer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售货员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shòuhuòyuán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Salesperson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lose, fail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shúxī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familiar with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210 of 259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shùliàng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Number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shùzì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number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Handsome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顺便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shùnbiàn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Incidentally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211 of 259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顺利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shùnlì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smoothly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shùnxù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order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shuōmíng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Explain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shuòshì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master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212 of 259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sùdù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speed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塑料袋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sùliàodài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Plastic bag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213 of 259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随便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suíbiàn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casual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随着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suízhe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along with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孙子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sūnzi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Grandson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所有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suǒyǒu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214 of 259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platform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tàidu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attitude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talk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弹钢琴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tángāngqín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Play the piano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215 of 259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soup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sugar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216 of 259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讨论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tǎolùn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discuss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讨厌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tǎoyàn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tèdiǎn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Characteristic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提供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tígōng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provide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217 of 259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提前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tíqián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advance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tíxǐng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remind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填空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tiánkòng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Fill in the blanks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tiáojiàn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condition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218 of 259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Stop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tǐng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quite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通过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tōngguò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through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tōngzhī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notice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219 of 259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电子邮件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diànzǐyóujiàn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E-mail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遇到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yùdào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encounter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jiéshù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热情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Enthusiasm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 of 259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同时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tóngshí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meanwhile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同情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tóngqíng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Sympathy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tuī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push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推迟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tuīchí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delay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220 of 259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tuō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 off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袜子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wàzi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Socks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完全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wánquán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completely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往往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wǎngwǎng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Often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221 of 259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网球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wǎngqiú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Tennis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网站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wǎngzhàn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website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危险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wēixiǎn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danger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味道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wèidào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taste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222 of 259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卫生间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wèishēngjiān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toilet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温度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wēndù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temperature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wénzhāng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Article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污染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wūrǎn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contaminated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223 of 259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nothing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无聊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wúliáo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Boring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无论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wúlùn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 matter what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误会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wùhuì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Misunderstanding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224 of 259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西红柿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xīhóngshì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Tomato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吸引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xīyǐn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Attract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salty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现金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xiànjīn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cash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225 of 259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羡慕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xiànmù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Envy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fragrant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相反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xiāngfǎn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Contrary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xiāngtóng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identical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226 of 259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详细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xiángxì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detailed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橡皮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xiàngpí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rubber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xiāoxi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message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227 of 259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小吃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xiǎochī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snack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小伙子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xiǎohuǒzi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Young fellow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小说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xiǎoshuō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Novel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笑话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xiàohua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joke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228 of 259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229)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xiàoguǒ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Effect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辛苦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xīnkǔ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hard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心情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xīnqíng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mood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信封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xìnfēng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envelope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229 of 259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huánjìng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Environment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yíyàng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equally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特别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tèbié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Especially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除了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chúle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except, besides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 of 259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xìnxī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information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信心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confidence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兴奋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xīngfèn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Excitement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That’s 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230 of 259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xǐng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wake up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xìngbié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Gender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性格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xìnggé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character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幸福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xìngfú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happiness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231 of 259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修理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xiūlǐ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repair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许多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xǔduō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many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学期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xuéqī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Semester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yālì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pressure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232 of 259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牙膏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yágāo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toothpaste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亚洲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yàzhōu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Asia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salt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233 of 259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严格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yángé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strict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严重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yánzhòng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serious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研究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yánjiū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research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演出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yǎnchū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234 of 259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演员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yǎnyuán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performer, actor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眼镜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yǎnjìng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glasses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阳光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yángguāng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Sunshine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养成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yǎngchéng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Cultivate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235 of 259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样子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yàngzi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 look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邀请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yāoqǐng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Invitation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要是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yàoshi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也许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yěxǔ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perhaps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236 of 259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叶子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yèzi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Leaf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yíqiè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everything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237 of 259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以为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yǐwéi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Think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yìjiàn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Opinion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艺术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yìshù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因此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yīncǐ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therefore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238 of 259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239)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引起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yǐnqǐ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cause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yìnxiàng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impression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应聘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yìngpìn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Apply for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239 of 259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extremely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yǒumíng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Famous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 of 259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勇敢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yǒnggǎn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Brave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永远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yǒngyuǎn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yōudiǎn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Advantage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优秀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yōuxiù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excellent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240 of 259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幽默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yōumò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Humor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from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由于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yóuyú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Because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邮局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yóujú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Post Office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241 of 259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尤其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yóuqí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especially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有趣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yǒuqù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interesting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友好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yǒuhǎo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friendly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友谊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yǒuyì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friendship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242 of 259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愉快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yúkuài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Cheerful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于是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yúshì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Therefore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yǔfǎ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grammar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243 of 259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yǔyán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language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羽毛球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yǔmáoqiú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Badminton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预习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yùxí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Preview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原来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yuánlái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Original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244 of 259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原谅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yuánliàng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Forgive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yuányīn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Reason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约会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yuēhuì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阅读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yuèdú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Read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245 of 259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yún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cloud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允许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yǔnxǔ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allow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杂志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zázhì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Magazine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咱们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zánmen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246 of 259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暂时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zànshí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temporary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dirty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责任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zérèn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responsibility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增加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zēngjiā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increase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247 of 259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占线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zhànxiàn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(line) Busy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招聘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zhāopìn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recruit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reflect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真正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zhēnzhèng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248 of 259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249)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整理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zhěnglǐ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Arrangement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zhèngcháng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normal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正好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Just right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正确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zhèngquè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Correct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249 of 259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害怕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hàipà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Fear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jiérì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festival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终于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zhōngyú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finally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发现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fāxiàn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find, discover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 of 259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正式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formal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证明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zhèngmíng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zhīchí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Support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zhīshi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knowledge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250 of 259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值得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zhídé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Worth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直接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zhíjiē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direct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植物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zhíwù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Botany, plant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职业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zhíyè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Occupation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251 of 259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只好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zhǐhǎo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have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zhǐyào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as long as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zhìliàng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quality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至少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zhìshǎo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at least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252 of 259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heavy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重点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zhòngdiǎn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 key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重视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zhòngshì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importance, attach importance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周围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zhōuwéi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around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253 of 259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主意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idea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祝贺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zhùhè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Congratulate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zhùmíng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famous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专门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zhuānmén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specialized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254 of 259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zhuānyè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major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turn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准确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zhǔnquè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accuracy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准时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zhǔnshí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on time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255 of 259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仔细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zǐxì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careful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自然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zìrán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natural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自信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zìxìn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self-confidence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zǒngjié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summary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256 of 259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最好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zuìhǎo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尊重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zūnzhòng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respect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左右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zuǒyòu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About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257 of 259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作家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zuòjiā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writer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座位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zuòwèi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seat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zuòyòng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Effect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258 of 259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259)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zuòzhě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author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259 of 259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first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lóu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floor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花（名词）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flower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foot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26 of 259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忘记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wàngjì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forget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新鲜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xīnxiān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fresh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27 of 259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游戏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yóuxì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Game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gǎnmào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a cold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shēngqì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angry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起来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qǐlái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get up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28 of 259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29)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礼物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lǐwù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gift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年级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niánjí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奶奶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nǎinai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grandma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爷爷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yéye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grandpa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29 of 259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同意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tóngyì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Agree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空调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kōngtiáo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Air conditioner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几乎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jīhū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almost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 of 259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grass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green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长（动词）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grow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客人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kèrén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Guest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30 of 259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习惯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xíguàn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Habit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头发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tóufa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Hair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half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帽子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màozi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31 of 259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发烧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fāshāo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Have a fever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健康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jiànkāng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Healthy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个子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gèzi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帮忙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bāngmáng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Help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32 of 259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lìshǐ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History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爱好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àihào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hobby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作业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zuòyè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33 of 259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Horse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hungry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如果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rúguǒ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34 of 259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image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zhòngyào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important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为了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order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提高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tígāo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increase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35 of 259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yǐngxiǎng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Influence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jiǎnchá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inspect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刚才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gāngcái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just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公斤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gōngjīn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Kg.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36 of 259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lamp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最后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zuìhòu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迟到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chídào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最近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zuìjìn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lately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37 of 259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后来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hòulái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layer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皮鞋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píxié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leather shoes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离开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líkāi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leave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38 of 259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39)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tuǐ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水平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shuǐpíng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level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图书馆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túshūguǎn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Library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local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39 of 259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yígòng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Altogether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yìzhí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always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总是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zǒngshì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always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动物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dòngwù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Animal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 of 259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照顾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zhàogù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look after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可爱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kě’ài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Lovely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主要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zhǔyào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40 of 259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jīnglǐ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manager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结婚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jiéhūn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marry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比赛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bǐsài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Match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41 of 259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shùxué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Mathematics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jiànmiàn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huìyì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Meeting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菜单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càidān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menu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42 of 259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dìtiě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metro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中间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zhōngjiān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Middle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minute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moment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43 of 259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月亮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yuèliang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gèng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爬山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páshān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Mountain climbing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kǒu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mouth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44 of 259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mouth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音乐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yīnyuè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Music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必须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bìxū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Must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附近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fùjìn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nearby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45 of 259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xūyào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邻居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línjū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neighbor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新闻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xīnwén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news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北方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běifāng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north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46 of 259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bízi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不但……而且……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búdàn…érqiě…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not only…but also…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笔记本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bǐjìběn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notebook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当然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dāngrán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Of course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47 of 259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办公室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bàngōngshì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Office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经常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jīngcháng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Often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old,used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48 of 259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49)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yìbiān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One side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只（副词）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only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只有……才……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zhǐyǒu…cái…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only if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机会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jīhuì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Opportunity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49 of 259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回答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huídá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Answer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请假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qǐngjià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ask for leave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阿姨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āyí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aunt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autumn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 of 259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qítā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别人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biéren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Others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留学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liúxué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Overseas Study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自己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zìjǐ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Own, self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50 of 259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package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painting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熊猫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xióngmāo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Panda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paragraph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51 of 259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公园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gōngyuán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Park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参加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cānjiā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participate 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过（动词）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pass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护照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hùzhào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passport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52 of 259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过去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guòqù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Past times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或者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huòzhě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perhaps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照片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zhàopiàn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Photo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锻炼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duànliàn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Physical exercise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53 of 259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pick,get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dǎsuàn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盘子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pánzi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plate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练习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liànxí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Practice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54 of 259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校长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xiàozhǎng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Principal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节目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jiémù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program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冰箱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bīngxiāng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Refrigerator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guānxì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55 of 259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记得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remember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yāoqiú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Requirement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洗手间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xǐshǒujiān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Restroom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还（动词）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Return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56 of 259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复习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fùxí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Review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马上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mǎshàng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Right off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57 of 259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难过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nánguò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满意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mǎnyì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Satisfied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季节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jìjié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Season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send 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58 of 259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59)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句子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jùzi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sentence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ship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衬衫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chènshān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shirt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ǎi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59 of 259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香蕉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xiāngjiāo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Banana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yínháng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Bank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 of 259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应该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yīnggāi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Should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jiǎndān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simple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60 of 259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裙子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qúnzi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skirt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解决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jiějué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Solve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speak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zhǒng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species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61 of 259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体育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tǐyù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Sports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spring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还是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háishì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still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62 of 259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故事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gùshi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Story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奇怪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qíguài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strange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街道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jiēdào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Street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63 of 259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努力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nǔlì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Strive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多么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duōme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such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突然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tūrán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suddenly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summer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64 of 259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太阳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tàiyáng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超市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chāoshì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Supermarket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上网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shàngwǎng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Surf the Internet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sweet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65 of 259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洗澡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xǐzǎo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 a shower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起飞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qǐfēi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take off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jiāo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teach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66 of 259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ten thousand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more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然后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ránhòu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67 of 259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认为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rènwéi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think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thirsty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tree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裤子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kùzi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trousers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68 of 259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69)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行李箱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xínglixiāng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Trunk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umbrella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叔叔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shūshu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uncle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69 of 259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注意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zhùyì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careful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感兴趣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gǎnxìngqù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intretested 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安静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ānjìng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quiet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愿意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yuànyì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willing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 of 259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liǎojiě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understand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yòng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use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shēngyīn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voice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小心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xiǎoxīn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watch 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70 of 259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bànfǎ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周末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zhōumò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Weekend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欢迎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huānyíng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Welcome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west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71 of 259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刮风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guāfēng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Windy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with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shìjiè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world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担心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dānxīn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Worry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72 of 259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着急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zháojí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Worry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黄河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huánghé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Yellow River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年轻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niánqīng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Young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Zhang (surname)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73 of 259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land/ground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科技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kējì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science and technology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自立自强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Zìlì zìqiáng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Self-reliance (Chinese isolationist)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主旨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Zhǔzhǐ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Main idea/purpose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74 of 259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不忘初心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Bù wàng chūxīn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Stay true to your original aspiration (of the party)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国家安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Guójiā 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National Security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双赢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Shuāngyíng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win-win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人民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Rénmín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people (in a communist sense)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75 of 259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习近平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Xíjìnpíng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 Jinping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和平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Hépíng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peace 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贵重物品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Guìzhòng wùpǐn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valuables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you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76 of 259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大家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dàjiā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everyone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měi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every, each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为什么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wèishénme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why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77 of 259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líng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zero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liǎng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two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bǎi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hundred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thousand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78 of 259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79)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第一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dìyī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first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times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piece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 not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79 of 259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啤酒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píjiǔ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yǐqián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before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相信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xiāngxìn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believe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belt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 of 259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非常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fēicháng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very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also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still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the most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80 of 259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zhēn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really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正在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zhèngzài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 being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已经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yǐjīng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already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yìqǐ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together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81 of 259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again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at once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因为……所以……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yīnwèi…suǒyǐ…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because…so…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虽然……但是……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suīrán…dànshì…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although… but…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82 of 259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cóng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from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comparing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toward, to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indicate the distance between two objects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83 of 259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?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?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机场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jīchǎng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airport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教室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jiàoshì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classroom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84 of 259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房间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fángjiān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room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road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左边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zuǒbiān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left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右边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yòubiān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right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85 of 259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outside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旁边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pángbiān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side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一下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yīxià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in a short while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早上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zǎoshàng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morning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86 of 259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晚上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wǎnshàng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night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小时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xiǎoshí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hour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shíjiān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去年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qùnián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last year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87 of 259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date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shēngrì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birthday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哥哥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gēge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older brother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姐姐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jiějie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older sister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88 of 259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89)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弟弟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dìdi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younger brother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妹妹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mèimei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younger sister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丈夫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zhàngfu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husband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qīzi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wife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89 of 259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自行车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zìxíngchē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Bicycle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bird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黑板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hēibǎn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blackboard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lán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blue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 of 259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孩子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háizi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child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男人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nánrén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女人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nǚrén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woman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服务员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fúwùyuán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waiter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90 of 259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fish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羊肉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yángròu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mutton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牛奶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niúnǎi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milk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鸡蛋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jīdàn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egg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91 of 259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西瓜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xīguā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watermelon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咖啡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kāfēi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coffee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xuě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snow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medicine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92 of 259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shǒujī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cellphone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手表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shǒubiǎo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watch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眼睛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yǎnjīng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eye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身体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shēntǐ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body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93 of 259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公共汽车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gōnggòngqìchē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报纸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bàozhǐ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newspaper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door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topic, item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94 of 259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xìng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surname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wèntí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question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事情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shìqing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matter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kǎoshì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exam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95 of 259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piào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ticket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意思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yìsi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meaning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yánsè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color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铅笔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qiánbǐ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pencil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96 of 259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面条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miàntiáo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noodle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火车站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huǒchēzhàn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train station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gōngsī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company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宾馆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bīngguǎn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hotel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97 of 259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说话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shuōhuà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talk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mài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sell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wèn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ask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zǒu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walk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98 of 259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 Data from Excel (Page 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number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Chinese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Pinyin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English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jìn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enter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chū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come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跑步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pǎobù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run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dào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t>arrive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Page 99 of 259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