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943F3-2C9E-453B-9305-6E7F4FA1C9BF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241E2AF-5DCB-4C1E-971A-5FCF72F61E60}">
      <dgm:prSet phldrT="[Texto]"/>
      <dgm:spPr/>
      <dgm:t>
        <a:bodyPr/>
        <a:lstStyle/>
        <a:p>
          <a:r>
            <a:rPr lang="pt-BR" dirty="0"/>
            <a:t>POST</a:t>
          </a:r>
        </a:p>
      </dgm:t>
    </dgm:pt>
    <dgm:pt modelId="{34D59970-2A10-4F98-AC85-A3ACE47F71A5}" type="parTrans" cxnId="{2A21DE15-A1F9-4B3B-ADA6-3CD4E714A4B2}">
      <dgm:prSet/>
      <dgm:spPr/>
      <dgm:t>
        <a:bodyPr/>
        <a:lstStyle/>
        <a:p>
          <a:endParaRPr lang="pt-BR"/>
        </a:p>
      </dgm:t>
    </dgm:pt>
    <dgm:pt modelId="{1982AB01-BB18-4FBB-9B3D-30EE0C37E67B}" type="sibTrans" cxnId="{2A21DE15-A1F9-4B3B-ADA6-3CD4E714A4B2}">
      <dgm:prSet/>
      <dgm:spPr/>
      <dgm:t>
        <a:bodyPr/>
        <a:lstStyle/>
        <a:p>
          <a:endParaRPr lang="pt-BR"/>
        </a:p>
      </dgm:t>
    </dgm:pt>
    <dgm:pt modelId="{F2CECA93-625E-4FD5-A8DC-8D633E1A0520}">
      <dgm:prSet phldrT="[Texto]" custT="1"/>
      <dgm:spPr/>
      <dgm:t>
        <a:bodyPr/>
        <a:lstStyle/>
        <a:p>
          <a:r>
            <a:rPr lang="pt-BR" sz="1200" dirty="0"/>
            <a:t>Não é idempotente</a:t>
          </a:r>
        </a:p>
      </dgm:t>
    </dgm:pt>
    <dgm:pt modelId="{3517377E-199C-45FF-BB1A-7718A2529D57}" type="parTrans" cxnId="{1E718AC5-5F96-45A5-8C76-050A1E531390}">
      <dgm:prSet/>
      <dgm:spPr/>
      <dgm:t>
        <a:bodyPr/>
        <a:lstStyle/>
        <a:p>
          <a:endParaRPr lang="pt-BR"/>
        </a:p>
      </dgm:t>
    </dgm:pt>
    <dgm:pt modelId="{D34AC011-8523-43D3-82E1-E45F2A966BAB}" type="sibTrans" cxnId="{1E718AC5-5F96-45A5-8C76-050A1E531390}">
      <dgm:prSet/>
      <dgm:spPr/>
      <dgm:t>
        <a:bodyPr/>
        <a:lstStyle/>
        <a:p>
          <a:endParaRPr lang="pt-BR"/>
        </a:p>
      </dgm:t>
    </dgm:pt>
    <dgm:pt modelId="{E574E9E4-A6D4-4F15-AF8B-C529CE6B75B1}">
      <dgm:prSet phldrT="[Texto]"/>
      <dgm:spPr/>
      <dgm:t>
        <a:bodyPr/>
        <a:lstStyle/>
        <a:p>
          <a:r>
            <a:rPr lang="pt-BR" dirty="0"/>
            <a:t>GET</a:t>
          </a:r>
        </a:p>
      </dgm:t>
    </dgm:pt>
    <dgm:pt modelId="{44B82555-B4C6-4AD6-9BBC-140BA1A5FEC9}" type="parTrans" cxnId="{67F632BA-90A1-497D-B8E6-5344BA826178}">
      <dgm:prSet/>
      <dgm:spPr/>
      <dgm:t>
        <a:bodyPr/>
        <a:lstStyle/>
        <a:p>
          <a:endParaRPr lang="pt-BR"/>
        </a:p>
      </dgm:t>
    </dgm:pt>
    <dgm:pt modelId="{708DC4FD-9BFB-476D-A0C5-FB172669424C}" type="sibTrans" cxnId="{67F632BA-90A1-497D-B8E6-5344BA826178}">
      <dgm:prSet/>
      <dgm:spPr/>
      <dgm:t>
        <a:bodyPr/>
        <a:lstStyle/>
        <a:p>
          <a:endParaRPr lang="pt-BR"/>
        </a:p>
      </dgm:t>
    </dgm:pt>
    <dgm:pt modelId="{B01939D5-ECEC-4A87-8D67-DF29BE2D1148}">
      <dgm:prSet phldrT="[Texto]" custT="1"/>
      <dgm:spPr/>
      <dgm:t>
        <a:bodyPr/>
        <a:lstStyle/>
        <a:p>
          <a:r>
            <a:rPr lang="pt-BR" sz="1200" dirty="0"/>
            <a:t>Idempotente</a:t>
          </a:r>
        </a:p>
      </dgm:t>
    </dgm:pt>
    <dgm:pt modelId="{40498F41-5929-4A3D-A539-A9FF3D633D9B}" type="parTrans" cxnId="{3C67332E-2115-42C0-88FE-E5BCC1FF20F1}">
      <dgm:prSet/>
      <dgm:spPr/>
      <dgm:t>
        <a:bodyPr/>
        <a:lstStyle/>
        <a:p>
          <a:endParaRPr lang="pt-BR"/>
        </a:p>
      </dgm:t>
    </dgm:pt>
    <dgm:pt modelId="{2F135385-77D3-40FA-BA0D-C70C9E531A25}" type="sibTrans" cxnId="{3C67332E-2115-42C0-88FE-E5BCC1FF20F1}">
      <dgm:prSet/>
      <dgm:spPr/>
      <dgm:t>
        <a:bodyPr/>
        <a:lstStyle/>
        <a:p>
          <a:endParaRPr lang="pt-BR"/>
        </a:p>
      </dgm:t>
    </dgm:pt>
    <dgm:pt modelId="{0C19871A-BC26-41A5-A03D-3197D8FFC654}">
      <dgm:prSet phldrT="[Texto]"/>
      <dgm:spPr/>
      <dgm:t>
        <a:bodyPr/>
        <a:lstStyle/>
        <a:p>
          <a:r>
            <a:rPr lang="pt-BR" dirty="0"/>
            <a:t>DELETE</a:t>
          </a:r>
        </a:p>
      </dgm:t>
    </dgm:pt>
    <dgm:pt modelId="{E31D07B4-1D85-458A-90AF-4BF077D300BF}" type="parTrans" cxnId="{680F622A-9F2A-4C92-933C-F7034BD65CC9}">
      <dgm:prSet/>
      <dgm:spPr/>
      <dgm:t>
        <a:bodyPr/>
        <a:lstStyle/>
        <a:p>
          <a:endParaRPr lang="pt-BR"/>
        </a:p>
      </dgm:t>
    </dgm:pt>
    <dgm:pt modelId="{35CA963D-CCCE-430E-AA9E-9F0B6194F1E7}" type="sibTrans" cxnId="{680F622A-9F2A-4C92-933C-F7034BD65CC9}">
      <dgm:prSet/>
      <dgm:spPr/>
      <dgm:t>
        <a:bodyPr/>
        <a:lstStyle/>
        <a:p>
          <a:endParaRPr lang="pt-BR"/>
        </a:p>
      </dgm:t>
    </dgm:pt>
    <dgm:pt modelId="{AE2ECA3F-0AC9-4F3A-BDA4-72E5039E4BCE}">
      <dgm:prSet phldrT="[Texto]"/>
      <dgm:spPr/>
      <dgm:t>
        <a:bodyPr/>
        <a:lstStyle/>
        <a:p>
          <a:r>
            <a:rPr lang="pt-BR" dirty="0"/>
            <a:t>PUT</a:t>
          </a:r>
        </a:p>
      </dgm:t>
    </dgm:pt>
    <dgm:pt modelId="{9198B266-2805-40C4-8F16-DB5B05260AB8}" type="parTrans" cxnId="{696E2E3D-152C-44BB-81E4-8DF46CDB2BFE}">
      <dgm:prSet/>
      <dgm:spPr/>
      <dgm:t>
        <a:bodyPr/>
        <a:lstStyle/>
        <a:p>
          <a:endParaRPr lang="pt-BR"/>
        </a:p>
      </dgm:t>
    </dgm:pt>
    <dgm:pt modelId="{0F017E93-23A4-4ED6-A5E6-7EC05D40E0A9}" type="sibTrans" cxnId="{696E2E3D-152C-44BB-81E4-8DF46CDB2BFE}">
      <dgm:prSet/>
      <dgm:spPr/>
      <dgm:t>
        <a:bodyPr/>
        <a:lstStyle/>
        <a:p>
          <a:endParaRPr lang="pt-BR"/>
        </a:p>
      </dgm:t>
    </dgm:pt>
    <dgm:pt modelId="{85CB212B-A7EF-4FBB-983F-CB899EDEBC0F}">
      <dgm:prSet phldrT="[Texto]" custT="1"/>
      <dgm:spPr/>
      <dgm:t>
        <a:bodyPr/>
        <a:lstStyle/>
        <a:p>
          <a:r>
            <a:rPr lang="pt-BR" sz="1200" dirty="0"/>
            <a:t>Requer cuidado com tentativas adicionais após erros</a:t>
          </a:r>
        </a:p>
      </dgm:t>
    </dgm:pt>
    <dgm:pt modelId="{BCA2A4CE-1A25-4266-B84B-A80C21931226}" type="parTrans" cxnId="{43840577-5F9E-47C5-AC0A-1D1EF3E394F9}">
      <dgm:prSet/>
      <dgm:spPr/>
      <dgm:t>
        <a:bodyPr/>
        <a:lstStyle/>
        <a:p>
          <a:endParaRPr lang="pt-BR"/>
        </a:p>
      </dgm:t>
    </dgm:pt>
    <dgm:pt modelId="{77E9BB49-1DE6-4C35-B96D-013703C1D51D}" type="sibTrans" cxnId="{43840577-5F9E-47C5-AC0A-1D1EF3E394F9}">
      <dgm:prSet/>
      <dgm:spPr/>
      <dgm:t>
        <a:bodyPr/>
        <a:lstStyle/>
        <a:p>
          <a:endParaRPr lang="pt-BR"/>
        </a:p>
      </dgm:t>
    </dgm:pt>
    <dgm:pt modelId="{7BE4924A-2792-47FF-AB42-FB549B89AAA4}">
      <dgm:prSet phldrT="[Texto]" custT="1"/>
      <dgm:spPr/>
      <dgm:t>
        <a:bodyPr/>
        <a:lstStyle/>
        <a:p>
          <a:r>
            <a:rPr lang="pt-BR" sz="1200" dirty="0"/>
            <a:t>Idempotente</a:t>
          </a:r>
        </a:p>
      </dgm:t>
    </dgm:pt>
    <dgm:pt modelId="{6D061B74-C843-4599-9566-D08F375BD4F6}" type="parTrans" cxnId="{7EBE3244-83BE-4AD2-8598-2F176FF26EDD}">
      <dgm:prSet/>
      <dgm:spPr/>
      <dgm:t>
        <a:bodyPr/>
        <a:lstStyle/>
        <a:p>
          <a:endParaRPr lang="pt-BR"/>
        </a:p>
      </dgm:t>
    </dgm:pt>
    <dgm:pt modelId="{C51573D5-5725-4E79-8DE9-75A976CC5587}" type="sibTrans" cxnId="{7EBE3244-83BE-4AD2-8598-2F176FF26EDD}">
      <dgm:prSet/>
      <dgm:spPr/>
      <dgm:t>
        <a:bodyPr/>
        <a:lstStyle/>
        <a:p>
          <a:endParaRPr lang="pt-BR"/>
        </a:p>
      </dgm:t>
    </dgm:pt>
    <dgm:pt modelId="{8DF2C414-191A-42FF-B311-C00FE1AF1E74}">
      <dgm:prSet phldrT="[Texto]" custT="1"/>
      <dgm:spPr/>
      <dgm:t>
        <a:bodyPr/>
        <a:lstStyle/>
        <a:p>
          <a:r>
            <a:rPr lang="pt-BR" sz="1200" dirty="0"/>
            <a:t>requisições produzem o mesmo resultado.</a:t>
          </a:r>
        </a:p>
      </dgm:t>
    </dgm:pt>
    <dgm:pt modelId="{4D8E4FFA-E362-4573-907D-BB0F897AF195}" type="parTrans" cxnId="{1CE9E9EB-9D77-4B42-8406-9E3E55714FB3}">
      <dgm:prSet/>
      <dgm:spPr/>
      <dgm:t>
        <a:bodyPr/>
        <a:lstStyle/>
        <a:p>
          <a:endParaRPr lang="pt-BR"/>
        </a:p>
      </dgm:t>
    </dgm:pt>
    <dgm:pt modelId="{AEF5EA42-0114-43CD-8548-2CF57BFC558E}" type="sibTrans" cxnId="{1CE9E9EB-9D77-4B42-8406-9E3E55714FB3}">
      <dgm:prSet/>
      <dgm:spPr/>
      <dgm:t>
        <a:bodyPr/>
        <a:lstStyle/>
        <a:p>
          <a:endParaRPr lang="pt-BR"/>
        </a:p>
      </dgm:t>
    </dgm:pt>
    <dgm:pt modelId="{58C3DF70-4C11-4712-BE61-C5AD3A16AFAA}">
      <dgm:prSet phldrT="[Texto]" custT="1"/>
      <dgm:spPr/>
      <dgm:t>
        <a:bodyPr/>
        <a:lstStyle/>
        <a:p>
          <a:r>
            <a:rPr lang="pt-BR" sz="1200" dirty="0"/>
            <a:t>Atualizar duas vezes o mesmo item produz o mesmo resultado.</a:t>
          </a:r>
        </a:p>
      </dgm:t>
    </dgm:pt>
    <dgm:pt modelId="{B7E4959A-95A7-465D-8BC5-8CE7D7246A32}" type="parTrans" cxnId="{BB6FD94B-D0E3-4004-AEAF-01D577341244}">
      <dgm:prSet/>
      <dgm:spPr/>
      <dgm:t>
        <a:bodyPr/>
        <a:lstStyle/>
        <a:p>
          <a:endParaRPr lang="pt-BR"/>
        </a:p>
      </dgm:t>
    </dgm:pt>
    <dgm:pt modelId="{48FE2B49-724A-4F04-9FA8-EF02DEF2CAE7}" type="sibTrans" cxnId="{BB6FD94B-D0E3-4004-AEAF-01D577341244}">
      <dgm:prSet/>
      <dgm:spPr/>
      <dgm:t>
        <a:bodyPr/>
        <a:lstStyle/>
        <a:p>
          <a:endParaRPr lang="pt-BR"/>
        </a:p>
      </dgm:t>
    </dgm:pt>
    <dgm:pt modelId="{452B1C00-8FEB-4356-BCB1-CBA4D5A5D62E}">
      <dgm:prSet phldrT="[Texto]" custT="1"/>
      <dgm:spPr/>
      <dgm:t>
        <a:bodyPr/>
        <a:lstStyle/>
        <a:p>
          <a:r>
            <a:rPr lang="pt-BR" sz="1200" dirty="0"/>
            <a:t>Idempotente</a:t>
          </a:r>
        </a:p>
      </dgm:t>
    </dgm:pt>
    <dgm:pt modelId="{2AE3FB14-6BAE-4899-8759-67DBE690BC70}" type="parTrans" cxnId="{ABCB14B8-FC66-42D2-8F83-C9C25191B87F}">
      <dgm:prSet/>
      <dgm:spPr/>
      <dgm:t>
        <a:bodyPr/>
        <a:lstStyle/>
        <a:p>
          <a:endParaRPr lang="pt-BR"/>
        </a:p>
      </dgm:t>
    </dgm:pt>
    <dgm:pt modelId="{473403BA-F50F-4B6C-8866-57BA49D74211}" type="sibTrans" cxnId="{ABCB14B8-FC66-42D2-8F83-C9C25191B87F}">
      <dgm:prSet/>
      <dgm:spPr/>
      <dgm:t>
        <a:bodyPr/>
        <a:lstStyle/>
        <a:p>
          <a:endParaRPr lang="pt-BR"/>
        </a:p>
      </dgm:t>
    </dgm:pt>
    <dgm:pt modelId="{BC176D82-2AF7-43D0-B813-5D321857C055}">
      <dgm:prSet phldrT="[Texto]" custT="1"/>
      <dgm:spPr/>
      <dgm:t>
        <a:bodyPr/>
        <a:lstStyle/>
        <a:p>
          <a:r>
            <a:rPr lang="pt-BR" sz="1200" dirty="0"/>
            <a:t>Apagar itens por ID ou outro parâmetro único duas vezes costuma gerar um erro de “404 </a:t>
          </a:r>
          <a:r>
            <a:rPr lang="pt-BR" sz="1200" dirty="0" err="1"/>
            <a:t>Not</a:t>
          </a:r>
          <a:r>
            <a:rPr lang="pt-BR" sz="1200" dirty="0"/>
            <a:t> </a:t>
          </a:r>
          <a:r>
            <a:rPr lang="pt-BR" sz="1200" dirty="0" err="1"/>
            <a:t>Found</a:t>
          </a:r>
          <a:r>
            <a:rPr lang="pt-BR" sz="1200" dirty="0"/>
            <a:t>”</a:t>
          </a:r>
        </a:p>
      </dgm:t>
    </dgm:pt>
    <dgm:pt modelId="{81540A2A-5B7A-4C13-A47F-3941BF3A09D9}" type="parTrans" cxnId="{BC01458B-4867-4A64-97B0-AD8FA4CDFE16}">
      <dgm:prSet/>
      <dgm:spPr/>
      <dgm:t>
        <a:bodyPr/>
        <a:lstStyle/>
        <a:p>
          <a:endParaRPr lang="pt-BR"/>
        </a:p>
      </dgm:t>
    </dgm:pt>
    <dgm:pt modelId="{4A459D90-CE50-4047-9719-6E97B4183D16}" type="sibTrans" cxnId="{BC01458B-4867-4A64-97B0-AD8FA4CDFE16}">
      <dgm:prSet/>
      <dgm:spPr/>
      <dgm:t>
        <a:bodyPr/>
        <a:lstStyle/>
        <a:p>
          <a:endParaRPr lang="pt-BR"/>
        </a:p>
      </dgm:t>
    </dgm:pt>
    <dgm:pt modelId="{AE747982-E3D1-4473-BC14-18512ED9EE95}">
      <dgm:prSet phldrT="[Texto]" custT="1"/>
      <dgm:spPr/>
      <dgm:t>
        <a:bodyPr/>
        <a:lstStyle/>
        <a:p>
          <a:r>
            <a:rPr lang="pt-BR" sz="1200" dirty="0"/>
            <a:t>Pode gerar itens duplicados e “envenenar” o </a:t>
          </a:r>
          <a:r>
            <a:rPr lang="pt-BR" sz="1200" dirty="0" err="1"/>
            <a:t>bd</a:t>
          </a:r>
          <a:r>
            <a:rPr lang="pt-BR" sz="1200" dirty="0"/>
            <a:t>.</a:t>
          </a:r>
        </a:p>
      </dgm:t>
    </dgm:pt>
    <dgm:pt modelId="{5A1AF71E-303D-465C-9452-F74C7AC8CC3E}" type="parTrans" cxnId="{0BC0DE41-862B-4302-9BF7-97EBEE0B917D}">
      <dgm:prSet/>
      <dgm:spPr/>
      <dgm:t>
        <a:bodyPr/>
        <a:lstStyle/>
        <a:p>
          <a:endParaRPr lang="pt-BR"/>
        </a:p>
      </dgm:t>
    </dgm:pt>
    <dgm:pt modelId="{25C5473F-8046-4847-8327-964D67C55F98}" type="sibTrans" cxnId="{0BC0DE41-862B-4302-9BF7-97EBEE0B917D}">
      <dgm:prSet/>
      <dgm:spPr/>
      <dgm:t>
        <a:bodyPr/>
        <a:lstStyle/>
        <a:p>
          <a:endParaRPr lang="pt-BR"/>
        </a:p>
      </dgm:t>
    </dgm:pt>
    <dgm:pt modelId="{44127C18-DDB8-483E-85EC-ED5A8E71CBD1}" type="pres">
      <dgm:prSet presAssocID="{C6F943F3-2C9E-453B-9305-6E7F4FA1C9BF}" presName="layout" presStyleCnt="0">
        <dgm:presLayoutVars>
          <dgm:chMax/>
          <dgm:chPref/>
          <dgm:dir/>
          <dgm:resizeHandles/>
        </dgm:presLayoutVars>
      </dgm:prSet>
      <dgm:spPr/>
    </dgm:pt>
    <dgm:pt modelId="{B60F5FC5-1A54-4E29-8B47-67B8127802FD}" type="pres">
      <dgm:prSet presAssocID="{5241E2AF-5DCB-4C1E-971A-5FCF72F61E60}" presName="root" presStyleCnt="0">
        <dgm:presLayoutVars>
          <dgm:chMax/>
          <dgm:chPref/>
        </dgm:presLayoutVars>
      </dgm:prSet>
      <dgm:spPr/>
    </dgm:pt>
    <dgm:pt modelId="{7D169060-364E-4AA6-B613-B8876373EC73}" type="pres">
      <dgm:prSet presAssocID="{5241E2AF-5DCB-4C1E-971A-5FCF72F61E60}" presName="rootComposite" presStyleCnt="0">
        <dgm:presLayoutVars/>
      </dgm:prSet>
      <dgm:spPr/>
    </dgm:pt>
    <dgm:pt modelId="{26ED828C-F3D3-4376-A13B-2C58C8D4789C}" type="pres">
      <dgm:prSet presAssocID="{5241E2AF-5DCB-4C1E-971A-5FCF72F61E60}" presName="ParentAccent" presStyleLbl="alignNode1" presStyleIdx="0" presStyleCnt="4"/>
      <dgm:spPr>
        <a:solidFill>
          <a:schemeClr val="accent4">
            <a:lumMod val="75000"/>
          </a:schemeClr>
        </a:solidFill>
        <a:ln>
          <a:noFill/>
        </a:ln>
      </dgm:spPr>
    </dgm:pt>
    <dgm:pt modelId="{DDBDE189-6D1A-496E-B730-BB601B9FB7A3}" type="pres">
      <dgm:prSet presAssocID="{5241E2AF-5DCB-4C1E-971A-5FCF72F61E60}" presName="ParentSmallAccent" presStyleLbl="fgAcc1" presStyleIdx="0" presStyleCnt="4"/>
      <dgm:spPr>
        <a:noFill/>
        <a:ln>
          <a:noFill/>
        </a:ln>
      </dgm:spPr>
    </dgm:pt>
    <dgm:pt modelId="{F928E799-BCE8-42DD-B48C-444F40A5648E}" type="pres">
      <dgm:prSet presAssocID="{5241E2AF-5DCB-4C1E-971A-5FCF72F61E60}" presName="Parent" presStyleLbl="revTx" presStyleIdx="0" presStyleCnt="13">
        <dgm:presLayoutVars>
          <dgm:chMax/>
          <dgm:chPref val="4"/>
          <dgm:bulletEnabled val="1"/>
        </dgm:presLayoutVars>
      </dgm:prSet>
      <dgm:spPr/>
    </dgm:pt>
    <dgm:pt modelId="{51289D40-9612-431D-856F-DC34EFAEBF95}" type="pres">
      <dgm:prSet presAssocID="{5241E2AF-5DCB-4C1E-971A-5FCF72F61E60}" presName="childShape" presStyleCnt="0">
        <dgm:presLayoutVars>
          <dgm:chMax val="0"/>
          <dgm:chPref val="0"/>
        </dgm:presLayoutVars>
      </dgm:prSet>
      <dgm:spPr/>
    </dgm:pt>
    <dgm:pt modelId="{F4CABF56-1950-423C-9FD4-F484F0B4C43B}" type="pres">
      <dgm:prSet presAssocID="{F2CECA93-625E-4FD5-A8DC-8D633E1A0520}" presName="childComposite" presStyleCnt="0">
        <dgm:presLayoutVars>
          <dgm:chMax val="0"/>
          <dgm:chPref val="0"/>
        </dgm:presLayoutVars>
      </dgm:prSet>
      <dgm:spPr/>
    </dgm:pt>
    <dgm:pt modelId="{6AC2E4E1-5BC9-4DF2-80E5-C29151FCE650}" type="pres">
      <dgm:prSet presAssocID="{F2CECA93-625E-4FD5-A8DC-8D633E1A0520}" presName="ChildAccent" presStyleLbl="solidFgAcc1" presStyleIdx="0" presStyleCnt="9"/>
      <dgm:spPr/>
    </dgm:pt>
    <dgm:pt modelId="{12D80344-BDE7-47F5-995A-823BDD973AF8}" type="pres">
      <dgm:prSet presAssocID="{F2CECA93-625E-4FD5-A8DC-8D633E1A0520}" presName="Child" presStyleLbl="revTx" presStyleIdx="1" presStyleCnt="13">
        <dgm:presLayoutVars>
          <dgm:chMax val="0"/>
          <dgm:chPref val="0"/>
          <dgm:bulletEnabled val="1"/>
        </dgm:presLayoutVars>
      </dgm:prSet>
      <dgm:spPr/>
    </dgm:pt>
    <dgm:pt modelId="{96531C3A-BD47-4985-A8B4-C049B3D5818B}" type="pres">
      <dgm:prSet presAssocID="{85CB212B-A7EF-4FBB-983F-CB899EDEBC0F}" presName="childComposite" presStyleCnt="0">
        <dgm:presLayoutVars>
          <dgm:chMax val="0"/>
          <dgm:chPref val="0"/>
        </dgm:presLayoutVars>
      </dgm:prSet>
      <dgm:spPr/>
    </dgm:pt>
    <dgm:pt modelId="{DDE69D47-74C9-48C1-8D4F-8A383AD25E8E}" type="pres">
      <dgm:prSet presAssocID="{85CB212B-A7EF-4FBB-983F-CB899EDEBC0F}" presName="ChildAccent" presStyleLbl="solidFgAcc1" presStyleIdx="1" presStyleCnt="9"/>
      <dgm:spPr/>
    </dgm:pt>
    <dgm:pt modelId="{3E9CAC74-2339-4EAD-85A5-B8C01A8AB719}" type="pres">
      <dgm:prSet presAssocID="{85CB212B-A7EF-4FBB-983F-CB899EDEBC0F}" presName="Child" presStyleLbl="revTx" presStyleIdx="2" presStyleCnt="13">
        <dgm:presLayoutVars>
          <dgm:chMax val="0"/>
          <dgm:chPref val="0"/>
          <dgm:bulletEnabled val="1"/>
        </dgm:presLayoutVars>
      </dgm:prSet>
      <dgm:spPr/>
    </dgm:pt>
    <dgm:pt modelId="{CB7BAE18-01B7-43B6-8AC2-4FA483CCE870}" type="pres">
      <dgm:prSet presAssocID="{AE747982-E3D1-4473-BC14-18512ED9EE95}" presName="childComposite" presStyleCnt="0">
        <dgm:presLayoutVars>
          <dgm:chMax val="0"/>
          <dgm:chPref val="0"/>
        </dgm:presLayoutVars>
      </dgm:prSet>
      <dgm:spPr/>
    </dgm:pt>
    <dgm:pt modelId="{92E61316-30C9-4A1E-A19D-DC81339994E5}" type="pres">
      <dgm:prSet presAssocID="{AE747982-E3D1-4473-BC14-18512ED9EE95}" presName="ChildAccent" presStyleLbl="solidFgAcc1" presStyleIdx="2" presStyleCnt="9"/>
      <dgm:spPr/>
    </dgm:pt>
    <dgm:pt modelId="{D6AB9A1C-5BDA-4705-BF1F-7144CE3BCD79}" type="pres">
      <dgm:prSet presAssocID="{AE747982-E3D1-4473-BC14-18512ED9EE95}" presName="Child" presStyleLbl="revTx" presStyleIdx="3" presStyleCnt="13">
        <dgm:presLayoutVars>
          <dgm:chMax val="0"/>
          <dgm:chPref val="0"/>
          <dgm:bulletEnabled val="1"/>
        </dgm:presLayoutVars>
      </dgm:prSet>
      <dgm:spPr/>
    </dgm:pt>
    <dgm:pt modelId="{EA17C189-CD76-4B2D-B9F7-A0EE096ACF9F}" type="pres">
      <dgm:prSet presAssocID="{E574E9E4-A6D4-4F15-AF8B-C529CE6B75B1}" presName="root" presStyleCnt="0">
        <dgm:presLayoutVars>
          <dgm:chMax/>
          <dgm:chPref/>
        </dgm:presLayoutVars>
      </dgm:prSet>
      <dgm:spPr/>
    </dgm:pt>
    <dgm:pt modelId="{D85EA5C0-8625-41D2-A4A4-8709EA964BAD}" type="pres">
      <dgm:prSet presAssocID="{E574E9E4-A6D4-4F15-AF8B-C529CE6B75B1}" presName="rootComposite" presStyleCnt="0">
        <dgm:presLayoutVars/>
      </dgm:prSet>
      <dgm:spPr/>
    </dgm:pt>
    <dgm:pt modelId="{DA8F1859-CDA3-4EC6-BFF4-8DEEA7A9A156}" type="pres">
      <dgm:prSet presAssocID="{E574E9E4-A6D4-4F15-AF8B-C529CE6B75B1}" presName="ParentAccent" presStyleLbl="alignNode1" presStyleIdx="1" presStyleCnt="4"/>
      <dgm:spPr>
        <a:solidFill>
          <a:schemeClr val="accent2">
            <a:lumMod val="75000"/>
          </a:schemeClr>
        </a:solidFill>
        <a:ln>
          <a:noFill/>
        </a:ln>
      </dgm:spPr>
    </dgm:pt>
    <dgm:pt modelId="{EE29BEAF-24AE-4016-80CA-567F2E79B5F2}" type="pres">
      <dgm:prSet presAssocID="{E574E9E4-A6D4-4F15-AF8B-C529CE6B75B1}" presName="ParentSmallAccent" presStyleLbl="fgAcc1" presStyleIdx="1" presStyleCnt="4"/>
      <dgm:spPr>
        <a:noFill/>
        <a:ln>
          <a:noFill/>
        </a:ln>
      </dgm:spPr>
    </dgm:pt>
    <dgm:pt modelId="{4A14D9CA-AC39-46B3-8D13-14699A04F180}" type="pres">
      <dgm:prSet presAssocID="{E574E9E4-A6D4-4F15-AF8B-C529CE6B75B1}" presName="Parent" presStyleLbl="revTx" presStyleIdx="4" presStyleCnt="13">
        <dgm:presLayoutVars>
          <dgm:chMax/>
          <dgm:chPref val="4"/>
          <dgm:bulletEnabled val="1"/>
        </dgm:presLayoutVars>
      </dgm:prSet>
      <dgm:spPr/>
    </dgm:pt>
    <dgm:pt modelId="{B5855BA6-6BD1-4442-B903-2DA55037E4E3}" type="pres">
      <dgm:prSet presAssocID="{E574E9E4-A6D4-4F15-AF8B-C529CE6B75B1}" presName="childShape" presStyleCnt="0">
        <dgm:presLayoutVars>
          <dgm:chMax val="0"/>
          <dgm:chPref val="0"/>
        </dgm:presLayoutVars>
      </dgm:prSet>
      <dgm:spPr/>
    </dgm:pt>
    <dgm:pt modelId="{E9E352C1-7692-492E-B2A5-E87D1B30068B}" type="pres">
      <dgm:prSet presAssocID="{7BE4924A-2792-47FF-AB42-FB549B89AAA4}" presName="childComposite" presStyleCnt="0">
        <dgm:presLayoutVars>
          <dgm:chMax val="0"/>
          <dgm:chPref val="0"/>
        </dgm:presLayoutVars>
      </dgm:prSet>
      <dgm:spPr/>
    </dgm:pt>
    <dgm:pt modelId="{33DF7302-021F-4F37-ABA2-23062D623B24}" type="pres">
      <dgm:prSet presAssocID="{7BE4924A-2792-47FF-AB42-FB549B89AAA4}" presName="ChildAccent" presStyleLbl="solidFgAcc1" presStyleIdx="3" presStyleCnt="9"/>
      <dgm:spPr/>
    </dgm:pt>
    <dgm:pt modelId="{3B6AC2B8-A1D6-42F7-9902-37C88A45FF4B}" type="pres">
      <dgm:prSet presAssocID="{7BE4924A-2792-47FF-AB42-FB549B89AAA4}" presName="Child" presStyleLbl="revTx" presStyleIdx="5" presStyleCnt="13">
        <dgm:presLayoutVars>
          <dgm:chMax val="0"/>
          <dgm:chPref val="0"/>
          <dgm:bulletEnabled val="1"/>
        </dgm:presLayoutVars>
      </dgm:prSet>
      <dgm:spPr/>
    </dgm:pt>
    <dgm:pt modelId="{32CCC938-3D37-4E6E-A9CF-106F2613CFC4}" type="pres">
      <dgm:prSet presAssocID="{8DF2C414-191A-42FF-B311-C00FE1AF1E74}" presName="childComposite" presStyleCnt="0">
        <dgm:presLayoutVars>
          <dgm:chMax val="0"/>
          <dgm:chPref val="0"/>
        </dgm:presLayoutVars>
      </dgm:prSet>
      <dgm:spPr/>
    </dgm:pt>
    <dgm:pt modelId="{A67E9E0B-D754-4CD0-9B49-0C5493260425}" type="pres">
      <dgm:prSet presAssocID="{8DF2C414-191A-42FF-B311-C00FE1AF1E74}" presName="ChildAccent" presStyleLbl="solidFgAcc1" presStyleIdx="4" presStyleCnt="9"/>
      <dgm:spPr/>
    </dgm:pt>
    <dgm:pt modelId="{C3502F0C-806A-404A-8038-DF0A23ECDF04}" type="pres">
      <dgm:prSet presAssocID="{8DF2C414-191A-42FF-B311-C00FE1AF1E74}" presName="Child" presStyleLbl="revTx" presStyleIdx="6" presStyleCnt="13">
        <dgm:presLayoutVars>
          <dgm:chMax val="0"/>
          <dgm:chPref val="0"/>
          <dgm:bulletEnabled val="1"/>
        </dgm:presLayoutVars>
      </dgm:prSet>
      <dgm:spPr/>
    </dgm:pt>
    <dgm:pt modelId="{4482AF57-B03C-4FC0-A914-9DDD5452A9EA}" type="pres">
      <dgm:prSet presAssocID="{AE2ECA3F-0AC9-4F3A-BDA4-72E5039E4BCE}" presName="root" presStyleCnt="0">
        <dgm:presLayoutVars>
          <dgm:chMax/>
          <dgm:chPref/>
        </dgm:presLayoutVars>
      </dgm:prSet>
      <dgm:spPr/>
    </dgm:pt>
    <dgm:pt modelId="{6E3A2408-FAEC-42A9-865D-A98AFA72A639}" type="pres">
      <dgm:prSet presAssocID="{AE2ECA3F-0AC9-4F3A-BDA4-72E5039E4BCE}" presName="rootComposite" presStyleCnt="0">
        <dgm:presLayoutVars/>
      </dgm:prSet>
      <dgm:spPr/>
    </dgm:pt>
    <dgm:pt modelId="{63284CF2-84B5-46DE-B748-8A6F3BB33FC4}" type="pres">
      <dgm:prSet presAssocID="{AE2ECA3F-0AC9-4F3A-BDA4-72E5039E4BCE}" presName="ParentAccent" presStyleLbl="alignNode1" presStyleIdx="2" presStyleCnt="4"/>
      <dgm:spPr>
        <a:solidFill>
          <a:schemeClr val="accent2">
            <a:lumMod val="75000"/>
          </a:schemeClr>
        </a:solidFill>
        <a:ln>
          <a:noFill/>
        </a:ln>
      </dgm:spPr>
    </dgm:pt>
    <dgm:pt modelId="{EF554475-5B02-4800-97F8-C2590A3642EA}" type="pres">
      <dgm:prSet presAssocID="{AE2ECA3F-0AC9-4F3A-BDA4-72E5039E4BCE}" presName="ParentSmallAccent" presStyleLbl="fgAcc1" presStyleIdx="2" presStyleCnt="4"/>
      <dgm:spPr>
        <a:noFill/>
        <a:ln>
          <a:noFill/>
        </a:ln>
      </dgm:spPr>
    </dgm:pt>
    <dgm:pt modelId="{090098AC-3637-4406-B6EE-32E9716CB9F3}" type="pres">
      <dgm:prSet presAssocID="{AE2ECA3F-0AC9-4F3A-BDA4-72E5039E4BCE}" presName="Parent" presStyleLbl="revTx" presStyleIdx="7" presStyleCnt="13">
        <dgm:presLayoutVars>
          <dgm:chMax/>
          <dgm:chPref val="4"/>
          <dgm:bulletEnabled val="1"/>
        </dgm:presLayoutVars>
      </dgm:prSet>
      <dgm:spPr/>
    </dgm:pt>
    <dgm:pt modelId="{ED4B63D8-05E6-4E18-A92B-A1F25777DCAC}" type="pres">
      <dgm:prSet presAssocID="{AE2ECA3F-0AC9-4F3A-BDA4-72E5039E4BCE}" presName="childShape" presStyleCnt="0">
        <dgm:presLayoutVars>
          <dgm:chMax val="0"/>
          <dgm:chPref val="0"/>
        </dgm:presLayoutVars>
      </dgm:prSet>
      <dgm:spPr/>
    </dgm:pt>
    <dgm:pt modelId="{284718D8-6597-42D4-8497-07316D991DC4}" type="pres">
      <dgm:prSet presAssocID="{B01939D5-ECEC-4A87-8D67-DF29BE2D1148}" presName="childComposite" presStyleCnt="0">
        <dgm:presLayoutVars>
          <dgm:chMax val="0"/>
          <dgm:chPref val="0"/>
        </dgm:presLayoutVars>
      </dgm:prSet>
      <dgm:spPr/>
    </dgm:pt>
    <dgm:pt modelId="{C7F3877E-A65C-4FA0-AF79-555E7CF34886}" type="pres">
      <dgm:prSet presAssocID="{B01939D5-ECEC-4A87-8D67-DF29BE2D1148}" presName="ChildAccent" presStyleLbl="solidFgAcc1" presStyleIdx="5" presStyleCnt="9"/>
      <dgm:spPr/>
    </dgm:pt>
    <dgm:pt modelId="{A55110E1-F745-4DEE-BDCE-FC9766469AA2}" type="pres">
      <dgm:prSet presAssocID="{B01939D5-ECEC-4A87-8D67-DF29BE2D1148}" presName="Child" presStyleLbl="revTx" presStyleIdx="8" presStyleCnt="13">
        <dgm:presLayoutVars>
          <dgm:chMax val="0"/>
          <dgm:chPref val="0"/>
          <dgm:bulletEnabled val="1"/>
        </dgm:presLayoutVars>
      </dgm:prSet>
      <dgm:spPr/>
    </dgm:pt>
    <dgm:pt modelId="{6C2E003C-99BE-41E6-A0C5-FF689E009F22}" type="pres">
      <dgm:prSet presAssocID="{58C3DF70-4C11-4712-BE61-C5AD3A16AFAA}" presName="childComposite" presStyleCnt="0">
        <dgm:presLayoutVars>
          <dgm:chMax val="0"/>
          <dgm:chPref val="0"/>
        </dgm:presLayoutVars>
      </dgm:prSet>
      <dgm:spPr/>
    </dgm:pt>
    <dgm:pt modelId="{52BD0F41-EEF8-4D12-9A09-02010A9BBC9B}" type="pres">
      <dgm:prSet presAssocID="{58C3DF70-4C11-4712-BE61-C5AD3A16AFAA}" presName="ChildAccent" presStyleLbl="solidFgAcc1" presStyleIdx="6" presStyleCnt="9"/>
      <dgm:spPr/>
    </dgm:pt>
    <dgm:pt modelId="{082892F8-C237-4EAC-8D61-44ECE4640A97}" type="pres">
      <dgm:prSet presAssocID="{58C3DF70-4C11-4712-BE61-C5AD3A16AFAA}" presName="Child" presStyleLbl="revTx" presStyleIdx="9" presStyleCnt="13">
        <dgm:presLayoutVars>
          <dgm:chMax val="0"/>
          <dgm:chPref val="0"/>
          <dgm:bulletEnabled val="1"/>
        </dgm:presLayoutVars>
      </dgm:prSet>
      <dgm:spPr/>
    </dgm:pt>
    <dgm:pt modelId="{26A56EE3-4AC7-4759-8AAB-652BCF1BA7C7}" type="pres">
      <dgm:prSet presAssocID="{0C19871A-BC26-41A5-A03D-3197D8FFC654}" presName="root" presStyleCnt="0">
        <dgm:presLayoutVars>
          <dgm:chMax/>
          <dgm:chPref/>
        </dgm:presLayoutVars>
      </dgm:prSet>
      <dgm:spPr/>
    </dgm:pt>
    <dgm:pt modelId="{37A796E1-83CA-41D4-BA57-6A24E1F943CB}" type="pres">
      <dgm:prSet presAssocID="{0C19871A-BC26-41A5-A03D-3197D8FFC654}" presName="rootComposite" presStyleCnt="0">
        <dgm:presLayoutVars/>
      </dgm:prSet>
      <dgm:spPr/>
    </dgm:pt>
    <dgm:pt modelId="{41768193-2AB6-4C71-A63A-7C9EE9729040}" type="pres">
      <dgm:prSet presAssocID="{0C19871A-BC26-41A5-A03D-3197D8FFC654}" presName="ParentAccent" presStyleLbl="alignNode1" presStyleIdx="3" presStyleCnt="4"/>
      <dgm:spPr>
        <a:solidFill>
          <a:schemeClr val="accent2">
            <a:lumMod val="75000"/>
          </a:schemeClr>
        </a:solidFill>
        <a:ln>
          <a:noFill/>
        </a:ln>
      </dgm:spPr>
    </dgm:pt>
    <dgm:pt modelId="{3BD3F1B9-0C0F-4955-AA7C-45917C83621F}" type="pres">
      <dgm:prSet presAssocID="{0C19871A-BC26-41A5-A03D-3197D8FFC654}" presName="ParentSmallAccent" presStyleLbl="fgAcc1" presStyleIdx="3" presStyleCnt="4"/>
      <dgm:spPr>
        <a:noFill/>
        <a:ln>
          <a:noFill/>
        </a:ln>
      </dgm:spPr>
    </dgm:pt>
    <dgm:pt modelId="{0A2A0565-0B8F-4BE6-8AB2-F89FAD288BC2}" type="pres">
      <dgm:prSet presAssocID="{0C19871A-BC26-41A5-A03D-3197D8FFC654}" presName="Parent" presStyleLbl="revTx" presStyleIdx="10" presStyleCnt="13">
        <dgm:presLayoutVars>
          <dgm:chMax/>
          <dgm:chPref val="4"/>
          <dgm:bulletEnabled val="1"/>
        </dgm:presLayoutVars>
      </dgm:prSet>
      <dgm:spPr/>
    </dgm:pt>
    <dgm:pt modelId="{4B3C4F90-84DA-4053-B913-EE01DC111F93}" type="pres">
      <dgm:prSet presAssocID="{0C19871A-BC26-41A5-A03D-3197D8FFC654}" presName="childShape" presStyleCnt="0">
        <dgm:presLayoutVars>
          <dgm:chMax val="0"/>
          <dgm:chPref val="0"/>
        </dgm:presLayoutVars>
      </dgm:prSet>
      <dgm:spPr/>
    </dgm:pt>
    <dgm:pt modelId="{2E54D877-D30B-4EB3-B5E8-760B7A69A0A7}" type="pres">
      <dgm:prSet presAssocID="{452B1C00-8FEB-4356-BCB1-CBA4D5A5D62E}" presName="childComposite" presStyleCnt="0">
        <dgm:presLayoutVars>
          <dgm:chMax val="0"/>
          <dgm:chPref val="0"/>
        </dgm:presLayoutVars>
      </dgm:prSet>
      <dgm:spPr/>
    </dgm:pt>
    <dgm:pt modelId="{FF81F143-7BAF-43BA-85EC-E743AC24B98A}" type="pres">
      <dgm:prSet presAssocID="{452B1C00-8FEB-4356-BCB1-CBA4D5A5D62E}" presName="ChildAccent" presStyleLbl="solidFgAcc1" presStyleIdx="7" presStyleCnt="9"/>
      <dgm:spPr/>
    </dgm:pt>
    <dgm:pt modelId="{89988852-2A0D-4A5E-B374-5B21ADC903B7}" type="pres">
      <dgm:prSet presAssocID="{452B1C00-8FEB-4356-BCB1-CBA4D5A5D62E}" presName="Child" presStyleLbl="revTx" presStyleIdx="11" presStyleCnt="13">
        <dgm:presLayoutVars>
          <dgm:chMax val="0"/>
          <dgm:chPref val="0"/>
          <dgm:bulletEnabled val="1"/>
        </dgm:presLayoutVars>
      </dgm:prSet>
      <dgm:spPr/>
    </dgm:pt>
    <dgm:pt modelId="{FD76FC82-DFBD-4161-8350-FDB098F748F3}" type="pres">
      <dgm:prSet presAssocID="{BC176D82-2AF7-43D0-B813-5D321857C055}" presName="childComposite" presStyleCnt="0">
        <dgm:presLayoutVars>
          <dgm:chMax val="0"/>
          <dgm:chPref val="0"/>
        </dgm:presLayoutVars>
      </dgm:prSet>
      <dgm:spPr/>
    </dgm:pt>
    <dgm:pt modelId="{34AB8389-6C66-4D45-816B-1CA1D5A34662}" type="pres">
      <dgm:prSet presAssocID="{BC176D82-2AF7-43D0-B813-5D321857C055}" presName="ChildAccent" presStyleLbl="solidFgAcc1" presStyleIdx="8" presStyleCnt="9" custLinFactY="7160" custLinFactNeighborY="100000"/>
      <dgm:spPr/>
    </dgm:pt>
    <dgm:pt modelId="{9D413495-DC52-4C71-B14C-B2A98D78B51A}" type="pres">
      <dgm:prSet presAssocID="{BC176D82-2AF7-43D0-B813-5D321857C055}" presName="Child" presStyleLbl="revTx" presStyleIdx="12" presStyleCnt="13" custLinFactNeighborY="45972">
        <dgm:presLayoutVars>
          <dgm:chMax val="0"/>
          <dgm:chPref val="0"/>
          <dgm:bulletEnabled val="1"/>
        </dgm:presLayoutVars>
      </dgm:prSet>
      <dgm:spPr/>
    </dgm:pt>
  </dgm:ptLst>
  <dgm:cxnLst>
    <dgm:cxn modelId="{C01A9707-E5EA-419E-91EC-5F710BE4B705}" type="presOf" srcId="{0C19871A-BC26-41A5-A03D-3197D8FFC654}" destId="{0A2A0565-0B8F-4BE6-8AB2-F89FAD288BC2}" srcOrd="0" destOrd="0" presId="urn:microsoft.com/office/officeart/2008/layout/SquareAccentList"/>
    <dgm:cxn modelId="{E894E30B-5304-49AC-BE8A-2BC2E8813E60}" type="presOf" srcId="{AE2ECA3F-0AC9-4F3A-BDA4-72E5039E4BCE}" destId="{090098AC-3637-4406-B6EE-32E9716CB9F3}" srcOrd="0" destOrd="0" presId="urn:microsoft.com/office/officeart/2008/layout/SquareAccentList"/>
    <dgm:cxn modelId="{2A21DE15-A1F9-4B3B-ADA6-3CD4E714A4B2}" srcId="{C6F943F3-2C9E-453B-9305-6E7F4FA1C9BF}" destId="{5241E2AF-5DCB-4C1E-971A-5FCF72F61E60}" srcOrd="0" destOrd="0" parTransId="{34D59970-2A10-4F98-AC85-A3ACE47F71A5}" sibTransId="{1982AB01-BB18-4FBB-9B3D-30EE0C37E67B}"/>
    <dgm:cxn modelId="{329E241E-2DCC-4C0A-B240-2966A9270B8B}" type="presOf" srcId="{F2CECA93-625E-4FD5-A8DC-8D633E1A0520}" destId="{12D80344-BDE7-47F5-995A-823BDD973AF8}" srcOrd="0" destOrd="0" presId="urn:microsoft.com/office/officeart/2008/layout/SquareAccentList"/>
    <dgm:cxn modelId="{3FCE2F29-B139-429C-8A54-1CBE217FC6EF}" type="presOf" srcId="{B01939D5-ECEC-4A87-8D67-DF29BE2D1148}" destId="{A55110E1-F745-4DEE-BDCE-FC9766469AA2}" srcOrd="0" destOrd="0" presId="urn:microsoft.com/office/officeart/2008/layout/SquareAccentList"/>
    <dgm:cxn modelId="{680F622A-9F2A-4C92-933C-F7034BD65CC9}" srcId="{C6F943F3-2C9E-453B-9305-6E7F4FA1C9BF}" destId="{0C19871A-BC26-41A5-A03D-3197D8FFC654}" srcOrd="3" destOrd="0" parTransId="{E31D07B4-1D85-458A-90AF-4BF077D300BF}" sibTransId="{35CA963D-CCCE-430E-AA9E-9F0B6194F1E7}"/>
    <dgm:cxn modelId="{A933AC2A-8DAE-45AA-8831-9E471C7F2A02}" type="presOf" srcId="{8DF2C414-191A-42FF-B311-C00FE1AF1E74}" destId="{C3502F0C-806A-404A-8038-DF0A23ECDF04}" srcOrd="0" destOrd="0" presId="urn:microsoft.com/office/officeart/2008/layout/SquareAccentList"/>
    <dgm:cxn modelId="{3C67332E-2115-42C0-88FE-E5BCC1FF20F1}" srcId="{AE2ECA3F-0AC9-4F3A-BDA4-72E5039E4BCE}" destId="{B01939D5-ECEC-4A87-8D67-DF29BE2D1148}" srcOrd="0" destOrd="0" parTransId="{40498F41-5929-4A3D-A539-A9FF3D633D9B}" sibTransId="{2F135385-77D3-40FA-BA0D-C70C9E531A25}"/>
    <dgm:cxn modelId="{3E8CF730-C1B9-4162-A038-E6087435FB4C}" type="presOf" srcId="{7BE4924A-2792-47FF-AB42-FB549B89AAA4}" destId="{3B6AC2B8-A1D6-42F7-9902-37C88A45FF4B}" srcOrd="0" destOrd="0" presId="urn:microsoft.com/office/officeart/2008/layout/SquareAccentList"/>
    <dgm:cxn modelId="{696E2E3D-152C-44BB-81E4-8DF46CDB2BFE}" srcId="{C6F943F3-2C9E-453B-9305-6E7F4FA1C9BF}" destId="{AE2ECA3F-0AC9-4F3A-BDA4-72E5039E4BCE}" srcOrd="2" destOrd="0" parTransId="{9198B266-2805-40C4-8F16-DB5B05260AB8}" sibTransId="{0F017E93-23A4-4ED6-A5E6-7EC05D40E0A9}"/>
    <dgm:cxn modelId="{0BC0DE41-862B-4302-9BF7-97EBEE0B917D}" srcId="{5241E2AF-5DCB-4C1E-971A-5FCF72F61E60}" destId="{AE747982-E3D1-4473-BC14-18512ED9EE95}" srcOrd="2" destOrd="0" parTransId="{5A1AF71E-303D-465C-9452-F74C7AC8CC3E}" sibTransId="{25C5473F-8046-4847-8327-964D67C55F98}"/>
    <dgm:cxn modelId="{7EBE3244-83BE-4AD2-8598-2F176FF26EDD}" srcId="{E574E9E4-A6D4-4F15-AF8B-C529CE6B75B1}" destId="{7BE4924A-2792-47FF-AB42-FB549B89AAA4}" srcOrd="0" destOrd="0" parTransId="{6D061B74-C843-4599-9566-D08F375BD4F6}" sibTransId="{C51573D5-5725-4E79-8DE9-75A976CC5587}"/>
    <dgm:cxn modelId="{BB6FD94B-D0E3-4004-AEAF-01D577341244}" srcId="{AE2ECA3F-0AC9-4F3A-BDA4-72E5039E4BCE}" destId="{58C3DF70-4C11-4712-BE61-C5AD3A16AFAA}" srcOrd="1" destOrd="0" parTransId="{B7E4959A-95A7-465D-8BC5-8CE7D7246A32}" sibTransId="{48FE2B49-724A-4F04-9FA8-EF02DEF2CAE7}"/>
    <dgm:cxn modelId="{B3734C6D-4CE1-4DF9-8D02-BFCEF015E9CA}" type="presOf" srcId="{AE747982-E3D1-4473-BC14-18512ED9EE95}" destId="{D6AB9A1C-5BDA-4705-BF1F-7144CE3BCD79}" srcOrd="0" destOrd="0" presId="urn:microsoft.com/office/officeart/2008/layout/SquareAccentList"/>
    <dgm:cxn modelId="{43840577-5F9E-47C5-AC0A-1D1EF3E394F9}" srcId="{5241E2AF-5DCB-4C1E-971A-5FCF72F61E60}" destId="{85CB212B-A7EF-4FBB-983F-CB899EDEBC0F}" srcOrd="1" destOrd="0" parTransId="{BCA2A4CE-1A25-4266-B84B-A80C21931226}" sibTransId="{77E9BB49-1DE6-4C35-B96D-013703C1D51D}"/>
    <dgm:cxn modelId="{A90E7C83-3C2B-4DD2-9212-70DE5CBA8297}" type="presOf" srcId="{E574E9E4-A6D4-4F15-AF8B-C529CE6B75B1}" destId="{4A14D9CA-AC39-46B3-8D13-14699A04F180}" srcOrd="0" destOrd="0" presId="urn:microsoft.com/office/officeart/2008/layout/SquareAccentList"/>
    <dgm:cxn modelId="{C8788488-E754-4094-A2F4-4028F32B4DB1}" type="presOf" srcId="{C6F943F3-2C9E-453B-9305-6E7F4FA1C9BF}" destId="{44127C18-DDB8-483E-85EC-ED5A8E71CBD1}" srcOrd="0" destOrd="0" presId="urn:microsoft.com/office/officeart/2008/layout/SquareAccentList"/>
    <dgm:cxn modelId="{BC01458B-4867-4A64-97B0-AD8FA4CDFE16}" srcId="{0C19871A-BC26-41A5-A03D-3197D8FFC654}" destId="{BC176D82-2AF7-43D0-B813-5D321857C055}" srcOrd="1" destOrd="0" parTransId="{81540A2A-5B7A-4C13-A47F-3941BF3A09D9}" sibTransId="{4A459D90-CE50-4047-9719-6E97B4183D16}"/>
    <dgm:cxn modelId="{0ACC239D-CA6F-471C-9F36-39F3666380A9}" type="presOf" srcId="{58C3DF70-4C11-4712-BE61-C5AD3A16AFAA}" destId="{082892F8-C237-4EAC-8D61-44ECE4640A97}" srcOrd="0" destOrd="0" presId="urn:microsoft.com/office/officeart/2008/layout/SquareAccentList"/>
    <dgm:cxn modelId="{AA6C1BA9-7003-43E3-8E9B-116BC8CDAA2A}" type="presOf" srcId="{BC176D82-2AF7-43D0-B813-5D321857C055}" destId="{9D413495-DC52-4C71-B14C-B2A98D78B51A}" srcOrd="0" destOrd="0" presId="urn:microsoft.com/office/officeart/2008/layout/SquareAccentList"/>
    <dgm:cxn modelId="{5209CAB4-F1FC-4C15-9AB8-64824CD0D743}" type="presOf" srcId="{85CB212B-A7EF-4FBB-983F-CB899EDEBC0F}" destId="{3E9CAC74-2339-4EAD-85A5-B8C01A8AB719}" srcOrd="0" destOrd="0" presId="urn:microsoft.com/office/officeart/2008/layout/SquareAccentList"/>
    <dgm:cxn modelId="{ABCB14B8-FC66-42D2-8F83-C9C25191B87F}" srcId="{0C19871A-BC26-41A5-A03D-3197D8FFC654}" destId="{452B1C00-8FEB-4356-BCB1-CBA4D5A5D62E}" srcOrd="0" destOrd="0" parTransId="{2AE3FB14-6BAE-4899-8759-67DBE690BC70}" sibTransId="{473403BA-F50F-4B6C-8866-57BA49D74211}"/>
    <dgm:cxn modelId="{67F632BA-90A1-497D-B8E6-5344BA826178}" srcId="{C6F943F3-2C9E-453B-9305-6E7F4FA1C9BF}" destId="{E574E9E4-A6D4-4F15-AF8B-C529CE6B75B1}" srcOrd="1" destOrd="0" parTransId="{44B82555-B4C6-4AD6-9BBC-140BA1A5FEC9}" sibTransId="{708DC4FD-9BFB-476D-A0C5-FB172669424C}"/>
    <dgm:cxn modelId="{1E718AC5-5F96-45A5-8C76-050A1E531390}" srcId="{5241E2AF-5DCB-4C1E-971A-5FCF72F61E60}" destId="{F2CECA93-625E-4FD5-A8DC-8D633E1A0520}" srcOrd="0" destOrd="0" parTransId="{3517377E-199C-45FF-BB1A-7718A2529D57}" sibTransId="{D34AC011-8523-43D3-82E1-E45F2A966BAB}"/>
    <dgm:cxn modelId="{992AB6DE-152F-4624-94AB-BC5C1172F2F5}" type="presOf" srcId="{452B1C00-8FEB-4356-BCB1-CBA4D5A5D62E}" destId="{89988852-2A0D-4A5E-B374-5B21ADC903B7}" srcOrd="0" destOrd="0" presId="urn:microsoft.com/office/officeart/2008/layout/SquareAccentList"/>
    <dgm:cxn modelId="{3A7269EA-F674-4B6B-860D-53AB34A8675F}" type="presOf" srcId="{5241E2AF-5DCB-4C1E-971A-5FCF72F61E60}" destId="{F928E799-BCE8-42DD-B48C-444F40A5648E}" srcOrd="0" destOrd="0" presId="urn:microsoft.com/office/officeart/2008/layout/SquareAccentList"/>
    <dgm:cxn modelId="{1CE9E9EB-9D77-4B42-8406-9E3E55714FB3}" srcId="{E574E9E4-A6D4-4F15-AF8B-C529CE6B75B1}" destId="{8DF2C414-191A-42FF-B311-C00FE1AF1E74}" srcOrd="1" destOrd="0" parTransId="{4D8E4FFA-E362-4573-907D-BB0F897AF195}" sibTransId="{AEF5EA42-0114-43CD-8548-2CF57BFC558E}"/>
    <dgm:cxn modelId="{6AFCBA7F-8E22-4DCD-ABD3-13CAEE8C21A1}" type="presParOf" srcId="{44127C18-DDB8-483E-85EC-ED5A8E71CBD1}" destId="{B60F5FC5-1A54-4E29-8B47-67B8127802FD}" srcOrd="0" destOrd="0" presId="urn:microsoft.com/office/officeart/2008/layout/SquareAccentList"/>
    <dgm:cxn modelId="{D1CD5F98-C79F-47D3-92CC-5EF4F0EEC7AF}" type="presParOf" srcId="{B60F5FC5-1A54-4E29-8B47-67B8127802FD}" destId="{7D169060-364E-4AA6-B613-B8876373EC73}" srcOrd="0" destOrd="0" presId="urn:microsoft.com/office/officeart/2008/layout/SquareAccentList"/>
    <dgm:cxn modelId="{C4F26B5E-F351-4D29-A010-E3489F96A5BA}" type="presParOf" srcId="{7D169060-364E-4AA6-B613-B8876373EC73}" destId="{26ED828C-F3D3-4376-A13B-2C58C8D4789C}" srcOrd="0" destOrd="0" presId="urn:microsoft.com/office/officeart/2008/layout/SquareAccentList"/>
    <dgm:cxn modelId="{511C0B84-33F7-4864-93D1-49206E8610AC}" type="presParOf" srcId="{7D169060-364E-4AA6-B613-B8876373EC73}" destId="{DDBDE189-6D1A-496E-B730-BB601B9FB7A3}" srcOrd="1" destOrd="0" presId="urn:microsoft.com/office/officeart/2008/layout/SquareAccentList"/>
    <dgm:cxn modelId="{94A11C71-CF11-4412-BAAE-80FD14D17966}" type="presParOf" srcId="{7D169060-364E-4AA6-B613-B8876373EC73}" destId="{F928E799-BCE8-42DD-B48C-444F40A5648E}" srcOrd="2" destOrd="0" presId="urn:microsoft.com/office/officeart/2008/layout/SquareAccentList"/>
    <dgm:cxn modelId="{D5E52C1E-3BA3-4F31-AC1A-212BD4FFF2B6}" type="presParOf" srcId="{B60F5FC5-1A54-4E29-8B47-67B8127802FD}" destId="{51289D40-9612-431D-856F-DC34EFAEBF95}" srcOrd="1" destOrd="0" presId="urn:microsoft.com/office/officeart/2008/layout/SquareAccentList"/>
    <dgm:cxn modelId="{A82201B7-55F0-47CB-A8DA-AD10492CC395}" type="presParOf" srcId="{51289D40-9612-431D-856F-DC34EFAEBF95}" destId="{F4CABF56-1950-423C-9FD4-F484F0B4C43B}" srcOrd="0" destOrd="0" presId="urn:microsoft.com/office/officeart/2008/layout/SquareAccentList"/>
    <dgm:cxn modelId="{3F88ABA2-9727-48F9-9C8B-1B29D2843183}" type="presParOf" srcId="{F4CABF56-1950-423C-9FD4-F484F0B4C43B}" destId="{6AC2E4E1-5BC9-4DF2-80E5-C29151FCE650}" srcOrd="0" destOrd="0" presId="urn:microsoft.com/office/officeart/2008/layout/SquareAccentList"/>
    <dgm:cxn modelId="{3D5723AB-3B4B-43F2-8A6E-8A5311AC96B6}" type="presParOf" srcId="{F4CABF56-1950-423C-9FD4-F484F0B4C43B}" destId="{12D80344-BDE7-47F5-995A-823BDD973AF8}" srcOrd="1" destOrd="0" presId="urn:microsoft.com/office/officeart/2008/layout/SquareAccentList"/>
    <dgm:cxn modelId="{D4445DE9-CEC7-4061-B711-FD50175820B9}" type="presParOf" srcId="{51289D40-9612-431D-856F-DC34EFAEBF95}" destId="{96531C3A-BD47-4985-A8B4-C049B3D5818B}" srcOrd="1" destOrd="0" presId="urn:microsoft.com/office/officeart/2008/layout/SquareAccentList"/>
    <dgm:cxn modelId="{4967BC30-A345-4033-A57E-F0DDFC6DE107}" type="presParOf" srcId="{96531C3A-BD47-4985-A8B4-C049B3D5818B}" destId="{DDE69D47-74C9-48C1-8D4F-8A383AD25E8E}" srcOrd="0" destOrd="0" presId="urn:microsoft.com/office/officeart/2008/layout/SquareAccentList"/>
    <dgm:cxn modelId="{55397BA4-DFBE-470A-A9BC-2A0545106B44}" type="presParOf" srcId="{96531C3A-BD47-4985-A8B4-C049B3D5818B}" destId="{3E9CAC74-2339-4EAD-85A5-B8C01A8AB719}" srcOrd="1" destOrd="0" presId="urn:microsoft.com/office/officeart/2008/layout/SquareAccentList"/>
    <dgm:cxn modelId="{B360B4A3-7CD5-436E-B8C8-A347A8D9FFD5}" type="presParOf" srcId="{51289D40-9612-431D-856F-DC34EFAEBF95}" destId="{CB7BAE18-01B7-43B6-8AC2-4FA483CCE870}" srcOrd="2" destOrd="0" presId="urn:microsoft.com/office/officeart/2008/layout/SquareAccentList"/>
    <dgm:cxn modelId="{0902F5B5-1DFE-4109-A655-605C44469ED3}" type="presParOf" srcId="{CB7BAE18-01B7-43B6-8AC2-4FA483CCE870}" destId="{92E61316-30C9-4A1E-A19D-DC81339994E5}" srcOrd="0" destOrd="0" presId="urn:microsoft.com/office/officeart/2008/layout/SquareAccentList"/>
    <dgm:cxn modelId="{D17CB4BD-8764-43E0-93D2-39DA267065F5}" type="presParOf" srcId="{CB7BAE18-01B7-43B6-8AC2-4FA483CCE870}" destId="{D6AB9A1C-5BDA-4705-BF1F-7144CE3BCD79}" srcOrd="1" destOrd="0" presId="urn:microsoft.com/office/officeart/2008/layout/SquareAccentList"/>
    <dgm:cxn modelId="{B376D880-6AF6-45C3-8511-2228E9B3AE1E}" type="presParOf" srcId="{44127C18-DDB8-483E-85EC-ED5A8E71CBD1}" destId="{EA17C189-CD76-4B2D-B9F7-A0EE096ACF9F}" srcOrd="1" destOrd="0" presId="urn:microsoft.com/office/officeart/2008/layout/SquareAccentList"/>
    <dgm:cxn modelId="{A632AC67-A5A8-46EC-8CE3-BA8306416CAE}" type="presParOf" srcId="{EA17C189-CD76-4B2D-B9F7-A0EE096ACF9F}" destId="{D85EA5C0-8625-41D2-A4A4-8709EA964BAD}" srcOrd="0" destOrd="0" presId="urn:microsoft.com/office/officeart/2008/layout/SquareAccentList"/>
    <dgm:cxn modelId="{7655A1F7-5F60-40F6-8CB0-765ECF76EE7E}" type="presParOf" srcId="{D85EA5C0-8625-41D2-A4A4-8709EA964BAD}" destId="{DA8F1859-CDA3-4EC6-BFF4-8DEEA7A9A156}" srcOrd="0" destOrd="0" presId="urn:microsoft.com/office/officeart/2008/layout/SquareAccentList"/>
    <dgm:cxn modelId="{1410F8F1-9FA3-4D9F-AF3A-9DFDB8E7439F}" type="presParOf" srcId="{D85EA5C0-8625-41D2-A4A4-8709EA964BAD}" destId="{EE29BEAF-24AE-4016-80CA-567F2E79B5F2}" srcOrd="1" destOrd="0" presId="urn:microsoft.com/office/officeart/2008/layout/SquareAccentList"/>
    <dgm:cxn modelId="{C1783E07-89F9-48F2-AA5D-B03DEE45F418}" type="presParOf" srcId="{D85EA5C0-8625-41D2-A4A4-8709EA964BAD}" destId="{4A14D9CA-AC39-46B3-8D13-14699A04F180}" srcOrd="2" destOrd="0" presId="urn:microsoft.com/office/officeart/2008/layout/SquareAccentList"/>
    <dgm:cxn modelId="{8BE3170F-2D31-4E1E-9DEC-4B467E359E37}" type="presParOf" srcId="{EA17C189-CD76-4B2D-B9F7-A0EE096ACF9F}" destId="{B5855BA6-6BD1-4442-B903-2DA55037E4E3}" srcOrd="1" destOrd="0" presId="urn:microsoft.com/office/officeart/2008/layout/SquareAccentList"/>
    <dgm:cxn modelId="{B422D6E3-70B7-4138-A0AF-8D7D6DD20527}" type="presParOf" srcId="{B5855BA6-6BD1-4442-B903-2DA55037E4E3}" destId="{E9E352C1-7692-492E-B2A5-E87D1B30068B}" srcOrd="0" destOrd="0" presId="urn:microsoft.com/office/officeart/2008/layout/SquareAccentList"/>
    <dgm:cxn modelId="{0EF3BE64-C451-4660-B784-01580D8546DA}" type="presParOf" srcId="{E9E352C1-7692-492E-B2A5-E87D1B30068B}" destId="{33DF7302-021F-4F37-ABA2-23062D623B24}" srcOrd="0" destOrd="0" presId="urn:microsoft.com/office/officeart/2008/layout/SquareAccentList"/>
    <dgm:cxn modelId="{51D3C25E-5B58-4563-8627-8A407B020A96}" type="presParOf" srcId="{E9E352C1-7692-492E-B2A5-E87D1B30068B}" destId="{3B6AC2B8-A1D6-42F7-9902-37C88A45FF4B}" srcOrd="1" destOrd="0" presId="urn:microsoft.com/office/officeart/2008/layout/SquareAccentList"/>
    <dgm:cxn modelId="{B675FA8F-9F32-408E-9BBF-E47737245FB3}" type="presParOf" srcId="{B5855BA6-6BD1-4442-B903-2DA55037E4E3}" destId="{32CCC938-3D37-4E6E-A9CF-106F2613CFC4}" srcOrd="1" destOrd="0" presId="urn:microsoft.com/office/officeart/2008/layout/SquareAccentList"/>
    <dgm:cxn modelId="{25F0FB40-D50D-47A4-A3EF-786F698821F6}" type="presParOf" srcId="{32CCC938-3D37-4E6E-A9CF-106F2613CFC4}" destId="{A67E9E0B-D754-4CD0-9B49-0C5493260425}" srcOrd="0" destOrd="0" presId="urn:microsoft.com/office/officeart/2008/layout/SquareAccentList"/>
    <dgm:cxn modelId="{F6945B38-AA5C-4521-B87A-B4802113312C}" type="presParOf" srcId="{32CCC938-3D37-4E6E-A9CF-106F2613CFC4}" destId="{C3502F0C-806A-404A-8038-DF0A23ECDF04}" srcOrd="1" destOrd="0" presId="urn:microsoft.com/office/officeart/2008/layout/SquareAccentList"/>
    <dgm:cxn modelId="{969927B6-D93F-4AAA-8EEB-E6D9C36D0692}" type="presParOf" srcId="{44127C18-DDB8-483E-85EC-ED5A8E71CBD1}" destId="{4482AF57-B03C-4FC0-A914-9DDD5452A9EA}" srcOrd="2" destOrd="0" presId="urn:microsoft.com/office/officeart/2008/layout/SquareAccentList"/>
    <dgm:cxn modelId="{B3A53658-41C7-4665-82BB-61BCB8DC34D9}" type="presParOf" srcId="{4482AF57-B03C-4FC0-A914-9DDD5452A9EA}" destId="{6E3A2408-FAEC-42A9-865D-A98AFA72A639}" srcOrd="0" destOrd="0" presId="urn:microsoft.com/office/officeart/2008/layout/SquareAccentList"/>
    <dgm:cxn modelId="{A5FA5243-ECAB-4FD6-ACF3-611718D8D805}" type="presParOf" srcId="{6E3A2408-FAEC-42A9-865D-A98AFA72A639}" destId="{63284CF2-84B5-46DE-B748-8A6F3BB33FC4}" srcOrd="0" destOrd="0" presId="urn:microsoft.com/office/officeart/2008/layout/SquareAccentList"/>
    <dgm:cxn modelId="{42BF1973-A770-4884-812B-F7B1C10D6E51}" type="presParOf" srcId="{6E3A2408-FAEC-42A9-865D-A98AFA72A639}" destId="{EF554475-5B02-4800-97F8-C2590A3642EA}" srcOrd="1" destOrd="0" presId="urn:microsoft.com/office/officeart/2008/layout/SquareAccentList"/>
    <dgm:cxn modelId="{4F0C4A80-EC7D-4145-980C-212CD6E5B27C}" type="presParOf" srcId="{6E3A2408-FAEC-42A9-865D-A98AFA72A639}" destId="{090098AC-3637-4406-B6EE-32E9716CB9F3}" srcOrd="2" destOrd="0" presId="urn:microsoft.com/office/officeart/2008/layout/SquareAccentList"/>
    <dgm:cxn modelId="{980AA0FD-E6BD-459D-8F95-16E4C41E4E4F}" type="presParOf" srcId="{4482AF57-B03C-4FC0-A914-9DDD5452A9EA}" destId="{ED4B63D8-05E6-4E18-A92B-A1F25777DCAC}" srcOrd="1" destOrd="0" presId="urn:microsoft.com/office/officeart/2008/layout/SquareAccentList"/>
    <dgm:cxn modelId="{07FFFC90-3DE7-474D-ABB7-93148153368F}" type="presParOf" srcId="{ED4B63D8-05E6-4E18-A92B-A1F25777DCAC}" destId="{284718D8-6597-42D4-8497-07316D991DC4}" srcOrd="0" destOrd="0" presId="urn:microsoft.com/office/officeart/2008/layout/SquareAccentList"/>
    <dgm:cxn modelId="{CA47F1A3-6288-4905-813F-691CEF54FCE7}" type="presParOf" srcId="{284718D8-6597-42D4-8497-07316D991DC4}" destId="{C7F3877E-A65C-4FA0-AF79-555E7CF34886}" srcOrd="0" destOrd="0" presId="urn:microsoft.com/office/officeart/2008/layout/SquareAccentList"/>
    <dgm:cxn modelId="{AD3E8973-7630-4E28-B856-76F309424F95}" type="presParOf" srcId="{284718D8-6597-42D4-8497-07316D991DC4}" destId="{A55110E1-F745-4DEE-BDCE-FC9766469AA2}" srcOrd="1" destOrd="0" presId="urn:microsoft.com/office/officeart/2008/layout/SquareAccentList"/>
    <dgm:cxn modelId="{623A128D-FBEF-43A9-8770-502C9D914E7D}" type="presParOf" srcId="{ED4B63D8-05E6-4E18-A92B-A1F25777DCAC}" destId="{6C2E003C-99BE-41E6-A0C5-FF689E009F22}" srcOrd="1" destOrd="0" presId="urn:microsoft.com/office/officeart/2008/layout/SquareAccentList"/>
    <dgm:cxn modelId="{B416FC3A-5EBD-4EDF-81AD-9D62C578A612}" type="presParOf" srcId="{6C2E003C-99BE-41E6-A0C5-FF689E009F22}" destId="{52BD0F41-EEF8-4D12-9A09-02010A9BBC9B}" srcOrd="0" destOrd="0" presId="urn:microsoft.com/office/officeart/2008/layout/SquareAccentList"/>
    <dgm:cxn modelId="{CD4FC9FB-89B0-430C-A503-23B6D7F7C1F4}" type="presParOf" srcId="{6C2E003C-99BE-41E6-A0C5-FF689E009F22}" destId="{082892F8-C237-4EAC-8D61-44ECE4640A97}" srcOrd="1" destOrd="0" presId="urn:microsoft.com/office/officeart/2008/layout/SquareAccentList"/>
    <dgm:cxn modelId="{86BA8EF9-8505-47E4-912C-0982BE12C1F9}" type="presParOf" srcId="{44127C18-DDB8-483E-85EC-ED5A8E71CBD1}" destId="{26A56EE3-4AC7-4759-8AAB-652BCF1BA7C7}" srcOrd="3" destOrd="0" presId="urn:microsoft.com/office/officeart/2008/layout/SquareAccentList"/>
    <dgm:cxn modelId="{2E4C9993-0F8E-403A-9076-401238F9EC8E}" type="presParOf" srcId="{26A56EE3-4AC7-4759-8AAB-652BCF1BA7C7}" destId="{37A796E1-83CA-41D4-BA57-6A24E1F943CB}" srcOrd="0" destOrd="0" presId="urn:microsoft.com/office/officeart/2008/layout/SquareAccentList"/>
    <dgm:cxn modelId="{08481ADD-01A0-4410-9D98-21B33B381B31}" type="presParOf" srcId="{37A796E1-83CA-41D4-BA57-6A24E1F943CB}" destId="{41768193-2AB6-4C71-A63A-7C9EE9729040}" srcOrd="0" destOrd="0" presId="urn:microsoft.com/office/officeart/2008/layout/SquareAccentList"/>
    <dgm:cxn modelId="{27C9167D-DDDF-4FE9-B790-AC34879F70A5}" type="presParOf" srcId="{37A796E1-83CA-41D4-BA57-6A24E1F943CB}" destId="{3BD3F1B9-0C0F-4955-AA7C-45917C83621F}" srcOrd="1" destOrd="0" presId="urn:microsoft.com/office/officeart/2008/layout/SquareAccentList"/>
    <dgm:cxn modelId="{E5A4CB86-F61B-4C0D-A069-4F57A42139A5}" type="presParOf" srcId="{37A796E1-83CA-41D4-BA57-6A24E1F943CB}" destId="{0A2A0565-0B8F-4BE6-8AB2-F89FAD288BC2}" srcOrd="2" destOrd="0" presId="urn:microsoft.com/office/officeart/2008/layout/SquareAccentList"/>
    <dgm:cxn modelId="{A6A591D0-F747-4165-A4E5-CFD942CB6F77}" type="presParOf" srcId="{26A56EE3-4AC7-4759-8AAB-652BCF1BA7C7}" destId="{4B3C4F90-84DA-4053-B913-EE01DC111F93}" srcOrd="1" destOrd="0" presId="urn:microsoft.com/office/officeart/2008/layout/SquareAccentList"/>
    <dgm:cxn modelId="{BA138A54-EFBB-4E7E-8123-902651024972}" type="presParOf" srcId="{4B3C4F90-84DA-4053-B913-EE01DC111F93}" destId="{2E54D877-D30B-4EB3-B5E8-760B7A69A0A7}" srcOrd="0" destOrd="0" presId="urn:microsoft.com/office/officeart/2008/layout/SquareAccentList"/>
    <dgm:cxn modelId="{B3AF0E3C-9C7B-4767-A277-C8FAA8BC03D5}" type="presParOf" srcId="{2E54D877-D30B-4EB3-B5E8-760B7A69A0A7}" destId="{FF81F143-7BAF-43BA-85EC-E743AC24B98A}" srcOrd="0" destOrd="0" presId="urn:microsoft.com/office/officeart/2008/layout/SquareAccentList"/>
    <dgm:cxn modelId="{F5E98085-7AC3-4701-BE6F-11F0CAC9D094}" type="presParOf" srcId="{2E54D877-D30B-4EB3-B5E8-760B7A69A0A7}" destId="{89988852-2A0D-4A5E-B374-5B21ADC903B7}" srcOrd="1" destOrd="0" presId="urn:microsoft.com/office/officeart/2008/layout/SquareAccentList"/>
    <dgm:cxn modelId="{F8A76E4A-097C-416B-8196-5F4441FF0786}" type="presParOf" srcId="{4B3C4F90-84DA-4053-B913-EE01DC111F93}" destId="{FD76FC82-DFBD-4161-8350-FDB098F748F3}" srcOrd="1" destOrd="0" presId="urn:microsoft.com/office/officeart/2008/layout/SquareAccentList"/>
    <dgm:cxn modelId="{C3857E1D-80E7-4F99-A1B0-4F4988D7EFB4}" type="presParOf" srcId="{FD76FC82-DFBD-4161-8350-FDB098F748F3}" destId="{34AB8389-6C66-4D45-816B-1CA1D5A34662}" srcOrd="0" destOrd="0" presId="urn:microsoft.com/office/officeart/2008/layout/SquareAccentList"/>
    <dgm:cxn modelId="{03574315-D7D3-467D-809C-BCD062005F2F}" type="presParOf" srcId="{FD76FC82-DFBD-4161-8350-FDB098F748F3}" destId="{9D413495-DC52-4C71-B14C-B2A98D78B51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D828C-F3D3-4376-A13B-2C58C8D4789C}">
      <dsp:nvSpPr>
        <dsp:cNvPr id="0" name=""/>
        <dsp:cNvSpPr/>
      </dsp:nvSpPr>
      <dsp:spPr>
        <a:xfrm>
          <a:off x="6779" y="496307"/>
          <a:ext cx="2348344" cy="276275"/>
        </a:xfrm>
        <a:prstGeom prst="rect">
          <a:avLst/>
        </a:prstGeom>
        <a:solidFill>
          <a:schemeClr val="accent4">
            <a:lumMod val="7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DE189-6D1A-496E-B730-BB601B9FB7A3}">
      <dsp:nvSpPr>
        <dsp:cNvPr id="0" name=""/>
        <dsp:cNvSpPr/>
      </dsp:nvSpPr>
      <dsp:spPr>
        <a:xfrm>
          <a:off x="6779" y="600065"/>
          <a:ext cx="172517" cy="17251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8E799-BCE8-42DD-B48C-444F40A5648E}">
      <dsp:nvSpPr>
        <dsp:cNvPr id="0" name=""/>
        <dsp:cNvSpPr/>
      </dsp:nvSpPr>
      <dsp:spPr>
        <a:xfrm>
          <a:off x="6779" y="0"/>
          <a:ext cx="2348344" cy="496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POST</a:t>
          </a:r>
        </a:p>
      </dsp:txBody>
      <dsp:txXfrm>
        <a:off x="6779" y="0"/>
        <a:ext cx="2348344" cy="496307"/>
      </dsp:txXfrm>
    </dsp:sp>
    <dsp:sp modelId="{6AC2E4E1-5BC9-4DF2-80E5-C29151FCE650}">
      <dsp:nvSpPr>
        <dsp:cNvPr id="0" name=""/>
        <dsp:cNvSpPr/>
      </dsp:nvSpPr>
      <dsp:spPr>
        <a:xfrm>
          <a:off x="6779" y="1002199"/>
          <a:ext cx="172513" cy="17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80344-BDE7-47F5-995A-823BDD973AF8}">
      <dsp:nvSpPr>
        <dsp:cNvPr id="0" name=""/>
        <dsp:cNvSpPr/>
      </dsp:nvSpPr>
      <dsp:spPr>
        <a:xfrm>
          <a:off x="171163" y="887391"/>
          <a:ext cx="2183960" cy="40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Não é idempotente</a:t>
          </a:r>
        </a:p>
      </dsp:txBody>
      <dsp:txXfrm>
        <a:off x="171163" y="887391"/>
        <a:ext cx="2183960" cy="402129"/>
      </dsp:txXfrm>
    </dsp:sp>
    <dsp:sp modelId="{DDE69D47-74C9-48C1-8D4F-8A383AD25E8E}">
      <dsp:nvSpPr>
        <dsp:cNvPr id="0" name=""/>
        <dsp:cNvSpPr/>
      </dsp:nvSpPr>
      <dsp:spPr>
        <a:xfrm>
          <a:off x="6779" y="1404329"/>
          <a:ext cx="172513" cy="17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CAC74-2339-4EAD-85A5-B8C01A8AB719}">
      <dsp:nvSpPr>
        <dsp:cNvPr id="0" name=""/>
        <dsp:cNvSpPr/>
      </dsp:nvSpPr>
      <dsp:spPr>
        <a:xfrm>
          <a:off x="171163" y="1289521"/>
          <a:ext cx="2183960" cy="40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Requer cuidado com tentativas adicionais após erros</a:t>
          </a:r>
        </a:p>
      </dsp:txBody>
      <dsp:txXfrm>
        <a:off x="171163" y="1289521"/>
        <a:ext cx="2183960" cy="402129"/>
      </dsp:txXfrm>
    </dsp:sp>
    <dsp:sp modelId="{92E61316-30C9-4A1E-A19D-DC81339994E5}">
      <dsp:nvSpPr>
        <dsp:cNvPr id="0" name=""/>
        <dsp:cNvSpPr/>
      </dsp:nvSpPr>
      <dsp:spPr>
        <a:xfrm>
          <a:off x="6779" y="1806458"/>
          <a:ext cx="172513" cy="17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B9A1C-5BDA-4705-BF1F-7144CE3BCD79}">
      <dsp:nvSpPr>
        <dsp:cNvPr id="0" name=""/>
        <dsp:cNvSpPr/>
      </dsp:nvSpPr>
      <dsp:spPr>
        <a:xfrm>
          <a:off x="171163" y="1691650"/>
          <a:ext cx="2183960" cy="40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Pode gerar itens duplicados e “envenenar” o </a:t>
          </a:r>
          <a:r>
            <a:rPr lang="pt-BR" sz="1200" kern="1200" dirty="0" err="1"/>
            <a:t>bd</a:t>
          </a:r>
          <a:r>
            <a:rPr lang="pt-BR" sz="1200" kern="1200" dirty="0"/>
            <a:t>.</a:t>
          </a:r>
        </a:p>
      </dsp:txBody>
      <dsp:txXfrm>
        <a:off x="171163" y="1691650"/>
        <a:ext cx="2183960" cy="402129"/>
      </dsp:txXfrm>
    </dsp:sp>
    <dsp:sp modelId="{DA8F1859-CDA3-4EC6-BFF4-8DEEA7A9A156}">
      <dsp:nvSpPr>
        <dsp:cNvPr id="0" name=""/>
        <dsp:cNvSpPr/>
      </dsp:nvSpPr>
      <dsp:spPr>
        <a:xfrm>
          <a:off x="2472540" y="496307"/>
          <a:ext cx="2348344" cy="276275"/>
        </a:xfrm>
        <a:prstGeom prst="rect">
          <a:avLst/>
        </a:prstGeom>
        <a:solidFill>
          <a:schemeClr val="accent2">
            <a:lumMod val="7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9BEAF-24AE-4016-80CA-567F2E79B5F2}">
      <dsp:nvSpPr>
        <dsp:cNvPr id="0" name=""/>
        <dsp:cNvSpPr/>
      </dsp:nvSpPr>
      <dsp:spPr>
        <a:xfrm>
          <a:off x="2472540" y="600065"/>
          <a:ext cx="172517" cy="17251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4D9CA-AC39-46B3-8D13-14699A04F180}">
      <dsp:nvSpPr>
        <dsp:cNvPr id="0" name=""/>
        <dsp:cNvSpPr/>
      </dsp:nvSpPr>
      <dsp:spPr>
        <a:xfrm>
          <a:off x="2472540" y="0"/>
          <a:ext cx="2348344" cy="496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GET</a:t>
          </a:r>
        </a:p>
      </dsp:txBody>
      <dsp:txXfrm>
        <a:off x="2472540" y="0"/>
        <a:ext cx="2348344" cy="496307"/>
      </dsp:txXfrm>
    </dsp:sp>
    <dsp:sp modelId="{33DF7302-021F-4F37-ABA2-23062D623B24}">
      <dsp:nvSpPr>
        <dsp:cNvPr id="0" name=""/>
        <dsp:cNvSpPr/>
      </dsp:nvSpPr>
      <dsp:spPr>
        <a:xfrm>
          <a:off x="2472540" y="1002199"/>
          <a:ext cx="172513" cy="17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AC2B8-A1D6-42F7-9902-37C88A45FF4B}">
      <dsp:nvSpPr>
        <dsp:cNvPr id="0" name=""/>
        <dsp:cNvSpPr/>
      </dsp:nvSpPr>
      <dsp:spPr>
        <a:xfrm>
          <a:off x="2636925" y="887391"/>
          <a:ext cx="2183960" cy="40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Idempotente</a:t>
          </a:r>
        </a:p>
      </dsp:txBody>
      <dsp:txXfrm>
        <a:off x="2636925" y="887391"/>
        <a:ext cx="2183960" cy="402129"/>
      </dsp:txXfrm>
    </dsp:sp>
    <dsp:sp modelId="{A67E9E0B-D754-4CD0-9B49-0C5493260425}">
      <dsp:nvSpPr>
        <dsp:cNvPr id="0" name=""/>
        <dsp:cNvSpPr/>
      </dsp:nvSpPr>
      <dsp:spPr>
        <a:xfrm>
          <a:off x="2472540" y="1404329"/>
          <a:ext cx="172513" cy="17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02F0C-806A-404A-8038-DF0A23ECDF04}">
      <dsp:nvSpPr>
        <dsp:cNvPr id="0" name=""/>
        <dsp:cNvSpPr/>
      </dsp:nvSpPr>
      <dsp:spPr>
        <a:xfrm>
          <a:off x="2636925" y="1289521"/>
          <a:ext cx="2183960" cy="40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requisições produzem o mesmo resultado.</a:t>
          </a:r>
        </a:p>
      </dsp:txBody>
      <dsp:txXfrm>
        <a:off x="2636925" y="1289521"/>
        <a:ext cx="2183960" cy="402129"/>
      </dsp:txXfrm>
    </dsp:sp>
    <dsp:sp modelId="{63284CF2-84B5-46DE-B748-8A6F3BB33FC4}">
      <dsp:nvSpPr>
        <dsp:cNvPr id="0" name=""/>
        <dsp:cNvSpPr/>
      </dsp:nvSpPr>
      <dsp:spPr>
        <a:xfrm>
          <a:off x="4938302" y="496307"/>
          <a:ext cx="2348344" cy="276275"/>
        </a:xfrm>
        <a:prstGeom prst="rect">
          <a:avLst/>
        </a:prstGeom>
        <a:solidFill>
          <a:schemeClr val="accent2">
            <a:lumMod val="7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54475-5B02-4800-97F8-C2590A3642EA}">
      <dsp:nvSpPr>
        <dsp:cNvPr id="0" name=""/>
        <dsp:cNvSpPr/>
      </dsp:nvSpPr>
      <dsp:spPr>
        <a:xfrm>
          <a:off x="4938302" y="600065"/>
          <a:ext cx="172517" cy="17251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098AC-3637-4406-B6EE-32E9716CB9F3}">
      <dsp:nvSpPr>
        <dsp:cNvPr id="0" name=""/>
        <dsp:cNvSpPr/>
      </dsp:nvSpPr>
      <dsp:spPr>
        <a:xfrm>
          <a:off x="4938302" y="0"/>
          <a:ext cx="2348344" cy="496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PUT</a:t>
          </a:r>
        </a:p>
      </dsp:txBody>
      <dsp:txXfrm>
        <a:off x="4938302" y="0"/>
        <a:ext cx="2348344" cy="496307"/>
      </dsp:txXfrm>
    </dsp:sp>
    <dsp:sp modelId="{C7F3877E-A65C-4FA0-AF79-555E7CF34886}">
      <dsp:nvSpPr>
        <dsp:cNvPr id="0" name=""/>
        <dsp:cNvSpPr/>
      </dsp:nvSpPr>
      <dsp:spPr>
        <a:xfrm>
          <a:off x="4938302" y="1002199"/>
          <a:ext cx="172513" cy="17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110E1-F745-4DEE-BDCE-FC9766469AA2}">
      <dsp:nvSpPr>
        <dsp:cNvPr id="0" name=""/>
        <dsp:cNvSpPr/>
      </dsp:nvSpPr>
      <dsp:spPr>
        <a:xfrm>
          <a:off x="5102686" y="887391"/>
          <a:ext cx="2183960" cy="40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Idempotente</a:t>
          </a:r>
        </a:p>
      </dsp:txBody>
      <dsp:txXfrm>
        <a:off x="5102686" y="887391"/>
        <a:ext cx="2183960" cy="402129"/>
      </dsp:txXfrm>
    </dsp:sp>
    <dsp:sp modelId="{52BD0F41-EEF8-4D12-9A09-02010A9BBC9B}">
      <dsp:nvSpPr>
        <dsp:cNvPr id="0" name=""/>
        <dsp:cNvSpPr/>
      </dsp:nvSpPr>
      <dsp:spPr>
        <a:xfrm>
          <a:off x="4938302" y="1404329"/>
          <a:ext cx="172513" cy="17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892F8-C237-4EAC-8D61-44ECE4640A97}">
      <dsp:nvSpPr>
        <dsp:cNvPr id="0" name=""/>
        <dsp:cNvSpPr/>
      </dsp:nvSpPr>
      <dsp:spPr>
        <a:xfrm>
          <a:off x="5102686" y="1289521"/>
          <a:ext cx="2183960" cy="40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Atualizar duas vezes o mesmo item produz o mesmo resultado.</a:t>
          </a:r>
        </a:p>
      </dsp:txBody>
      <dsp:txXfrm>
        <a:off x="5102686" y="1289521"/>
        <a:ext cx="2183960" cy="402129"/>
      </dsp:txXfrm>
    </dsp:sp>
    <dsp:sp modelId="{41768193-2AB6-4C71-A63A-7C9EE9729040}">
      <dsp:nvSpPr>
        <dsp:cNvPr id="0" name=""/>
        <dsp:cNvSpPr/>
      </dsp:nvSpPr>
      <dsp:spPr>
        <a:xfrm>
          <a:off x="7404064" y="496307"/>
          <a:ext cx="2348344" cy="276275"/>
        </a:xfrm>
        <a:prstGeom prst="rect">
          <a:avLst/>
        </a:prstGeom>
        <a:solidFill>
          <a:schemeClr val="accent2">
            <a:lumMod val="75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3F1B9-0C0F-4955-AA7C-45917C83621F}">
      <dsp:nvSpPr>
        <dsp:cNvPr id="0" name=""/>
        <dsp:cNvSpPr/>
      </dsp:nvSpPr>
      <dsp:spPr>
        <a:xfrm>
          <a:off x="7404064" y="600065"/>
          <a:ext cx="172517" cy="17251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A0565-0B8F-4BE6-8AB2-F89FAD288BC2}">
      <dsp:nvSpPr>
        <dsp:cNvPr id="0" name=""/>
        <dsp:cNvSpPr/>
      </dsp:nvSpPr>
      <dsp:spPr>
        <a:xfrm>
          <a:off x="7404064" y="0"/>
          <a:ext cx="2348344" cy="496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DELETE</a:t>
          </a:r>
        </a:p>
      </dsp:txBody>
      <dsp:txXfrm>
        <a:off x="7404064" y="0"/>
        <a:ext cx="2348344" cy="496307"/>
      </dsp:txXfrm>
    </dsp:sp>
    <dsp:sp modelId="{FF81F143-7BAF-43BA-85EC-E743AC24B98A}">
      <dsp:nvSpPr>
        <dsp:cNvPr id="0" name=""/>
        <dsp:cNvSpPr/>
      </dsp:nvSpPr>
      <dsp:spPr>
        <a:xfrm>
          <a:off x="7404064" y="1002199"/>
          <a:ext cx="172513" cy="17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88852-2A0D-4A5E-B374-5B21ADC903B7}">
      <dsp:nvSpPr>
        <dsp:cNvPr id="0" name=""/>
        <dsp:cNvSpPr/>
      </dsp:nvSpPr>
      <dsp:spPr>
        <a:xfrm>
          <a:off x="7568448" y="887391"/>
          <a:ext cx="2183960" cy="40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Idempotente</a:t>
          </a:r>
        </a:p>
      </dsp:txBody>
      <dsp:txXfrm>
        <a:off x="7568448" y="887391"/>
        <a:ext cx="2183960" cy="402129"/>
      </dsp:txXfrm>
    </dsp:sp>
    <dsp:sp modelId="{34AB8389-6C66-4D45-816B-1CA1D5A34662}">
      <dsp:nvSpPr>
        <dsp:cNvPr id="0" name=""/>
        <dsp:cNvSpPr/>
      </dsp:nvSpPr>
      <dsp:spPr>
        <a:xfrm>
          <a:off x="7404064" y="1589194"/>
          <a:ext cx="172513" cy="17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13495-DC52-4C71-B14C-B2A98D78B51A}">
      <dsp:nvSpPr>
        <dsp:cNvPr id="0" name=""/>
        <dsp:cNvSpPr/>
      </dsp:nvSpPr>
      <dsp:spPr>
        <a:xfrm>
          <a:off x="7568448" y="1474388"/>
          <a:ext cx="2183960" cy="402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Apagar itens por ID ou outro parâmetro único duas vezes costuma gerar um erro de “404 </a:t>
          </a:r>
          <a:r>
            <a:rPr lang="pt-BR" sz="1200" kern="1200" dirty="0" err="1"/>
            <a:t>Not</a:t>
          </a:r>
          <a:r>
            <a:rPr lang="pt-BR" sz="1200" kern="1200" dirty="0"/>
            <a:t> </a:t>
          </a:r>
          <a:r>
            <a:rPr lang="pt-BR" sz="1200" kern="1200" dirty="0" err="1"/>
            <a:t>Found</a:t>
          </a:r>
          <a:r>
            <a:rPr lang="pt-BR" sz="1200" kern="1200" dirty="0"/>
            <a:t>”</a:t>
          </a:r>
        </a:p>
      </dsp:txBody>
      <dsp:txXfrm>
        <a:off x="7568448" y="1474388"/>
        <a:ext cx="2183960" cy="402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3A153-B0D4-47E6-A37E-1EAC0D91B13E}" type="datetimeFigureOut">
              <a:rPr lang="pt-BR" smtClean="0"/>
              <a:t>19/08/2025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1A677-27AF-48DA-BD9C-BF36BEED8C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40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1A677-27AF-48DA-BD9C-BF36BEED8CB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33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6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8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1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4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4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9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1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6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91DBF-81AB-0D05-7DC5-F936687F1F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205" b="7526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33A7AF-30BE-13A2-A789-762952E5B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5600">
                <a:solidFill>
                  <a:srgbClr val="FFFFFF"/>
                </a:solidFill>
              </a:rPr>
              <a:t>API REST e possíveis arquiteturas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E5A4E1-41F3-2D77-DE29-FEDEC6189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pt-BR" sz="2400">
                <a:solidFill>
                  <a:srgbClr val="FFFFFF"/>
                </a:solidFill>
              </a:rPr>
              <a:t>Conceitos, princípios e padrões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31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E0BF0-B48E-F1F5-8790-0AFDD231B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6824D-7264-8397-C848-12016A4B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IDEMPOTENCIA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A92411-7660-64D6-CD2F-C8160A48094D}"/>
              </a:ext>
            </a:extLst>
          </p:cNvPr>
          <p:cNvSpPr txBox="1"/>
          <p:nvPr/>
        </p:nvSpPr>
        <p:spPr>
          <a:xfrm>
            <a:off x="552827" y="1882784"/>
            <a:ext cx="625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“Uma operação repetida N vezes com os mesmos parâmetros, produz sempre o mesmo resultado”</a:t>
            </a:r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F9497456-AC0A-AA75-16A2-F68BC4BB3C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888871"/>
              </p:ext>
            </p:extLst>
          </p:nvPr>
        </p:nvGraphicFramePr>
        <p:xfrm>
          <a:off x="1216406" y="2966550"/>
          <a:ext cx="975918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6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A1E6E-7011-F16C-FB0A-95102C566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AA6F3-38C8-BA2A-6E6A-ECA5B9ED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– mais considerações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E93C7A-A2C4-946D-8D85-0CDD3927D52F}"/>
              </a:ext>
            </a:extLst>
          </p:cNvPr>
          <p:cNvSpPr txBox="1"/>
          <p:nvPr/>
        </p:nvSpPr>
        <p:spPr>
          <a:xfrm>
            <a:off x="552827" y="1882784"/>
            <a:ext cx="625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padrão REST determina que todas as interações sejam </a:t>
            </a:r>
            <a:r>
              <a:rPr lang="pt-BR" b="1" i="1" dirty="0"/>
              <a:t>STATELESS – </a:t>
            </a:r>
            <a:r>
              <a:rPr lang="pt-BR" dirty="0"/>
              <a:t>nenhuma informação sobre as partes envolvidas deve ser armazenada e todas as </a:t>
            </a:r>
            <a:r>
              <a:rPr lang="pt-BR" b="1" dirty="0"/>
              <a:t>interações devem ser independentes</a:t>
            </a:r>
            <a:r>
              <a:rPr lang="pt-BR" dirty="0"/>
              <a:t> uma das outras.</a:t>
            </a:r>
            <a:endParaRPr lang="pt-BR" b="1" i="1" dirty="0"/>
          </a:p>
        </p:txBody>
      </p:sp>
      <p:pic>
        <p:nvPicPr>
          <p:cNvPr id="3" name="Imagem 2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F5B402C7-ED99-552F-4D75-F25E2BBE9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84" y="3826085"/>
            <a:ext cx="1440000" cy="1440000"/>
          </a:xfrm>
          <a:prstGeom prst="rect">
            <a:avLst/>
          </a:prstGeom>
        </p:spPr>
      </p:pic>
      <p:pic>
        <p:nvPicPr>
          <p:cNvPr id="4" name="Imagem 3" descr="Uma imagem contendo objeto, relógio, bola&#10;&#10;O conteúdo gerado por IA pode estar incorreto.">
            <a:extLst>
              <a:ext uri="{FF2B5EF4-FFF2-40B4-BE49-F238E27FC236}">
                <a16:creationId xmlns:a16="http://schemas.microsoft.com/office/drawing/2014/main" id="{CF0E17D2-8844-9BDE-D8FB-80E0B3377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23" y="3828685"/>
            <a:ext cx="1440000" cy="1440000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1403A74F-4070-6836-8E13-F307C950182E}"/>
              </a:ext>
            </a:extLst>
          </p:cNvPr>
          <p:cNvGrpSpPr/>
          <p:nvPr/>
        </p:nvGrpSpPr>
        <p:grpSpPr>
          <a:xfrm>
            <a:off x="3453318" y="3987489"/>
            <a:ext cx="4589826" cy="346336"/>
            <a:chOff x="3453318" y="4202349"/>
            <a:chExt cx="4589826" cy="346336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827DB45E-32B3-9410-CE8B-027608FA91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3319" y="4202349"/>
              <a:ext cx="4589825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6B669707-1775-FE90-B8A0-98324C2DDE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3318" y="4548685"/>
              <a:ext cx="4589825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A8B6B96-06EA-6E03-6222-C05B29B04146}"/>
              </a:ext>
            </a:extLst>
          </p:cNvPr>
          <p:cNvGrpSpPr/>
          <p:nvPr/>
        </p:nvGrpSpPr>
        <p:grpSpPr>
          <a:xfrm>
            <a:off x="3453317" y="4976471"/>
            <a:ext cx="4589826" cy="346336"/>
            <a:chOff x="3453318" y="4202349"/>
            <a:chExt cx="4589826" cy="346336"/>
          </a:xfrm>
        </p:grpSpPr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4A0B6F04-A232-98AA-5DF1-D81563D74E98}"/>
                </a:ext>
              </a:extLst>
            </p:cNvPr>
            <p:cNvCxnSpPr>
              <a:cxnSpLocks/>
            </p:cNvCxnSpPr>
            <p:nvPr/>
          </p:nvCxnSpPr>
          <p:spPr>
            <a:xfrm>
              <a:off x="3453319" y="4202349"/>
              <a:ext cx="4589825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7F76F434-AA30-E51F-63BF-3166ECB85D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3318" y="4548685"/>
              <a:ext cx="4589825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EE736C43-9793-B357-CB79-FD9195AD6C84}"/>
              </a:ext>
            </a:extLst>
          </p:cNvPr>
          <p:cNvSpPr/>
          <p:nvPr/>
        </p:nvSpPr>
        <p:spPr>
          <a:xfrm>
            <a:off x="3304032" y="3828685"/>
            <a:ext cx="4864608" cy="64166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78D17CA-3D5B-EF87-0168-E5970A1AF6B5}"/>
              </a:ext>
            </a:extLst>
          </p:cNvPr>
          <p:cNvSpPr/>
          <p:nvPr/>
        </p:nvSpPr>
        <p:spPr>
          <a:xfrm>
            <a:off x="3285476" y="4816686"/>
            <a:ext cx="4864608" cy="64166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C5CB81A-4550-EED9-CC9D-A377EB47E3CA}"/>
              </a:ext>
            </a:extLst>
          </p:cNvPr>
          <p:cNvSpPr txBox="1"/>
          <p:nvPr/>
        </p:nvSpPr>
        <p:spPr>
          <a:xfrm>
            <a:off x="6710085" y="339236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Interação #1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121B144-4D6A-3B0F-F015-9B5DDAC89B1C}"/>
              </a:ext>
            </a:extLst>
          </p:cNvPr>
          <p:cNvSpPr txBox="1"/>
          <p:nvPr/>
        </p:nvSpPr>
        <p:spPr>
          <a:xfrm>
            <a:off x="6710084" y="4464582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Interação #2</a:t>
            </a:r>
          </a:p>
        </p:txBody>
      </p:sp>
    </p:spTree>
    <p:extLst>
      <p:ext uri="{BB962C8B-B14F-4D97-AF65-F5344CB8AC3E}">
        <p14:creationId xmlns:p14="http://schemas.microsoft.com/office/powerpoint/2010/main" val="352746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BCA04-CC6C-4264-EB19-F41670D35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67806-373A-F248-F1A9-F36F1090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– mais considerações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DB506C8-C695-E5FB-98F1-A3558063A13C}"/>
              </a:ext>
            </a:extLst>
          </p:cNvPr>
          <p:cNvSpPr txBox="1"/>
          <p:nvPr/>
        </p:nvSpPr>
        <p:spPr>
          <a:xfrm>
            <a:off x="552827" y="1882784"/>
            <a:ext cx="625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sua API retornar muitos valores de uma só vez, paginação deve ser implementada. Isso evita sobrecarregar os servidores e também otimiza o uso de rede do cliente.</a:t>
            </a:r>
            <a:endParaRPr lang="pt-BR" b="1" i="1" dirty="0"/>
          </a:p>
        </p:txBody>
      </p:sp>
      <p:pic>
        <p:nvPicPr>
          <p:cNvPr id="3" name="Imagem 2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DF295A46-E50A-FBC9-59C3-CCE604294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84" y="3826085"/>
            <a:ext cx="1440000" cy="1440000"/>
          </a:xfrm>
          <a:prstGeom prst="rect">
            <a:avLst/>
          </a:prstGeom>
        </p:spPr>
      </p:pic>
      <p:pic>
        <p:nvPicPr>
          <p:cNvPr id="4" name="Imagem 3" descr="Uma imagem contendo objeto, relógio, bola&#10;&#10;O conteúdo gerado por IA pode estar incorreto.">
            <a:extLst>
              <a:ext uri="{FF2B5EF4-FFF2-40B4-BE49-F238E27FC236}">
                <a16:creationId xmlns:a16="http://schemas.microsoft.com/office/drawing/2014/main" id="{571DAA6B-6616-94C1-AD5F-75632A384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23" y="3828685"/>
            <a:ext cx="1440000" cy="1440000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A68A077-5697-EFAA-A4E5-4559C2A79F97}"/>
              </a:ext>
            </a:extLst>
          </p:cNvPr>
          <p:cNvCxnSpPr>
            <a:cxnSpLocks/>
          </p:cNvCxnSpPr>
          <p:nvPr/>
        </p:nvCxnSpPr>
        <p:spPr>
          <a:xfrm flipH="1" flipV="1">
            <a:off x="3440390" y="4705821"/>
            <a:ext cx="458982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DE9C82F-D483-3824-8ECC-8EDEB00F0013}"/>
              </a:ext>
            </a:extLst>
          </p:cNvPr>
          <p:cNvGrpSpPr/>
          <p:nvPr/>
        </p:nvGrpSpPr>
        <p:grpSpPr>
          <a:xfrm>
            <a:off x="5116902" y="3116469"/>
            <a:ext cx="1440000" cy="1440000"/>
            <a:chOff x="4951803" y="4970504"/>
            <a:chExt cx="1440000" cy="1440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D196CF10-AAE5-3364-4969-F9A62E264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273535" y="5002254"/>
              <a:ext cx="796534" cy="796534"/>
            </a:xfrm>
            <a:prstGeom prst="rect">
              <a:avLst/>
            </a:prstGeom>
          </p:spPr>
        </p:pic>
        <p:pic>
          <p:nvPicPr>
            <p:cNvPr id="8" name="Imagem 7" descr="Forma&#10;&#10;O conteúdo gerado por IA pode estar incorreto.">
              <a:extLst>
                <a:ext uri="{FF2B5EF4-FFF2-40B4-BE49-F238E27FC236}">
                  <a16:creationId xmlns:a16="http://schemas.microsoft.com/office/drawing/2014/main" id="{F5679491-A1C1-A806-C120-275282C8C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1803" y="4970504"/>
              <a:ext cx="1440000" cy="1440000"/>
            </a:xfrm>
            <a:prstGeom prst="rect">
              <a:avLst/>
            </a:prstGeom>
          </p:spPr>
        </p:pic>
      </p:grpSp>
      <p:pic>
        <p:nvPicPr>
          <p:cNvPr id="20" name="Imagem 19">
            <a:extLst>
              <a:ext uri="{FF2B5EF4-FFF2-40B4-BE49-F238E27FC236}">
                <a16:creationId xmlns:a16="http://schemas.microsoft.com/office/drawing/2014/main" id="{8A81EE14-A780-B98F-5063-2A3D8C7EE7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179" y="3116469"/>
            <a:ext cx="9797642" cy="2812646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65C2356-CC55-1D1E-9FEE-C62DB8BDEDB3}"/>
              </a:ext>
            </a:extLst>
          </p:cNvPr>
          <p:cNvCxnSpPr>
            <a:cxnSpLocks/>
          </p:cNvCxnSpPr>
          <p:nvPr/>
        </p:nvCxnSpPr>
        <p:spPr>
          <a:xfrm flipH="1">
            <a:off x="2635182" y="3836469"/>
            <a:ext cx="1076983" cy="11895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A43B017-332A-2E44-16E3-6FCD518C0C6C}"/>
              </a:ext>
            </a:extLst>
          </p:cNvPr>
          <p:cNvSpPr txBox="1"/>
          <p:nvPr/>
        </p:nvSpPr>
        <p:spPr>
          <a:xfrm>
            <a:off x="3734152" y="3670977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82 resultados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C96F10A-BD3B-05E6-0AB6-EF06F071C3BE}"/>
              </a:ext>
            </a:extLst>
          </p:cNvPr>
          <p:cNvCxnSpPr>
            <a:cxnSpLocks/>
          </p:cNvCxnSpPr>
          <p:nvPr/>
        </p:nvCxnSpPr>
        <p:spPr>
          <a:xfrm flipH="1" flipV="1">
            <a:off x="3639898" y="4230841"/>
            <a:ext cx="1021002" cy="25408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727E4E2-AF3D-3847-718E-B16BB5ABDD6C}"/>
              </a:ext>
            </a:extLst>
          </p:cNvPr>
          <p:cNvSpPr txBox="1"/>
          <p:nvPr/>
        </p:nvSpPr>
        <p:spPr>
          <a:xfrm>
            <a:off x="4660900" y="4275330"/>
            <a:ext cx="301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Endereço da próxima página</a:t>
            </a:r>
          </a:p>
        </p:txBody>
      </p:sp>
    </p:spTree>
    <p:extLst>
      <p:ext uri="{BB962C8B-B14F-4D97-AF65-F5344CB8AC3E}">
        <p14:creationId xmlns:p14="http://schemas.microsoft.com/office/powerpoint/2010/main" val="156910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5A9C6-EE7B-F32A-F85F-6CD19CAAB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EC25F-8E41-2B31-BA3B-5C446C64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– mais considerações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B49A9B-3168-317C-E355-F83E4A99B48B}"/>
              </a:ext>
            </a:extLst>
          </p:cNvPr>
          <p:cNvSpPr txBox="1"/>
          <p:nvPr/>
        </p:nvSpPr>
        <p:spPr>
          <a:xfrm>
            <a:off x="552827" y="1882784"/>
            <a:ext cx="6257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Versionamento é outra consideração importante caso sua API receba atualizações que possam quebrar as requisições que eram feitas na versão anterior. Uma estratégia comum para isso é prefixando a versão no URI:</a:t>
            </a:r>
            <a:endParaRPr lang="pt-BR" b="1" i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5CEA63-8D4E-4262-A18D-4AAB2AC59B57}"/>
              </a:ext>
            </a:extLst>
          </p:cNvPr>
          <p:cNvSpPr txBox="1"/>
          <p:nvPr/>
        </p:nvSpPr>
        <p:spPr>
          <a:xfrm>
            <a:off x="3194304" y="37104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505050"/>
                </a:solidFill>
                <a:effectLst/>
                <a:latin typeface="Menlo"/>
              </a:rPr>
              <a:t>https://restcountries.com/</a:t>
            </a:r>
            <a:r>
              <a:rPr lang="pt-BR" b="1" i="0" dirty="0">
                <a:solidFill>
                  <a:srgbClr val="7030A0"/>
                </a:solidFill>
                <a:effectLst/>
                <a:latin typeface="Menlo"/>
              </a:rPr>
              <a:t>v3.1</a:t>
            </a:r>
            <a:r>
              <a:rPr lang="pt-BR" b="0" i="0" dirty="0">
                <a:solidFill>
                  <a:srgbClr val="505050"/>
                </a:solidFill>
                <a:effectLst/>
                <a:latin typeface="Menlo"/>
              </a:rPr>
              <a:t>/name/deutschland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C9B61BF-09EB-536E-9663-8A0E78219F9C}"/>
              </a:ext>
            </a:extLst>
          </p:cNvPr>
          <p:cNvSpPr txBox="1"/>
          <p:nvPr/>
        </p:nvSpPr>
        <p:spPr>
          <a:xfrm>
            <a:off x="3194304" y="42914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505050"/>
                </a:solidFill>
                <a:effectLst/>
                <a:latin typeface="Menlo"/>
              </a:rPr>
              <a:t>https://restcountries.com/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Menlo"/>
              </a:rPr>
              <a:t>v2</a:t>
            </a:r>
            <a:r>
              <a:rPr lang="pt-BR" b="0" i="0" dirty="0">
                <a:solidFill>
                  <a:srgbClr val="505050"/>
                </a:solidFill>
                <a:effectLst/>
                <a:latin typeface="Menlo"/>
              </a:rPr>
              <a:t>/name/deutschland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042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09CEB-FA69-C222-5C6C-BA1A16F86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318E8-41E5-05F2-743E-97C997E5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860120"/>
          </a:xfrm>
        </p:spPr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– Segurança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F98424-17CF-DD8B-8FF9-FCFB7850C0FE}"/>
              </a:ext>
            </a:extLst>
          </p:cNvPr>
          <p:cNvSpPr txBox="1"/>
          <p:nvPr/>
        </p:nvSpPr>
        <p:spPr>
          <a:xfrm>
            <a:off x="655149" y="2003897"/>
            <a:ext cx="594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Nem toda API deve ser pública ou gratuita, nesses casos, devemos implementar técnicas de </a:t>
            </a:r>
            <a:r>
              <a:rPr lang="pt-BR" b="1" i="1" dirty="0"/>
              <a:t>Autenticação</a:t>
            </a:r>
            <a:r>
              <a:rPr lang="pt-BR" dirty="0"/>
              <a:t> e </a:t>
            </a:r>
            <a:r>
              <a:rPr lang="pt-BR" b="1" i="1" dirty="0"/>
              <a:t>Autorização</a:t>
            </a:r>
            <a:r>
              <a:rPr lang="pt-BR" dirty="0"/>
              <a:t>.</a:t>
            </a:r>
          </a:p>
        </p:txBody>
      </p:sp>
      <p:pic>
        <p:nvPicPr>
          <p:cNvPr id="9" name="Imagem 8" descr="Forma&#10;&#10;O conteúdo gerado por IA pode estar incorreto.">
            <a:extLst>
              <a:ext uri="{FF2B5EF4-FFF2-40B4-BE49-F238E27FC236}">
                <a16:creationId xmlns:a16="http://schemas.microsoft.com/office/drawing/2014/main" id="{4918861E-FE1C-ECA0-45C6-85136B3C3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28" y="3622869"/>
            <a:ext cx="1080000" cy="1080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949AFF-F3D9-8076-3EF7-655C8651D903}"/>
              </a:ext>
            </a:extLst>
          </p:cNvPr>
          <p:cNvSpPr txBox="1"/>
          <p:nvPr/>
        </p:nvSpPr>
        <p:spPr>
          <a:xfrm>
            <a:off x="726380" y="3235131"/>
            <a:ext cx="184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Chaves de API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0447B9-4044-4E40-2C59-7BE006DF7838}"/>
              </a:ext>
            </a:extLst>
          </p:cNvPr>
          <p:cNvSpPr txBox="1"/>
          <p:nvPr/>
        </p:nvSpPr>
        <p:spPr>
          <a:xfrm>
            <a:off x="2230740" y="3626238"/>
            <a:ext cx="2798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Funciona como uma senha entre dois dispositivos.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Deve ser rotacionada periodicamente.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Armazenadas em variáveis de ambiente, jamais expor diretamente no código.</a:t>
            </a:r>
          </a:p>
        </p:txBody>
      </p:sp>
      <p:pic>
        <p:nvPicPr>
          <p:cNvPr id="14" name="Imagem 13" descr="Forma&#10;&#10;O conteúdo gerado por IA pode estar incorreto.">
            <a:extLst>
              <a:ext uri="{FF2B5EF4-FFF2-40B4-BE49-F238E27FC236}">
                <a16:creationId xmlns:a16="http://schemas.microsoft.com/office/drawing/2014/main" id="{FB9C351C-5E19-0E58-150C-EA50370DE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3604463"/>
            <a:ext cx="1080000" cy="10800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1747D4B-75A4-ACA4-0722-B2680071BF6A}"/>
              </a:ext>
            </a:extLst>
          </p:cNvPr>
          <p:cNvSpPr txBox="1"/>
          <p:nvPr/>
        </p:nvSpPr>
        <p:spPr>
          <a:xfrm>
            <a:off x="6095999" y="3235131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Tokens de acesso (JWT/</a:t>
            </a:r>
            <a:r>
              <a:rPr lang="pt-BR" b="1" dirty="0" err="1">
                <a:solidFill>
                  <a:schemeClr val="accent2">
                    <a:lumMod val="50000"/>
                  </a:schemeClr>
                </a:solidFill>
              </a:rPr>
              <a:t>Oauth</a:t>
            </a:r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 2)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8D4944C-7124-4B6E-04A1-E160B0CE4A50}"/>
              </a:ext>
            </a:extLst>
          </p:cNvPr>
          <p:cNvSpPr txBox="1"/>
          <p:nvPr/>
        </p:nvSpPr>
        <p:spPr>
          <a:xfrm>
            <a:off x="7376885" y="3626238"/>
            <a:ext cx="349114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Baseado em tokens assinados com </a:t>
            </a:r>
            <a:r>
              <a:rPr lang="pt-BR" sz="1400" dirty="0" err="1"/>
              <a:t>info</a:t>
            </a:r>
            <a:r>
              <a:rPr lang="pt-BR" sz="1400" dirty="0"/>
              <a:t> de usuário.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Expira automaticamente (</a:t>
            </a:r>
            <a:r>
              <a:rPr lang="pt-BR" sz="1400" dirty="0" err="1"/>
              <a:t>ex</a:t>
            </a:r>
            <a:r>
              <a:rPr lang="pt-BR" sz="1400" dirty="0"/>
              <a:t>: 30min).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Pode incluir permissões (o que o usuário pode fazer)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 dirty="0"/>
              <a:t>Inerentemente mais seguro, porém mais complexo.</a:t>
            </a:r>
          </a:p>
        </p:txBody>
      </p:sp>
    </p:spTree>
    <p:extLst>
      <p:ext uri="{BB962C8B-B14F-4D97-AF65-F5344CB8AC3E}">
        <p14:creationId xmlns:p14="http://schemas.microsoft.com/office/powerpoint/2010/main" val="291843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C0CB5-B4FF-A49A-5890-1E19A5EB0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024E6-B9CB-4147-4EFE-B6CFC09D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860120"/>
          </a:xfrm>
        </p:spPr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– Arquiteturas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A41B69-C11A-E8AA-A86B-DB0521F0711C}"/>
              </a:ext>
            </a:extLst>
          </p:cNvPr>
          <p:cNvSpPr txBox="1"/>
          <p:nvPr/>
        </p:nvSpPr>
        <p:spPr>
          <a:xfrm>
            <a:off x="5404104" y="2108672"/>
            <a:ext cx="138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MONOLITO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61C182C-1884-18E7-4B23-9029BC2FC987}"/>
              </a:ext>
            </a:extLst>
          </p:cNvPr>
          <p:cNvGrpSpPr/>
          <p:nvPr/>
        </p:nvGrpSpPr>
        <p:grpSpPr>
          <a:xfrm>
            <a:off x="1915403" y="3429000"/>
            <a:ext cx="1908000" cy="1440000"/>
            <a:chOff x="5455003" y="1400175"/>
            <a:chExt cx="1894508" cy="1524082"/>
          </a:xfrm>
        </p:grpSpPr>
        <p:pic>
          <p:nvPicPr>
            <p:cNvPr id="4" name="Imagem 3" descr="Forma&#10;&#10;O conteúdo gerado por IA pode estar incorreto.">
              <a:extLst>
                <a:ext uri="{FF2B5EF4-FFF2-40B4-BE49-F238E27FC236}">
                  <a16:creationId xmlns:a16="http://schemas.microsoft.com/office/drawing/2014/main" id="{BE16909F-4016-CA6C-628D-8430EE8BA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003" y="1400175"/>
              <a:ext cx="1440000" cy="1440000"/>
            </a:xfrm>
            <a:prstGeom prst="rect">
              <a:avLst/>
            </a:prstGeom>
          </p:spPr>
        </p:pic>
        <p:pic>
          <p:nvPicPr>
            <p:cNvPr id="5" name="Imagem 4" descr="Forma&#10;&#10;O conteúdo gerado por IA pode estar incorreto.">
              <a:extLst>
                <a:ext uri="{FF2B5EF4-FFF2-40B4-BE49-F238E27FC236}">
                  <a16:creationId xmlns:a16="http://schemas.microsoft.com/office/drawing/2014/main" id="{10BFFB35-3F8B-B1B5-3FE0-FC1612EAD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511" y="2204257"/>
              <a:ext cx="720000" cy="720000"/>
            </a:xfrm>
            <a:prstGeom prst="rect">
              <a:avLst/>
            </a:prstGeom>
          </p:spPr>
        </p:pic>
      </p:grp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E217323-0723-A053-F2BD-C947685C890A}"/>
              </a:ext>
            </a:extLst>
          </p:cNvPr>
          <p:cNvCxnSpPr>
            <a:cxnSpLocks/>
          </p:cNvCxnSpPr>
          <p:nvPr/>
        </p:nvCxnSpPr>
        <p:spPr>
          <a:xfrm>
            <a:off x="3915298" y="3983377"/>
            <a:ext cx="1874702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F7FDF5D-08B0-1334-2D18-684FFF9C3C37}"/>
              </a:ext>
            </a:extLst>
          </p:cNvPr>
          <p:cNvCxnSpPr>
            <a:cxnSpLocks/>
          </p:cNvCxnSpPr>
          <p:nvPr/>
        </p:nvCxnSpPr>
        <p:spPr>
          <a:xfrm flipH="1">
            <a:off x="3899678" y="4316752"/>
            <a:ext cx="1890322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agem 16" descr="Forma&#10;&#10;O conteúdo gerado por IA pode estar incorreto.">
            <a:extLst>
              <a:ext uri="{FF2B5EF4-FFF2-40B4-BE49-F238E27FC236}">
                <a16:creationId xmlns:a16="http://schemas.microsoft.com/office/drawing/2014/main" id="{6F2FDFF2-F679-F8C4-B6AF-68314FADB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000" y="3429000"/>
            <a:ext cx="1440000" cy="1440000"/>
          </a:xfrm>
          <a:prstGeom prst="rect">
            <a:avLst/>
          </a:prstGeom>
        </p:spPr>
      </p:pic>
      <p:pic>
        <p:nvPicPr>
          <p:cNvPr id="21" name="Imagem 20" descr="Forma&#10;&#10;O conteúdo gerado por IA pode estar incorreto.">
            <a:extLst>
              <a:ext uri="{FF2B5EF4-FFF2-40B4-BE49-F238E27FC236}">
                <a16:creationId xmlns:a16="http://schemas.microsoft.com/office/drawing/2014/main" id="{D2E2DAC4-D1BA-6601-3B8B-D0F19D749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597" y="3569278"/>
            <a:ext cx="1080000" cy="1080000"/>
          </a:xfrm>
          <a:prstGeom prst="rect">
            <a:avLst/>
          </a:prstGeom>
        </p:spPr>
      </p:pic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C36BDE5-CC69-3627-17A0-F656227EAA73}"/>
              </a:ext>
            </a:extLst>
          </p:cNvPr>
          <p:cNvCxnSpPr>
            <a:cxnSpLocks/>
          </p:cNvCxnSpPr>
          <p:nvPr/>
        </p:nvCxnSpPr>
        <p:spPr>
          <a:xfrm>
            <a:off x="7230000" y="3983377"/>
            <a:ext cx="1874702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3ACE4C7-1E43-DCBF-72E1-B62887DBBDB5}"/>
              </a:ext>
            </a:extLst>
          </p:cNvPr>
          <p:cNvCxnSpPr>
            <a:cxnSpLocks/>
          </p:cNvCxnSpPr>
          <p:nvPr/>
        </p:nvCxnSpPr>
        <p:spPr>
          <a:xfrm flipH="1">
            <a:off x="7214380" y="4316752"/>
            <a:ext cx="1890322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4BBD27A-A16A-DE2A-2244-56E627281E00}"/>
              </a:ext>
            </a:extLst>
          </p:cNvPr>
          <p:cNvSpPr txBox="1"/>
          <p:nvPr/>
        </p:nvSpPr>
        <p:spPr>
          <a:xfrm>
            <a:off x="6193125" y="3195053"/>
            <a:ext cx="6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API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4397EDC-832A-917C-BA21-BE29ABFC785E}"/>
              </a:ext>
            </a:extLst>
          </p:cNvPr>
          <p:cNvSpPr txBox="1"/>
          <p:nvPr/>
        </p:nvSpPr>
        <p:spPr>
          <a:xfrm>
            <a:off x="2177411" y="3195053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Cliente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C9FD0BE-F8EE-BC8D-18EE-8489FB118291}"/>
              </a:ext>
            </a:extLst>
          </p:cNvPr>
          <p:cNvSpPr txBox="1"/>
          <p:nvPr/>
        </p:nvSpPr>
        <p:spPr>
          <a:xfrm>
            <a:off x="9098170" y="3170169"/>
            <a:ext cx="127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Único DB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50B16BE-48FC-EA83-4DAC-CA85C569F05C}"/>
              </a:ext>
            </a:extLst>
          </p:cNvPr>
          <p:cNvSpPr txBox="1"/>
          <p:nvPr/>
        </p:nvSpPr>
        <p:spPr>
          <a:xfrm>
            <a:off x="2857500" y="5362575"/>
            <a:ext cx="692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Fortemente acoplado, não necessariamente na mesma caixa física(</a:t>
            </a:r>
            <a:r>
              <a:rPr lang="pt-BR" dirty="0" err="1"/>
              <a:t>ex</a:t>
            </a:r>
            <a:r>
              <a:rPr lang="pt-BR" dirty="0"/>
              <a:t>: só 1 servidor)</a:t>
            </a:r>
          </a:p>
        </p:txBody>
      </p:sp>
    </p:spTree>
    <p:extLst>
      <p:ext uri="{BB962C8B-B14F-4D97-AF65-F5344CB8AC3E}">
        <p14:creationId xmlns:p14="http://schemas.microsoft.com/office/powerpoint/2010/main" val="183682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13E27-D879-0B14-F520-4E4E6345B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93E18-3190-4B02-8B40-E55FEF08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860120"/>
          </a:xfrm>
        </p:spPr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– Arquiteturas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6A0035-22F2-0042-05B6-38DFEEA8F1C8}"/>
              </a:ext>
            </a:extLst>
          </p:cNvPr>
          <p:cNvSpPr txBox="1"/>
          <p:nvPr/>
        </p:nvSpPr>
        <p:spPr>
          <a:xfrm>
            <a:off x="5007102" y="1981281"/>
            <a:ext cx="217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MICROSERVIÇOS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2F0CAE4-80F8-EB3B-12CC-14EB01E96B9F}"/>
              </a:ext>
            </a:extLst>
          </p:cNvPr>
          <p:cNvSpPr txBox="1"/>
          <p:nvPr/>
        </p:nvSpPr>
        <p:spPr>
          <a:xfrm>
            <a:off x="616811" y="2794764"/>
            <a:ext cx="115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Clientes</a:t>
            </a:r>
          </a:p>
        </p:txBody>
      </p:sp>
      <p:pic>
        <p:nvPicPr>
          <p:cNvPr id="31" name="Imagem 30" descr="Tela de computador com luz verde&#10;&#10;O conteúdo gerado por IA pode estar incorreto.">
            <a:extLst>
              <a:ext uri="{FF2B5EF4-FFF2-40B4-BE49-F238E27FC236}">
                <a16:creationId xmlns:a16="http://schemas.microsoft.com/office/drawing/2014/main" id="{A0D47283-45DC-1164-8388-8C10C9FCF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47" y="3919702"/>
            <a:ext cx="1080000" cy="1080000"/>
          </a:xfrm>
          <a:prstGeom prst="rect">
            <a:avLst/>
          </a:prstGeom>
        </p:spPr>
      </p:pic>
      <p:pic>
        <p:nvPicPr>
          <p:cNvPr id="33" name="Imagem 32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31524F56-D0DF-2E34-B3E5-CD1835A96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31" y="3214877"/>
            <a:ext cx="1080000" cy="1080000"/>
          </a:xfrm>
          <a:prstGeom prst="rect">
            <a:avLst/>
          </a:prstGeom>
        </p:spPr>
      </p:pic>
      <p:pic>
        <p:nvPicPr>
          <p:cNvPr id="35" name="Imagem 34" descr="Ícone&#10;&#10;O conteúdo gerado por IA pode estar incorreto.">
            <a:extLst>
              <a:ext uri="{FF2B5EF4-FFF2-40B4-BE49-F238E27FC236}">
                <a16:creationId xmlns:a16="http://schemas.microsoft.com/office/drawing/2014/main" id="{DE5870CB-9872-03AC-0FD7-0AC52A037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5" y="4799592"/>
            <a:ext cx="720000" cy="720000"/>
          </a:xfrm>
          <a:prstGeom prst="rect">
            <a:avLst/>
          </a:prstGeom>
        </p:spPr>
      </p:pic>
      <p:pic>
        <p:nvPicPr>
          <p:cNvPr id="37" name="Imagem 36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706DA47D-B9DB-5B11-89F3-3F15F12C52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575" y="2709034"/>
            <a:ext cx="720000" cy="720000"/>
          </a:xfrm>
          <a:prstGeom prst="rect">
            <a:avLst/>
          </a:prstGeom>
        </p:spPr>
      </p:pic>
      <p:pic>
        <p:nvPicPr>
          <p:cNvPr id="38" name="Imagem 37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0B9148DA-7BA2-38DA-9419-EF5AFA1FE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575" y="4156852"/>
            <a:ext cx="720000" cy="720000"/>
          </a:xfrm>
          <a:prstGeom prst="rect">
            <a:avLst/>
          </a:prstGeom>
        </p:spPr>
      </p:pic>
      <p:pic>
        <p:nvPicPr>
          <p:cNvPr id="39" name="Imagem 38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C807ED5B-77BD-112F-CB97-78465B236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575" y="5518945"/>
            <a:ext cx="720000" cy="720000"/>
          </a:xfrm>
          <a:prstGeom prst="rect">
            <a:avLst/>
          </a:prstGeom>
        </p:spPr>
      </p:pic>
      <p:pic>
        <p:nvPicPr>
          <p:cNvPr id="41" name="Imagem 40" descr="Tela de um aparelho celular&#10;&#10;O conteúdo gerado por IA pode estar incorreto.">
            <a:extLst>
              <a:ext uri="{FF2B5EF4-FFF2-40B4-BE49-F238E27FC236}">
                <a16:creationId xmlns:a16="http://schemas.microsoft.com/office/drawing/2014/main" id="{0DD2077C-3FDD-57C6-40C7-95930D016A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99" y="2697995"/>
            <a:ext cx="720000" cy="720000"/>
          </a:xfrm>
          <a:prstGeom prst="rect">
            <a:avLst/>
          </a:prstGeom>
        </p:spPr>
      </p:pic>
      <p:pic>
        <p:nvPicPr>
          <p:cNvPr id="42" name="Imagem 41" descr="Tela de um aparelho celular&#10;&#10;O conteúdo gerado por IA pode estar incorreto.">
            <a:extLst>
              <a:ext uri="{FF2B5EF4-FFF2-40B4-BE49-F238E27FC236}">
                <a16:creationId xmlns:a16="http://schemas.microsoft.com/office/drawing/2014/main" id="{B2B2E754-1038-1643-06DE-1B3A78B565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99" y="4149034"/>
            <a:ext cx="720000" cy="720000"/>
          </a:xfrm>
          <a:prstGeom prst="rect">
            <a:avLst/>
          </a:prstGeom>
        </p:spPr>
      </p:pic>
      <p:pic>
        <p:nvPicPr>
          <p:cNvPr id="43" name="Imagem 42" descr="Tela de um aparelho celular&#10;&#10;O conteúdo gerado por IA pode estar incorreto.">
            <a:extLst>
              <a:ext uri="{FF2B5EF4-FFF2-40B4-BE49-F238E27FC236}">
                <a16:creationId xmlns:a16="http://schemas.microsoft.com/office/drawing/2014/main" id="{09FA381F-2A82-ECCD-DF1A-7765C84E9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99" y="5519592"/>
            <a:ext cx="720000" cy="720000"/>
          </a:xfrm>
          <a:prstGeom prst="rect">
            <a:avLst/>
          </a:prstGeom>
        </p:spPr>
      </p:pic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9098A73B-EA5E-71F8-2C64-BAFCA81A9DEB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>
            <a:off x="1767231" y="3754877"/>
            <a:ext cx="1933516" cy="70482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311AB57-4573-074F-E25C-7A664EB0B1A5}"/>
              </a:ext>
            </a:extLst>
          </p:cNvPr>
          <p:cNvCxnSpPr>
            <a:cxnSpLocks/>
            <a:stCxn id="35" idx="3"/>
            <a:endCxn id="31" idx="1"/>
          </p:cNvCxnSpPr>
          <p:nvPr/>
        </p:nvCxnSpPr>
        <p:spPr>
          <a:xfrm flipV="1">
            <a:off x="1619595" y="4459702"/>
            <a:ext cx="2081152" cy="69989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7CF701F-612E-3C3D-FFB4-0039FF1F2638}"/>
              </a:ext>
            </a:extLst>
          </p:cNvPr>
          <p:cNvSpPr txBox="1"/>
          <p:nvPr/>
        </p:nvSpPr>
        <p:spPr>
          <a:xfrm>
            <a:off x="3494588" y="3619476"/>
            <a:ext cx="154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Api Gateway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3375F65-1CC2-0A3E-0036-7CB3D2FABD71}"/>
              </a:ext>
            </a:extLst>
          </p:cNvPr>
          <p:cNvSpPr txBox="1"/>
          <p:nvPr/>
        </p:nvSpPr>
        <p:spPr>
          <a:xfrm>
            <a:off x="6449580" y="3926109"/>
            <a:ext cx="154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/produtos</a:t>
            </a:r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35148104-35DC-DFAD-E2CE-AC7CF61DBAC1}"/>
              </a:ext>
            </a:extLst>
          </p:cNvPr>
          <p:cNvCxnSpPr>
            <a:cxnSpLocks/>
            <a:stCxn id="31" idx="3"/>
            <a:endCxn id="41" idx="1"/>
          </p:cNvCxnSpPr>
          <p:nvPr/>
        </p:nvCxnSpPr>
        <p:spPr>
          <a:xfrm flipV="1">
            <a:off x="4780747" y="3057995"/>
            <a:ext cx="2081152" cy="140170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F87B9A1B-0864-06B6-7A9D-9381775842B1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>
            <a:off x="4780747" y="4459702"/>
            <a:ext cx="2081152" cy="4933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31417776-CCBA-BE0E-801A-ED380E02FECA}"/>
              </a:ext>
            </a:extLst>
          </p:cNvPr>
          <p:cNvCxnSpPr>
            <a:cxnSpLocks/>
            <a:stCxn id="31" idx="3"/>
            <a:endCxn id="43" idx="1"/>
          </p:cNvCxnSpPr>
          <p:nvPr/>
        </p:nvCxnSpPr>
        <p:spPr>
          <a:xfrm>
            <a:off x="4780747" y="4459702"/>
            <a:ext cx="2081152" cy="141989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4BC6AFF1-9730-C67B-0BD5-56EAFA8C2856}"/>
              </a:ext>
            </a:extLst>
          </p:cNvPr>
          <p:cNvCxnSpPr>
            <a:cxnSpLocks/>
            <a:stCxn id="41" idx="3"/>
            <a:endCxn id="37" idx="1"/>
          </p:cNvCxnSpPr>
          <p:nvPr/>
        </p:nvCxnSpPr>
        <p:spPr>
          <a:xfrm>
            <a:off x="7581899" y="3057995"/>
            <a:ext cx="1209676" cy="1103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B61D6DBA-7FBA-B96E-031F-8D2C9CD44819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>
            <a:off x="7581899" y="4509034"/>
            <a:ext cx="1209676" cy="781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89953683-4A81-DFC1-ABCC-8EC4832B6EC0}"/>
              </a:ext>
            </a:extLst>
          </p:cNvPr>
          <p:cNvCxnSpPr>
            <a:cxnSpLocks/>
            <a:stCxn id="43" idx="3"/>
            <a:endCxn id="39" idx="1"/>
          </p:cNvCxnSpPr>
          <p:nvPr/>
        </p:nvCxnSpPr>
        <p:spPr>
          <a:xfrm flipV="1">
            <a:off x="7581899" y="5878945"/>
            <a:ext cx="1209676" cy="64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5374E337-B56E-9904-8B40-9211D0D37863}"/>
              </a:ext>
            </a:extLst>
          </p:cNvPr>
          <p:cNvSpPr txBox="1"/>
          <p:nvPr/>
        </p:nvSpPr>
        <p:spPr>
          <a:xfrm>
            <a:off x="6478153" y="2499138"/>
            <a:ext cx="154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/pesquisa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9ADACB7A-27D5-6F90-2774-B74F115C98F2}"/>
              </a:ext>
            </a:extLst>
          </p:cNvPr>
          <p:cNvSpPr txBox="1"/>
          <p:nvPr/>
        </p:nvSpPr>
        <p:spPr>
          <a:xfrm>
            <a:off x="6469785" y="5288202"/>
            <a:ext cx="154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pt-BR" b="1" dirty="0" err="1">
                <a:solidFill>
                  <a:schemeClr val="accent2">
                    <a:lumMod val="50000"/>
                  </a:schemeClr>
                </a:solidFill>
              </a:rPr>
              <a:t>usuarios</a:t>
            </a:r>
            <a:endParaRPr lang="pt-B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3AD2D110-0EC8-28C7-A4E6-41DFF08BA99A}"/>
              </a:ext>
            </a:extLst>
          </p:cNvPr>
          <p:cNvSpPr txBox="1"/>
          <p:nvPr/>
        </p:nvSpPr>
        <p:spPr>
          <a:xfrm>
            <a:off x="8379255" y="2288267"/>
            <a:ext cx="154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solidFill>
                  <a:schemeClr val="accent2">
                    <a:lumMod val="50000"/>
                  </a:schemeClr>
                </a:solidFill>
              </a:rPr>
              <a:t>Db</a:t>
            </a:r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 pesquisa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BB95EE58-4761-CE40-2B62-C9F7EE090019}"/>
              </a:ext>
            </a:extLst>
          </p:cNvPr>
          <p:cNvSpPr txBox="1"/>
          <p:nvPr/>
        </p:nvSpPr>
        <p:spPr>
          <a:xfrm>
            <a:off x="8445930" y="3745414"/>
            <a:ext cx="154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solidFill>
                  <a:schemeClr val="accent2">
                    <a:lumMod val="50000"/>
                  </a:schemeClr>
                </a:solidFill>
              </a:rPr>
              <a:t>Db</a:t>
            </a:r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 produtos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B6C85D02-17CA-16DE-8877-9592408F8A2F}"/>
              </a:ext>
            </a:extLst>
          </p:cNvPr>
          <p:cNvSpPr txBox="1"/>
          <p:nvPr/>
        </p:nvSpPr>
        <p:spPr>
          <a:xfrm>
            <a:off x="8379254" y="5158945"/>
            <a:ext cx="154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solidFill>
                  <a:schemeClr val="accent2">
                    <a:lumMod val="50000"/>
                  </a:schemeClr>
                </a:solidFill>
              </a:rPr>
              <a:t>Db</a:t>
            </a:r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2">
                    <a:lumMod val="50000"/>
                  </a:schemeClr>
                </a:solidFill>
              </a:rPr>
              <a:t>usuarios</a:t>
            </a:r>
            <a:endParaRPr lang="pt-BR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2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1" grpId="0"/>
      <p:bldP spid="52" grpId="0"/>
      <p:bldP spid="86" grpId="0"/>
      <p:bldP spid="88" grpId="0"/>
      <p:bldP spid="89" grpId="0"/>
      <p:bldP spid="90" grpId="0"/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9D731E6-1272-A665-EC2B-1889A0999283}"/>
              </a:ext>
            </a:extLst>
          </p:cNvPr>
          <p:cNvSpPr txBox="1"/>
          <p:nvPr/>
        </p:nvSpPr>
        <p:spPr>
          <a:xfrm>
            <a:off x="1114425" y="1400175"/>
            <a:ext cx="36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4DD92E-0AA0-2C15-2D9D-857D6A3E1AC0}"/>
              </a:ext>
            </a:extLst>
          </p:cNvPr>
          <p:cNvSpPr txBox="1"/>
          <p:nvPr/>
        </p:nvSpPr>
        <p:spPr>
          <a:xfrm>
            <a:off x="1114425" y="2400300"/>
            <a:ext cx="36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73C57AD-A069-4A48-B065-199BA286C71C}"/>
              </a:ext>
            </a:extLst>
          </p:cNvPr>
          <p:cNvSpPr txBox="1"/>
          <p:nvPr/>
        </p:nvSpPr>
        <p:spPr>
          <a:xfrm>
            <a:off x="1196721" y="3400425"/>
            <a:ext cx="36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accent2">
                    <a:lumMod val="75000"/>
                  </a:schemeClr>
                </a:solidFill>
              </a:rPr>
              <a:t>I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670A00-A291-C340-91CB-F01AB5FF83B6}"/>
              </a:ext>
            </a:extLst>
          </p:cNvPr>
          <p:cNvSpPr txBox="1"/>
          <p:nvPr/>
        </p:nvSpPr>
        <p:spPr>
          <a:xfrm>
            <a:off x="1554480" y="1788688"/>
            <a:ext cx="3118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pplication</a:t>
            </a:r>
            <a:endParaRPr lang="pt-BR" sz="2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628385-6E70-475F-A801-D751E4285053}"/>
              </a:ext>
            </a:extLst>
          </p:cNvPr>
          <p:cNvSpPr txBox="1"/>
          <p:nvPr/>
        </p:nvSpPr>
        <p:spPr>
          <a:xfrm>
            <a:off x="1531239" y="2826211"/>
            <a:ext cx="311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rogramming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E8A22A-A58A-2B02-5C95-8B6D37040D63}"/>
              </a:ext>
            </a:extLst>
          </p:cNvPr>
          <p:cNvSpPr txBox="1"/>
          <p:nvPr/>
        </p:nvSpPr>
        <p:spPr>
          <a:xfrm>
            <a:off x="1531239" y="3778008"/>
            <a:ext cx="311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nterface</a:t>
            </a:r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2EA03AB-84F2-6C07-C5B9-350952093CC1}"/>
              </a:ext>
            </a:extLst>
          </p:cNvPr>
          <p:cNvGrpSpPr/>
          <p:nvPr/>
        </p:nvGrpSpPr>
        <p:grpSpPr>
          <a:xfrm>
            <a:off x="4172303" y="2338008"/>
            <a:ext cx="1894508" cy="1524082"/>
            <a:chOff x="5455003" y="1400175"/>
            <a:chExt cx="1894508" cy="1524082"/>
          </a:xfrm>
        </p:grpSpPr>
        <p:pic>
          <p:nvPicPr>
            <p:cNvPr id="11" name="Imagem 10" descr="Forma&#10;&#10;O conteúdo gerado por IA pode estar incorreto.">
              <a:extLst>
                <a:ext uri="{FF2B5EF4-FFF2-40B4-BE49-F238E27FC236}">
                  <a16:creationId xmlns:a16="http://schemas.microsoft.com/office/drawing/2014/main" id="{920AC00B-7897-2290-3C98-58AE7FB56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003" y="1400175"/>
              <a:ext cx="1440000" cy="1440000"/>
            </a:xfrm>
            <a:prstGeom prst="rect">
              <a:avLst/>
            </a:prstGeom>
          </p:spPr>
        </p:pic>
        <p:pic>
          <p:nvPicPr>
            <p:cNvPr id="13" name="Imagem 12" descr="Forma&#10;&#10;O conteúdo gerado por IA pode estar incorreto.">
              <a:extLst>
                <a:ext uri="{FF2B5EF4-FFF2-40B4-BE49-F238E27FC236}">
                  <a16:creationId xmlns:a16="http://schemas.microsoft.com/office/drawing/2014/main" id="{8C4AB261-A47B-AD92-768D-AEC60BC2C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511" y="2204257"/>
              <a:ext cx="720000" cy="720000"/>
            </a:xfrm>
            <a:prstGeom prst="rect">
              <a:avLst/>
            </a:prstGeom>
          </p:spPr>
        </p:pic>
      </p:grpSp>
      <p:pic>
        <p:nvPicPr>
          <p:cNvPr id="16" name="Imagem 15" descr="Ícone&#10;&#10;O conteúdo gerado por IA pode estar incorreto.">
            <a:extLst>
              <a:ext uri="{FF2B5EF4-FFF2-40B4-BE49-F238E27FC236}">
                <a16:creationId xmlns:a16="http://schemas.microsoft.com/office/drawing/2014/main" id="{72C7225F-FACF-C2C5-5FB1-EC920A1E1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733" y="2350676"/>
            <a:ext cx="1058000" cy="1058000"/>
          </a:xfrm>
          <a:prstGeom prst="rect">
            <a:avLst/>
          </a:prstGeom>
        </p:spPr>
      </p:pic>
      <p:pic>
        <p:nvPicPr>
          <p:cNvPr id="18" name="Imagem 17" descr="Forma&#10;&#10;O conteúdo gerado por IA pode estar incorreto.">
            <a:extLst>
              <a:ext uri="{FF2B5EF4-FFF2-40B4-BE49-F238E27FC236}">
                <a16:creationId xmlns:a16="http://schemas.microsoft.com/office/drawing/2014/main" id="{FAFCE5B6-DBBE-51F9-B922-FC9AE10816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897" y="1788688"/>
            <a:ext cx="2778555" cy="277855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33CC7DC-7427-1066-2CB8-EE7633CD9539}"/>
              </a:ext>
            </a:extLst>
          </p:cNvPr>
          <p:cNvSpPr txBox="1"/>
          <p:nvPr/>
        </p:nvSpPr>
        <p:spPr>
          <a:xfrm>
            <a:off x="4107443" y="3127552"/>
            <a:ext cx="156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Requisição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591EE7E-088D-3A92-482E-52C8822843ED}"/>
              </a:ext>
            </a:extLst>
          </p:cNvPr>
          <p:cNvSpPr txBox="1"/>
          <p:nvPr/>
        </p:nvSpPr>
        <p:spPr>
          <a:xfrm>
            <a:off x="3898024" y="1983043"/>
            <a:ext cx="198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Dispositivos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B3A22D4-F32B-3BD8-BFF7-AADE8168F4BF}"/>
              </a:ext>
            </a:extLst>
          </p:cNvPr>
          <p:cNvSpPr txBox="1"/>
          <p:nvPr/>
        </p:nvSpPr>
        <p:spPr>
          <a:xfrm>
            <a:off x="9116784" y="4067671"/>
            <a:ext cx="1668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Servidores</a:t>
            </a:r>
          </a:p>
        </p:txBody>
      </p:sp>
      <p:pic>
        <p:nvPicPr>
          <p:cNvPr id="22" name="Imagem 21" descr="Ícone&#10;&#10;O conteúdo gerado por IA pode estar incorreto.">
            <a:extLst>
              <a:ext uri="{FF2B5EF4-FFF2-40B4-BE49-F238E27FC236}">
                <a16:creationId xmlns:a16="http://schemas.microsoft.com/office/drawing/2014/main" id="{C8D23D87-720F-2AC7-3D02-0029C1577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16006" y="2158020"/>
            <a:ext cx="1058000" cy="10580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76E8DDAE-03C4-C1D5-5A4D-220C14F49474}"/>
              </a:ext>
            </a:extLst>
          </p:cNvPr>
          <p:cNvSpPr txBox="1"/>
          <p:nvPr/>
        </p:nvSpPr>
        <p:spPr>
          <a:xfrm>
            <a:off x="9215844" y="2911808"/>
            <a:ext cx="156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Resposta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5581B0D-CE0F-037A-CE87-409187B63AED}"/>
              </a:ext>
            </a:extLst>
          </p:cNvPr>
          <p:cNvSpPr txBox="1"/>
          <p:nvPr/>
        </p:nvSpPr>
        <p:spPr>
          <a:xfrm>
            <a:off x="2205038" y="5190791"/>
            <a:ext cx="7781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“Uma interface que permite que diferentes sistemas de software se comuniquem de forma padronizada”</a:t>
            </a:r>
          </a:p>
        </p:txBody>
      </p:sp>
    </p:spTree>
    <p:extLst>
      <p:ext uri="{BB962C8B-B14F-4D97-AF65-F5344CB8AC3E}">
        <p14:creationId xmlns:p14="http://schemas.microsoft.com/office/powerpoint/2010/main" val="124381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0.2655 -0.0074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8" y="-37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59259E-6 L 0.27591 -0.0078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9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53" presetClass="exit" presetSubtype="32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-0.32422 0.0138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11" y="69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-0.29726 0.0067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70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19" grpId="2"/>
      <p:bldP spid="23" grpId="0"/>
      <p:bldP spid="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433BC-2F86-9060-09A5-37E51260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- Conceito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A37283-E85C-6B75-F7A0-FF6106020EA9}"/>
              </a:ext>
            </a:extLst>
          </p:cNvPr>
          <p:cNvSpPr txBox="1"/>
          <p:nvPr/>
        </p:nvSpPr>
        <p:spPr>
          <a:xfrm>
            <a:off x="515112" y="1899809"/>
            <a:ext cx="625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 modelo de API em HTTP que segue algumas regras e restrições.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304C0F-58F9-5971-2F1D-5D9A9553755E}"/>
              </a:ext>
            </a:extLst>
          </p:cNvPr>
          <p:cNvSpPr txBox="1"/>
          <p:nvPr/>
        </p:nvSpPr>
        <p:spPr>
          <a:xfrm>
            <a:off x="1143000" y="329248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Organiza os recursos em </a:t>
            </a:r>
            <a:r>
              <a:rPr lang="pt-BR" dirty="0" err="1"/>
              <a:t>URIs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AECA9A-DF76-3E2C-9FA0-0ADE2052CFB2}"/>
              </a:ext>
            </a:extLst>
          </p:cNvPr>
          <p:cNvSpPr txBox="1"/>
          <p:nvPr/>
        </p:nvSpPr>
        <p:spPr>
          <a:xfrm>
            <a:off x="515112" y="4127195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https://exemplo.com/api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/produtos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B7A318-4DF8-AE9B-FE7A-CDF212710B61}"/>
              </a:ext>
            </a:extLst>
          </p:cNvPr>
          <p:cNvSpPr txBox="1"/>
          <p:nvPr/>
        </p:nvSpPr>
        <p:spPr>
          <a:xfrm>
            <a:off x="515112" y="4509767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https://exemplo.com/api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usuarios</a:t>
            </a:r>
          </a:p>
        </p:txBody>
      </p:sp>
      <p:pic>
        <p:nvPicPr>
          <p:cNvPr id="10" name="Imagem 9" descr="Forma&#10;&#10;O conteúdo gerado por IA pode estar incorreto.">
            <a:extLst>
              <a:ext uri="{FF2B5EF4-FFF2-40B4-BE49-F238E27FC236}">
                <a16:creationId xmlns:a16="http://schemas.microsoft.com/office/drawing/2014/main" id="{EB59E2E8-F8E1-8297-636A-3F9EA2E7D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5112" y="3255648"/>
            <a:ext cx="720000" cy="720000"/>
          </a:xfrm>
          <a:prstGeom prst="rect">
            <a:avLst/>
          </a:prstGeom>
        </p:spPr>
      </p:pic>
      <p:pic>
        <p:nvPicPr>
          <p:cNvPr id="11" name="Imagem 10" descr="Forma&#10;&#10;O conteúdo gerado por IA pode estar incorreto.">
            <a:extLst>
              <a:ext uri="{FF2B5EF4-FFF2-40B4-BE49-F238E27FC236}">
                <a16:creationId xmlns:a16="http://schemas.microsoft.com/office/drawing/2014/main" id="{75E55F70-60D2-54DF-6330-CC0F92C52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776527"/>
            <a:ext cx="1440000" cy="1440000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CD776C4-7F98-7FB6-2309-BDEE7A16A7E6}"/>
              </a:ext>
            </a:extLst>
          </p:cNvPr>
          <p:cNvGrpSpPr/>
          <p:nvPr/>
        </p:nvGrpSpPr>
        <p:grpSpPr>
          <a:xfrm>
            <a:off x="9188493" y="2441448"/>
            <a:ext cx="1559063" cy="1479872"/>
            <a:chOff x="7712118" y="2309128"/>
            <a:chExt cx="1559063" cy="1479872"/>
          </a:xfrm>
        </p:grpSpPr>
        <p:pic>
          <p:nvPicPr>
            <p:cNvPr id="15" name="Imagem 14" descr="Forma&#10;&#10;O conteúdo gerado por IA pode estar incorreto.">
              <a:extLst>
                <a:ext uri="{FF2B5EF4-FFF2-40B4-BE49-F238E27FC236}">
                  <a16:creationId xmlns:a16="http://schemas.microsoft.com/office/drawing/2014/main" id="{52E07466-646E-05CC-DBC6-EF33B8BFF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650" y="2709000"/>
              <a:ext cx="1080000" cy="1080000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2093EA5-78FB-63BF-3D55-29F9BDF0323F}"/>
                </a:ext>
              </a:extLst>
            </p:cNvPr>
            <p:cNvSpPr txBox="1"/>
            <p:nvPr/>
          </p:nvSpPr>
          <p:spPr>
            <a:xfrm>
              <a:off x="7712118" y="2309128"/>
              <a:ext cx="1559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solidFill>
                    <a:schemeClr val="accent2">
                      <a:lumMod val="50000"/>
                    </a:schemeClr>
                  </a:solidFill>
                </a:rPr>
                <a:t>Db</a:t>
              </a:r>
              <a:r>
                <a:rPr lang="pt-BR" dirty="0">
                  <a:solidFill>
                    <a:schemeClr val="accent2">
                      <a:lumMod val="50000"/>
                    </a:schemeClr>
                  </a:solidFill>
                </a:rPr>
                <a:t> - Produtos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ED2B58D-924C-09B6-D711-7AFE26B516B8}"/>
              </a:ext>
            </a:extLst>
          </p:cNvPr>
          <p:cNvGrpSpPr/>
          <p:nvPr/>
        </p:nvGrpSpPr>
        <p:grpSpPr>
          <a:xfrm>
            <a:off x="9188492" y="4575050"/>
            <a:ext cx="1559063" cy="1554491"/>
            <a:chOff x="7712118" y="4694433"/>
            <a:chExt cx="1559063" cy="1554491"/>
          </a:xfrm>
        </p:grpSpPr>
        <p:pic>
          <p:nvPicPr>
            <p:cNvPr id="16" name="Imagem 15" descr="Forma&#10;&#10;O conteúdo gerado por IA pode estar incorreto.">
              <a:extLst>
                <a:ext uri="{FF2B5EF4-FFF2-40B4-BE49-F238E27FC236}">
                  <a16:creationId xmlns:a16="http://schemas.microsoft.com/office/drawing/2014/main" id="{F4BDDB6B-59D7-5185-FCEA-F452B0091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650" y="4694433"/>
              <a:ext cx="1080000" cy="1080000"/>
            </a:xfrm>
            <a:prstGeom prst="rect">
              <a:avLst/>
            </a:prstGeom>
          </p:spPr>
        </p:pic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1064E57-3410-52C3-6040-7467EBC51760}"/>
                </a:ext>
              </a:extLst>
            </p:cNvPr>
            <p:cNvSpPr txBox="1"/>
            <p:nvPr/>
          </p:nvSpPr>
          <p:spPr>
            <a:xfrm>
              <a:off x="7712118" y="5879592"/>
              <a:ext cx="1559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>
                  <a:solidFill>
                    <a:schemeClr val="accent4">
                      <a:lumMod val="75000"/>
                    </a:schemeClr>
                  </a:solidFill>
                </a:rPr>
                <a:t>Db</a:t>
              </a:r>
              <a:r>
                <a:rPr lang="pt-BR" dirty="0">
                  <a:solidFill>
                    <a:schemeClr val="accent4">
                      <a:lumMod val="75000"/>
                    </a:schemeClr>
                  </a:solidFill>
                </a:rPr>
                <a:t> - Usuários</a:t>
              </a:r>
            </a:p>
          </p:txBody>
        </p:sp>
      </p:grp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A3C8BC1-9AF4-2DDF-8C11-88F0266D3A2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6816000" y="3381320"/>
            <a:ext cx="2612025" cy="1115207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09569C5-AA28-0275-62BE-5AF55B041F5E}"/>
              </a:ext>
            </a:extLst>
          </p:cNvPr>
          <p:cNvCxnSpPr>
            <a:cxnSpLocks/>
          </p:cNvCxnSpPr>
          <p:nvPr/>
        </p:nvCxnSpPr>
        <p:spPr>
          <a:xfrm>
            <a:off x="4144137" y="4694433"/>
            <a:ext cx="11041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D9E2617D-EFC6-DC25-A76F-E6FD907F86CF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6816000" y="4496527"/>
            <a:ext cx="2612024" cy="618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B73EDDF7-773E-ED02-413F-56B8CF778757}"/>
              </a:ext>
            </a:extLst>
          </p:cNvPr>
          <p:cNvCxnSpPr>
            <a:cxnSpLocks/>
          </p:cNvCxnSpPr>
          <p:nvPr/>
        </p:nvCxnSpPr>
        <p:spPr>
          <a:xfrm>
            <a:off x="4144137" y="4311861"/>
            <a:ext cx="1104138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02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DF18F-19BD-806B-EF16-54564CA1D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B0A49-7835-71F9-0677-08F03E76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– Identificadores de Recursos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87C95A-59EF-7C7C-DAD1-0E2C45A6BC4F}"/>
              </a:ext>
            </a:extLst>
          </p:cNvPr>
          <p:cNvSpPr txBox="1"/>
          <p:nvPr/>
        </p:nvSpPr>
        <p:spPr>
          <a:xfrm>
            <a:off x="1829562" y="2025067"/>
            <a:ext cx="625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identificadores dos </a:t>
            </a:r>
            <a:r>
              <a:rPr lang="pt-BR" dirty="0" err="1"/>
              <a:t>URIs</a:t>
            </a:r>
            <a:r>
              <a:rPr lang="pt-BR" dirty="0"/>
              <a:t> devem ser nomeados como substantivos e não verbos.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3AC336-6A83-28F0-E438-9FDCB05BCA1F}"/>
              </a:ext>
            </a:extLst>
          </p:cNvPr>
          <p:cNvSpPr txBox="1"/>
          <p:nvPr/>
        </p:nvSpPr>
        <p:spPr>
          <a:xfrm>
            <a:off x="3681790" y="3429000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https://exemplo.com/api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/produtos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CDF00DB-8FD5-5E6C-C10C-7D2F5ED1A418}"/>
              </a:ext>
            </a:extLst>
          </p:cNvPr>
          <p:cNvSpPr txBox="1"/>
          <p:nvPr/>
        </p:nvSpPr>
        <p:spPr>
          <a:xfrm>
            <a:off x="3467857" y="4555934"/>
            <a:ext cx="428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https://exemplo.com/api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listarprodutos</a:t>
            </a:r>
          </a:p>
        </p:txBody>
      </p:sp>
      <p:pic>
        <p:nvPicPr>
          <p:cNvPr id="10" name="Imagem 9" descr="Forma&#10;&#10;O conteúdo gerado por IA pode estar incorreto.">
            <a:extLst>
              <a:ext uri="{FF2B5EF4-FFF2-40B4-BE49-F238E27FC236}">
                <a16:creationId xmlns:a16="http://schemas.microsoft.com/office/drawing/2014/main" id="{25139A54-D801-A341-32B9-D97DE7D5F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9562" y="1951398"/>
            <a:ext cx="720000" cy="720000"/>
          </a:xfrm>
          <a:prstGeom prst="rect">
            <a:avLst/>
          </a:prstGeom>
        </p:spPr>
      </p:pic>
      <p:pic>
        <p:nvPicPr>
          <p:cNvPr id="12" name="Imagem 11" descr="Forma&#10;&#10;O conteúdo gerado por IA pode estar incorreto.">
            <a:extLst>
              <a:ext uri="{FF2B5EF4-FFF2-40B4-BE49-F238E27FC236}">
                <a16:creationId xmlns:a16="http://schemas.microsoft.com/office/drawing/2014/main" id="{E68CCDD3-BE23-F96C-A92E-117C9B751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346" y="3253666"/>
            <a:ext cx="720000" cy="720000"/>
          </a:xfrm>
          <a:prstGeom prst="rect">
            <a:avLst/>
          </a:prstGeom>
        </p:spPr>
      </p:pic>
      <p:pic>
        <p:nvPicPr>
          <p:cNvPr id="23" name="Imagem 22" descr="Forma&#10;&#10;O conteúdo gerado por IA pode estar incorreto.">
            <a:extLst>
              <a:ext uri="{FF2B5EF4-FFF2-40B4-BE49-F238E27FC236}">
                <a16:creationId xmlns:a16="http://schemas.microsoft.com/office/drawing/2014/main" id="{0F84A77B-2070-9079-11BC-459B82243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15" y="43806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E3049-F557-983A-473D-F4A34D08C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53179-5949-1DE8-6820-415BD786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- Verbos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6403B6-6198-C95B-A9F0-17E24CEA5E53}"/>
              </a:ext>
            </a:extLst>
          </p:cNvPr>
          <p:cNvSpPr txBox="1"/>
          <p:nvPr/>
        </p:nvSpPr>
        <p:spPr>
          <a:xfrm>
            <a:off x="552827" y="1882784"/>
            <a:ext cx="625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clientes(dispositivos) devem solicitar os recursos seguindo um padrão bem específico, como no exemplo abaixo: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839589-4466-EF11-00B5-74BC4E87C5D5}"/>
              </a:ext>
            </a:extLst>
          </p:cNvPr>
          <p:cNvSpPr txBox="1"/>
          <p:nvPr/>
        </p:nvSpPr>
        <p:spPr>
          <a:xfrm>
            <a:off x="4669569" y="4108312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https://exemplo.com/api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/produtos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022FA9F-6BB3-CFFE-747C-13470B29C8B7}"/>
              </a:ext>
            </a:extLst>
          </p:cNvPr>
          <p:cNvGrpSpPr/>
          <p:nvPr/>
        </p:nvGrpSpPr>
        <p:grpSpPr>
          <a:xfrm>
            <a:off x="1600553" y="3488896"/>
            <a:ext cx="1894508" cy="1524082"/>
            <a:chOff x="5455003" y="1400175"/>
            <a:chExt cx="1894508" cy="1524082"/>
          </a:xfrm>
        </p:grpSpPr>
        <p:pic>
          <p:nvPicPr>
            <p:cNvPr id="4" name="Imagem 3" descr="Forma&#10;&#10;O conteúdo gerado por IA pode estar incorreto.">
              <a:extLst>
                <a:ext uri="{FF2B5EF4-FFF2-40B4-BE49-F238E27FC236}">
                  <a16:creationId xmlns:a16="http://schemas.microsoft.com/office/drawing/2014/main" id="{7290B178-8EE4-9128-C944-E6CAF9E59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003" y="1400175"/>
              <a:ext cx="1440000" cy="1440000"/>
            </a:xfrm>
            <a:prstGeom prst="rect">
              <a:avLst/>
            </a:prstGeom>
          </p:spPr>
        </p:pic>
        <p:pic>
          <p:nvPicPr>
            <p:cNvPr id="6" name="Imagem 5" descr="Forma&#10;&#10;O conteúdo gerado por IA pode estar incorreto.">
              <a:extLst>
                <a:ext uri="{FF2B5EF4-FFF2-40B4-BE49-F238E27FC236}">
                  <a16:creationId xmlns:a16="http://schemas.microsoft.com/office/drawing/2014/main" id="{1A53A0D6-C267-6180-5721-21A5CCA9B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511" y="2204257"/>
              <a:ext cx="720000" cy="720000"/>
            </a:xfrm>
            <a:prstGeom prst="rect">
              <a:avLst/>
            </a:prstGeom>
          </p:spPr>
        </p:pic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99C10197-D155-83FD-B349-B7CB95CDBA1E}"/>
              </a:ext>
            </a:extLst>
          </p:cNvPr>
          <p:cNvSpPr txBox="1"/>
          <p:nvPr/>
        </p:nvSpPr>
        <p:spPr>
          <a:xfrm>
            <a:off x="3855061" y="4064449"/>
            <a:ext cx="719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GET</a:t>
            </a:r>
          </a:p>
        </p:txBody>
      </p:sp>
      <p:pic>
        <p:nvPicPr>
          <p:cNvPr id="11" name="Imagem 10" descr="Forma&#10;&#10;O conteúdo gerado por IA pode estar incorreto.">
            <a:extLst>
              <a:ext uri="{FF2B5EF4-FFF2-40B4-BE49-F238E27FC236}">
                <a16:creationId xmlns:a16="http://schemas.microsoft.com/office/drawing/2014/main" id="{B90F8B40-97FD-851E-E699-C24F74870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03" y="3594774"/>
            <a:ext cx="1440000" cy="1440000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32CCE72-4E71-5079-B493-AC7A4C942817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4215060" y="3733800"/>
            <a:ext cx="1" cy="330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A7D26C-E7B7-575A-3493-2294B9DB6AAF}"/>
              </a:ext>
            </a:extLst>
          </p:cNvPr>
          <p:cNvSpPr txBox="1"/>
          <p:nvPr/>
        </p:nvSpPr>
        <p:spPr>
          <a:xfrm>
            <a:off x="3855061" y="3330451"/>
            <a:ext cx="81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Verbo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8C380E4-6BE4-C90A-20FE-1C4DDF1ED772}"/>
              </a:ext>
            </a:extLst>
          </p:cNvPr>
          <p:cNvCxnSpPr>
            <a:cxnSpLocks/>
          </p:cNvCxnSpPr>
          <p:nvPr/>
        </p:nvCxnSpPr>
        <p:spPr>
          <a:xfrm flipV="1">
            <a:off x="7616943" y="3743646"/>
            <a:ext cx="0" cy="4652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A49B9B-FCE3-4AF1-9548-C457971D29D4}"/>
              </a:ext>
            </a:extLst>
          </p:cNvPr>
          <p:cNvSpPr txBox="1"/>
          <p:nvPr/>
        </p:nvSpPr>
        <p:spPr>
          <a:xfrm>
            <a:off x="7169633" y="3350050"/>
            <a:ext cx="107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Recurso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BB07F84-39A4-6F7A-12D3-EB6C708DCFAD}"/>
              </a:ext>
            </a:extLst>
          </p:cNvPr>
          <p:cNvSpPr txBox="1"/>
          <p:nvPr/>
        </p:nvSpPr>
        <p:spPr>
          <a:xfrm>
            <a:off x="4305300" y="5229429"/>
            <a:ext cx="394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verbo </a:t>
            </a:r>
            <a:r>
              <a:rPr lang="pt-BR" dirty="0"/>
              <a:t>indica qual ação desejamos realizar com o recurso!</a:t>
            </a:r>
          </a:p>
        </p:txBody>
      </p:sp>
    </p:spTree>
    <p:extLst>
      <p:ext uri="{BB962C8B-B14F-4D97-AF65-F5344CB8AC3E}">
        <p14:creationId xmlns:p14="http://schemas.microsoft.com/office/powerpoint/2010/main" val="324632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68D6F-1432-83BA-93A4-461D24176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BC46E-4364-05AD-DF01-A858F0C0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- Verbos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5F3BAE2-6857-A4F2-94DF-B931676885A3}"/>
              </a:ext>
            </a:extLst>
          </p:cNvPr>
          <p:cNvSpPr txBox="1"/>
          <p:nvPr/>
        </p:nvSpPr>
        <p:spPr>
          <a:xfrm>
            <a:off x="552827" y="1882784"/>
            <a:ext cx="625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verbos disponíveis são ações que tipicamente conhecemos como CRUD.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E7CD1D9-2123-C01C-C8B3-CDDACAF836B1}"/>
              </a:ext>
            </a:extLst>
          </p:cNvPr>
          <p:cNvGrpSpPr/>
          <p:nvPr/>
        </p:nvGrpSpPr>
        <p:grpSpPr>
          <a:xfrm>
            <a:off x="3215062" y="3114991"/>
            <a:ext cx="1385513" cy="2209805"/>
            <a:chOff x="3215062" y="3114991"/>
            <a:chExt cx="1385513" cy="2209805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7015DCF-BA2B-E6E4-BE87-96709615B347}"/>
                </a:ext>
              </a:extLst>
            </p:cNvPr>
            <p:cNvSpPr txBox="1"/>
            <p:nvPr/>
          </p:nvSpPr>
          <p:spPr>
            <a:xfrm>
              <a:off x="3215062" y="3114991"/>
              <a:ext cx="933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accent2">
                      <a:lumMod val="75000"/>
                    </a:schemeClr>
                  </a:solidFill>
                </a:rPr>
                <a:t>POST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2E3191D4-DF53-428A-D402-A90FEF94D185}"/>
                </a:ext>
              </a:extLst>
            </p:cNvPr>
            <p:cNvSpPr txBox="1"/>
            <p:nvPr/>
          </p:nvSpPr>
          <p:spPr>
            <a:xfrm>
              <a:off x="3215062" y="3697704"/>
              <a:ext cx="933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accent2">
                      <a:lumMod val="75000"/>
                    </a:schemeClr>
                  </a:solidFill>
                </a:rPr>
                <a:t>GET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D6FDC1F-7D98-EECC-8905-45A94E841B62}"/>
                </a:ext>
              </a:extLst>
            </p:cNvPr>
            <p:cNvSpPr txBox="1"/>
            <p:nvPr/>
          </p:nvSpPr>
          <p:spPr>
            <a:xfrm>
              <a:off x="3215062" y="4280417"/>
              <a:ext cx="933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accent2">
                      <a:lumMod val="75000"/>
                    </a:schemeClr>
                  </a:solidFill>
                </a:rPr>
                <a:t>PUT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579CE40-ADA5-8403-E238-F4A90D29E7D6}"/>
                </a:ext>
              </a:extLst>
            </p:cNvPr>
            <p:cNvSpPr txBox="1"/>
            <p:nvPr/>
          </p:nvSpPr>
          <p:spPr>
            <a:xfrm>
              <a:off x="3215062" y="4863131"/>
              <a:ext cx="1385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accent2">
                      <a:lumMod val="75000"/>
                    </a:schemeClr>
                  </a:solidFill>
                </a:rPr>
                <a:t>DELETE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7A35EF7-6859-475E-B736-15462635E7E5}"/>
              </a:ext>
            </a:extLst>
          </p:cNvPr>
          <p:cNvGrpSpPr/>
          <p:nvPr/>
        </p:nvGrpSpPr>
        <p:grpSpPr>
          <a:xfrm>
            <a:off x="7350734" y="3114991"/>
            <a:ext cx="1469416" cy="2209805"/>
            <a:chOff x="3215062" y="3114991"/>
            <a:chExt cx="1469416" cy="2209805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07CEB332-6013-D51C-1FD0-5764B12EDDAE}"/>
                </a:ext>
              </a:extLst>
            </p:cNvPr>
            <p:cNvSpPr txBox="1"/>
            <p:nvPr/>
          </p:nvSpPr>
          <p:spPr>
            <a:xfrm>
              <a:off x="3215062" y="3114991"/>
              <a:ext cx="1469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accent5">
                      <a:lumMod val="75000"/>
                    </a:schemeClr>
                  </a:solidFill>
                </a:rPr>
                <a:t>C</a:t>
              </a:r>
              <a:r>
                <a:rPr lang="pt-BR" sz="2400" b="1" dirty="0">
                  <a:solidFill>
                    <a:schemeClr val="accent4">
                      <a:lumMod val="50000"/>
                    </a:schemeClr>
                  </a:solidFill>
                </a:rPr>
                <a:t>REATE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017AA53-A6C2-95E8-7039-493F28F27010}"/>
                </a:ext>
              </a:extLst>
            </p:cNvPr>
            <p:cNvSpPr txBox="1"/>
            <p:nvPr/>
          </p:nvSpPr>
          <p:spPr>
            <a:xfrm>
              <a:off x="3215062" y="3697704"/>
              <a:ext cx="12789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accent5">
                      <a:lumMod val="75000"/>
                    </a:schemeClr>
                  </a:solidFill>
                </a:rPr>
                <a:t>R</a:t>
              </a:r>
              <a:r>
                <a:rPr lang="pt-BR" sz="2400" b="1" dirty="0">
                  <a:solidFill>
                    <a:schemeClr val="accent4">
                      <a:lumMod val="50000"/>
                    </a:schemeClr>
                  </a:solidFill>
                </a:rPr>
                <a:t>EAD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26F8E21-B935-5C81-DB35-A5BB743EB8E9}"/>
                </a:ext>
              </a:extLst>
            </p:cNvPr>
            <p:cNvSpPr txBox="1"/>
            <p:nvPr/>
          </p:nvSpPr>
          <p:spPr>
            <a:xfrm>
              <a:off x="3215062" y="4280417"/>
              <a:ext cx="14694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r>
                <a:rPr lang="pt-BR" sz="2400" b="1" dirty="0">
                  <a:solidFill>
                    <a:schemeClr val="accent4">
                      <a:lumMod val="50000"/>
                    </a:schemeClr>
                  </a:solidFill>
                </a:rPr>
                <a:t>PDATE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6CF8D968-3686-D498-4CC0-27C23166F106}"/>
                </a:ext>
              </a:extLst>
            </p:cNvPr>
            <p:cNvSpPr txBox="1"/>
            <p:nvPr/>
          </p:nvSpPr>
          <p:spPr>
            <a:xfrm>
              <a:off x="3215062" y="4863131"/>
              <a:ext cx="1385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accent5">
                      <a:lumMod val="75000"/>
                    </a:schemeClr>
                  </a:solidFill>
                </a:rPr>
                <a:t>D</a:t>
              </a:r>
              <a:r>
                <a:rPr lang="pt-BR" sz="2400" b="1" dirty="0">
                  <a:solidFill>
                    <a:schemeClr val="accent4">
                      <a:lumMod val="50000"/>
                    </a:schemeClr>
                  </a:solidFill>
                </a:rPr>
                <a:t>ELETE</a:t>
              </a:r>
            </a:p>
          </p:txBody>
        </p:sp>
      </p:grp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3FD900E-CF43-56CE-C13B-F6095103DDD4}"/>
              </a:ext>
            </a:extLst>
          </p:cNvPr>
          <p:cNvCxnSpPr>
            <a:stCxn id="8" idx="3"/>
            <a:endCxn id="23" idx="1"/>
          </p:cNvCxnSpPr>
          <p:nvPr/>
        </p:nvCxnSpPr>
        <p:spPr>
          <a:xfrm>
            <a:off x="4148511" y="3345824"/>
            <a:ext cx="320222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3D8D51F9-1029-B12B-17A2-6874530131BE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4148511" y="3928537"/>
            <a:ext cx="320222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F163BDE-D6F0-E20B-9035-C03643355EFA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>
            <a:off x="4148511" y="4511250"/>
            <a:ext cx="320222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036AF946-454E-F6FE-D426-1A4DB11D8DC0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4600575" y="5093964"/>
            <a:ext cx="275015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8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C9ABC-85D8-33AF-D5F6-5BED702DB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80974-C7B8-4BAE-F188-D75F4AD5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– Conteúdo da requisição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959AD86-63BC-FB95-3274-4256FFD42CD2}"/>
              </a:ext>
            </a:extLst>
          </p:cNvPr>
          <p:cNvSpPr txBox="1"/>
          <p:nvPr/>
        </p:nvSpPr>
        <p:spPr>
          <a:xfrm>
            <a:off x="552827" y="1882784"/>
            <a:ext cx="625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requisições também pode conter dados adicionais no BODY, geralmente no formato JSON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F29516E-CE09-8CEB-DDCD-00951E04F2C4}"/>
              </a:ext>
            </a:extLst>
          </p:cNvPr>
          <p:cNvGrpSpPr/>
          <p:nvPr/>
        </p:nvGrpSpPr>
        <p:grpSpPr>
          <a:xfrm>
            <a:off x="1600553" y="3488896"/>
            <a:ext cx="1894508" cy="1524082"/>
            <a:chOff x="5455003" y="1400175"/>
            <a:chExt cx="1894508" cy="1524082"/>
          </a:xfrm>
        </p:grpSpPr>
        <p:pic>
          <p:nvPicPr>
            <p:cNvPr id="4" name="Imagem 3" descr="Forma&#10;&#10;O conteúdo gerado por IA pode estar incorreto.">
              <a:extLst>
                <a:ext uri="{FF2B5EF4-FFF2-40B4-BE49-F238E27FC236}">
                  <a16:creationId xmlns:a16="http://schemas.microsoft.com/office/drawing/2014/main" id="{346FE0DD-D482-34FA-6836-53F50F17B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003" y="1400175"/>
              <a:ext cx="1440000" cy="1440000"/>
            </a:xfrm>
            <a:prstGeom prst="rect">
              <a:avLst/>
            </a:prstGeom>
          </p:spPr>
        </p:pic>
        <p:pic>
          <p:nvPicPr>
            <p:cNvPr id="6" name="Imagem 5" descr="Forma&#10;&#10;O conteúdo gerado por IA pode estar incorreto.">
              <a:extLst>
                <a:ext uri="{FF2B5EF4-FFF2-40B4-BE49-F238E27FC236}">
                  <a16:creationId xmlns:a16="http://schemas.microsoft.com/office/drawing/2014/main" id="{F7BE0C4B-C51B-3691-6B98-A826DE2CF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511" y="2204257"/>
              <a:ext cx="720000" cy="720000"/>
            </a:xfrm>
            <a:prstGeom prst="rect">
              <a:avLst/>
            </a:prstGeom>
          </p:spPr>
        </p:pic>
      </p:grpSp>
      <p:pic>
        <p:nvPicPr>
          <p:cNvPr id="11" name="Imagem 10" descr="Forma&#10;&#10;O conteúdo gerado por IA pode estar incorreto.">
            <a:extLst>
              <a:ext uri="{FF2B5EF4-FFF2-40B4-BE49-F238E27FC236}">
                <a16:creationId xmlns:a16="http://schemas.microsoft.com/office/drawing/2014/main" id="{0BBE8ABD-E5E8-EF73-6D2E-8D04AAB44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03" y="3594774"/>
            <a:ext cx="1440000" cy="1440000"/>
          </a:xfrm>
          <a:prstGeom prst="rect">
            <a:avLst/>
          </a:prstGeom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EBC6121-1F39-B4AA-C5B4-5401E2D73198}"/>
              </a:ext>
            </a:extLst>
          </p:cNvPr>
          <p:cNvGrpSpPr/>
          <p:nvPr/>
        </p:nvGrpSpPr>
        <p:grpSpPr>
          <a:xfrm>
            <a:off x="3707794" y="2779322"/>
            <a:ext cx="4776411" cy="832113"/>
            <a:chOff x="3681789" y="3041714"/>
            <a:chExt cx="4776411" cy="832113"/>
          </a:xfrm>
        </p:grpSpPr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DE0C15DA-6891-2C1C-D137-4F484ADF2903}"/>
                </a:ext>
              </a:extLst>
            </p:cNvPr>
            <p:cNvCxnSpPr>
              <a:cxnSpLocks/>
            </p:cNvCxnSpPr>
            <p:nvPr/>
          </p:nvCxnSpPr>
          <p:spPr>
            <a:xfrm>
              <a:off x="3681789" y="3873827"/>
              <a:ext cx="4776411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83E124B-D027-D6BF-AA2B-161BCCC098B4}"/>
                </a:ext>
              </a:extLst>
            </p:cNvPr>
            <p:cNvSpPr txBox="1"/>
            <p:nvPr/>
          </p:nvSpPr>
          <p:spPr>
            <a:xfrm>
              <a:off x="3681789" y="3041714"/>
              <a:ext cx="2966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2">
                      <a:lumMod val="50000"/>
                    </a:schemeClr>
                  </a:solidFill>
                </a:rPr>
                <a:t>POST</a:t>
              </a:r>
              <a:r>
                <a:rPr lang="pt-BR" dirty="0"/>
                <a:t> /</a:t>
              </a:r>
              <a:r>
                <a:rPr lang="pt-BR" dirty="0" err="1"/>
                <a:t>products</a:t>
              </a:r>
              <a:r>
                <a:rPr lang="pt-BR" dirty="0"/>
                <a:t> HTTP/1.1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BAEB6BE-9A03-5222-A835-CA17EDACA37A}"/>
                </a:ext>
              </a:extLst>
            </p:cNvPr>
            <p:cNvSpPr txBox="1"/>
            <p:nvPr/>
          </p:nvSpPr>
          <p:spPr>
            <a:xfrm>
              <a:off x="3681789" y="3369984"/>
              <a:ext cx="3357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Content-Type</a:t>
              </a:r>
              <a:r>
                <a:rPr lang="pt-BR" dirty="0"/>
                <a:t>: </a:t>
              </a:r>
              <a:r>
                <a:rPr lang="pt-BR" dirty="0" err="1"/>
                <a:t>application</a:t>
              </a:r>
              <a:r>
                <a:rPr lang="pt-BR" dirty="0"/>
                <a:t>/</a:t>
              </a:r>
              <a:r>
                <a:rPr lang="pt-BR" dirty="0" err="1"/>
                <a:t>json</a:t>
              </a:r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50E798B-16F6-29ED-8288-5C0F12CB8D0C}"/>
              </a:ext>
            </a:extLst>
          </p:cNvPr>
          <p:cNvGrpSpPr/>
          <p:nvPr/>
        </p:nvGrpSpPr>
        <p:grpSpPr>
          <a:xfrm>
            <a:off x="3472846" y="3655148"/>
            <a:ext cx="3592134" cy="1319150"/>
            <a:chOff x="3495061" y="3932978"/>
            <a:chExt cx="3592134" cy="1319150"/>
          </a:xfrm>
        </p:grpSpPr>
        <p:pic>
          <p:nvPicPr>
            <p:cNvPr id="26" name="Imagem 25" descr="Forma&#10;&#10;O conteúdo gerado por IA pode estar incorreto.">
              <a:extLst>
                <a:ext uri="{FF2B5EF4-FFF2-40B4-BE49-F238E27FC236}">
                  <a16:creationId xmlns:a16="http://schemas.microsoft.com/office/drawing/2014/main" id="{F21E87CE-9572-FAA9-812D-0BB804912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5061" y="3932978"/>
              <a:ext cx="1080000" cy="1080000"/>
            </a:xfrm>
            <a:prstGeom prst="rect">
              <a:avLst/>
            </a:prstGeom>
          </p:spPr>
        </p:pic>
        <p:pic>
          <p:nvPicPr>
            <p:cNvPr id="28" name="Imagem 27" descr="Forma&#10;&#10;O conteúdo gerado por IA pode estar incorreto.">
              <a:extLst>
                <a:ext uri="{FF2B5EF4-FFF2-40B4-BE49-F238E27FC236}">
                  <a16:creationId xmlns:a16="http://schemas.microsoft.com/office/drawing/2014/main" id="{1D3793A4-9929-8E18-64E7-EF974627B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5061" y="4892128"/>
              <a:ext cx="360000" cy="360000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97C2BB8-75E9-CDBE-A45C-64951032C196}"/>
                </a:ext>
              </a:extLst>
            </p:cNvPr>
            <p:cNvSpPr txBox="1"/>
            <p:nvPr/>
          </p:nvSpPr>
          <p:spPr>
            <a:xfrm>
              <a:off x="4575061" y="4036976"/>
              <a:ext cx="25121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{</a:t>
              </a:r>
              <a:br>
                <a:rPr lang="pt-BR" dirty="0"/>
              </a:br>
              <a:r>
                <a:rPr lang="pt-BR" dirty="0"/>
                <a:t>  “nome”: “iPhone 16”,</a:t>
              </a:r>
            </a:p>
            <a:p>
              <a:r>
                <a:rPr lang="pt-BR" dirty="0"/>
                <a:t>  “</a:t>
              </a:r>
              <a:r>
                <a:rPr lang="pt-BR" dirty="0" err="1"/>
                <a:t>preco</a:t>
              </a:r>
              <a:r>
                <a:rPr lang="pt-BR" dirty="0"/>
                <a:t>”: 5999</a:t>
              </a:r>
            </a:p>
            <a:p>
              <a:r>
                <a:rPr lang="pt-BR" dirty="0"/>
                <a:t>}</a:t>
              </a:r>
            </a:p>
          </p:txBody>
        </p:sp>
      </p:grpSp>
      <p:sp>
        <p:nvSpPr>
          <p:cNvPr id="33" name="Balão de Fala: Retângulo com Cantos Arredondados 32">
            <a:extLst>
              <a:ext uri="{FF2B5EF4-FFF2-40B4-BE49-F238E27FC236}">
                <a16:creationId xmlns:a16="http://schemas.microsoft.com/office/drawing/2014/main" id="{FD8099AD-9C29-4A53-49F0-7C075E308BF5}"/>
              </a:ext>
            </a:extLst>
          </p:cNvPr>
          <p:cNvSpPr/>
          <p:nvPr/>
        </p:nvSpPr>
        <p:spPr>
          <a:xfrm>
            <a:off x="9642098" y="2579671"/>
            <a:ext cx="1739900" cy="876880"/>
          </a:xfrm>
          <a:prstGeom prst="wedgeRoundRectCallout">
            <a:avLst>
              <a:gd name="adj1" fmla="val -33972"/>
              <a:gd name="adj2" fmla="val 90018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Recebido!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76505DE-AB02-C4E4-DF3A-B3E1323CA12A}"/>
              </a:ext>
            </a:extLst>
          </p:cNvPr>
          <p:cNvGrpSpPr/>
          <p:nvPr/>
        </p:nvGrpSpPr>
        <p:grpSpPr>
          <a:xfrm>
            <a:off x="3686174" y="5018552"/>
            <a:ext cx="4776411" cy="387197"/>
            <a:chOff x="3681789" y="3486630"/>
            <a:chExt cx="4776411" cy="387197"/>
          </a:xfrm>
        </p:grpSpPr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44C7113D-1E0E-7DB0-E698-04E9AA182F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1789" y="3873827"/>
              <a:ext cx="4776411" cy="0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FA56DD4-6F9D-DAD4-79DC-A7B3B96C2702}"/>
                </a:ext>
              </a:extLst>
            </p:cNvPr>
            <p:cNvSpPr txBox="1"/>
            <p:nvPr/>
          </p:nvSpPr>
          <p:spPr>
            <a:xfrm>
              <a:off x="5289550" y="3486630"/>
              <a:ext cx="2966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HTTP/1.1</a:t>
              </a:r>
              <a:r>
                <a:rPr lang="pt-BR" b="1" dirty="0">
                  <a:solidFill>
                    <a:schemeClr val="accent2">
                      <a:lumMod val="50000"/>
                    </a:schemeClr>
                  </a:solidFill>
                </a:rPr>
                <a:t> 200 </a:t>
              </a:r>
              <a:r>
                <a:rPr lang="pt-BR" dirty="0"/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787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7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250"/>
                            </p:stCondLst>
                            <p:childTnLst>
                              <p:par>
                                <p:cTn id="14" presetID="32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25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FB61C-5FD5-EAB1-C371-A713D2261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28FA4-BC88-7409-13BD-1A9A18A2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– Status Codes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BD13206-913A-B160-4FF2-0721B05DC0EB}"/>
              </a:ext>
            </a:extLst>
          </p:cNvPr>
          <p:cNvSpPr txBox="1"/>
          <p:nvPr/>
        </p:nvSpPr>
        <p:spPr>
          <a:xfrm>
            <a:off x="552827" y="1882784"/>
            <a:ext cx="625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códigos de status são fundamentais para entender o resultado da requisição.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5FD1E93-9CB2-ACEF-20C3-A79546C81669}"/>
              </a:ext>
            </a:extLst>
          </p:cNvPr>
          <p:cNvGrpSpPr/>
          <p:nvPr/>
        </p:nvGrpSpPr>
        <p:grpSpPr>
          <a:xfrm>
            <a:off x="3562841" y="3430815"/>
            <a:ext cx="5066319" cy="1627091"/>
            <a:chOff x="3215062" y="3114991"/>
            <a:chExt cx="1445316" cy="1627091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2BAF7C2-BDD1-6493-2822-E8538952CEB7}"/>
                </a:ext>
              </a:extLst>
            </p:cNvPr>
            <p:cNvSpPr txBox="1"/>
            <p:nvPr/>
          </p:nvSpPr>
          <p:spPr>
            <a:xfrm>
              <a:off x="3215062" y="3114991"/>
              <a:ext cx="933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accent6">
                      <a:lumMod val="75000"/>
                    </a:schemeClr>
                  </a:solidFill>
                </a:rPr>
                <a:t>200 – Sucesso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3B9A15D-E693-6E1E-D094-F2A0DE1AE78D}"/>
                </a:ext>
              </a:extLst>
            </p:cNvPr>
            <p:cNvSpPr txBox="1"/>
            <p:nvPr/>
          </p:nvSpPr>
          <p:spPr>
            <a:xfrm>
              <a:off x="3215062" y="3697704"/>
              <a:ext cx="1445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accent4">
                      <a:lumMod val="75000"/>
                    </a:schemeClr>
                  </a:solidFill>
                </a:rPr>
                <a:t>400 – Erro na solicitação (cliente)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D4F9AC4-CDA1-0995-6A93-821B753664DA}"/>
                </a:ext>
              </a:extLst>
            </p:cNvPr>
            <p:cNvSpPr txBox="1"/>
            <p:nvPr/>
          </p:nvSpPr>
          <p:spPr>
            <a:xfrm>
              <a:off x="3215062" y="4280417"/>
              <a:ext cx="933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accent3">
                      <a:lumMod val="75000"/>
                    </a:schemeClr>
                  </a:solidFill>
                </a:rPr>
                <a:t>500 – Erro no servidor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14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B66A1-B91E-0A71-A56E-94DD3BDA0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39D9E-14FC-A453-5302-74CBCC50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REST – Status Codes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364255-38E8-A130-0B66-4E0CF2526F8B}"/>
              </a:ext>
            </a:extLst>
          </p:cNvPr>
          <p:cNvSpPr txBox="1"/>
          <p:nvPr/>
        </p:nvSpPr>
        <p:spPr>
          <a:xfrm>
            <a:off x="552827" y="1882784"/>
            <a:ext cx="625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base nos códigos de status, podemos tomar ações de correção, com no exemplo abaixo: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8E60E61-3D4C-084F-4C62-E2560079C118}"/>
              </a:ext>
            </a:extLst>
          </p:cNvPr>
          <p:cNvCxnSpPr>
            <a:cxnSpLocks/>
          </p:cNvCxnSpPr>
          <p:nvPr/>
        </p:nvCxnSpPr>
        <p:spPr>
          <a:xfrm>
            <a:off x="2654300" y="3898900"/>
            <a:ext cx="60579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" name="Imagem 19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CC4EC963-67EF-1951-B1FA-9BF20D705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825" y="3828685"/>
            <a:ext cx="1440000" cy="14400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B73AF381-28A7-4183-511E-B18F2EF63E12}"/>
              </a:ext>
            </a:extLst>
          </p:cNvPr>
          <p:cNvSpPr txBox="1"/>
          <p:nvPr/>
        </p:nvSpPr>
        <p:spPr>
          <a:xfrm>
            <a:off x="4330700" y="3529568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GET</a:t>
            </a:r>
            <a:r>
              <a:rPr lang="pt-BR" dirty="0"/>
              <a:t> /produtos HTTP/1.1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DF9EE8AB-37E3-4F00-CCD3-2789C0E1245C}"/>
              </a:ext>
            </a:extLst>
          </p:cNvPr>
          <p:cNvCxnSpPr>
            <a:cxnSpLocks/>
          </p:cNvCxnSpPr>
          <p:nvPr/>
        </p:nvCxnSpPr>
        <p:spPr>
          <a:xfrm flipH="1">
            <a:off x="2654300" y="4610100"/>
            <a:ext cx="6005889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D0D30A4-69C4-67C4-A673-D5618323AC3C}"/>
              </a:ext>
            </a:extLst>
          </p:cNvPr>
          <p:cNvSpPr txBox="1"/>
          <p:nvPr/>
        </p:nvSpPr>
        <p:spPr>
          <a:xfrm>
            <a:off x="4122375" y="4240767"/>
            <a:ext cx="312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Resposta: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500</a:t>
            </a:r>
            <a:r>
              <a:rPr lang="pt-BR" dirty="0"/>
              <a:t> – Erro Interno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D77D55BC-8F86-C437-9F48-22EE35EBD981}"/>
              </a:ext>
            </a:extLst>
          </p:cNvPr>
          <p:cNvCxnSpPr>
            <a:cxnSpLocks/>
          </p:cNvCxnSpPr>
          <p:nvPr/>
        </p:nvCxnSpPr>
        <p:spPr>
          <a:xfrm>
            <a:off x="2654300" y="5334000"/>
            <a:ext cx="22987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36C472A-1CA8-E977-0827-39FBE92141F3}"/>
              </a:ext>
            </a:extLst>
          </p:cNvPr>
          <p:cNvSpPr txBox="1"/>
          <p:nvPr/>
        </p:nvSpPr>
        <p:spPr>
          <a:xfrm>
            <a:off x="2572975" y="4899353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Tentar novamente ?</a:t>
            </a:r>
          </a:p>
        </p:txBody>
      </p:sp>
      <p:pic>
        <p:nvPicPr>
          <p:cNvPr id="31" name="Imagem 30" descr="Uma imagem contendo objeto, relógio, bola&#10;&#10;O conteúdo gerado por IA pode estar incorreto.">
            <a:extLst>
              <a:ext uri="{FF2B5EF4-FFF2-40B4-BE49-F238E27FC236}">
                <a16:creationId xmlns:a16="http://schemas.microsoft.com/office/drawing/2014/main" id="{2E1A2813-9ADF-45E3-3FFD-0DC9D0A13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64" y="382868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3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672</Words>
  <Application>Microsoft Office PowerPoint</Application>
  <PresentationFormat>Widescreen</PresentationFormat>
  <Paragraphs>115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Aptos</vt:lpstr>
      <vt:lpstr>Arial</vt:lpstr>
      <vt:lpstr>Bierstadt</vt:lpstr>
      <vt:lpstr>Menlo</vt:lpstr>
      <vt:lpstr>GestaltVTI</vt:lpstr>
      <vt:lpstr>API REST e possíveis arquiteturas</vt:lpstr>
      <vt:lpstr>Apresentação do PowerPoint</vt:lpstr>
      <vt:lpstr>REST - Conceito</vt:lpstr>
      <vt:lpstr>REST – Identificadores de Recursos</vt:lpstr>
      <vt:lpstr>REST - Verbos</vt:lpstr>
      <vt:lpstr>REST - Verbos</vt:lpstr>
      <vt:lpstr>REST – Conteúdo da requisição</vt:lpstr>
      <vt:lpstr>REST – Status Codes</vt:lpstr>
      <vt:lpstr>REST – Status Codes</vt:lpstr>
      <vt:lpstr>IDEMPOTENCIA</vt:lpstr>
      <vt:lpstr>REST – mais considerações</vt:lpstr>
      <vt:lpstr>REST – mais considerações</vt:lpstr>
      <vt:lpstr>REST – mais considerações</vt:lpstr>
      <vt:lpstr>REST – Segurança</vt:lpstr>
      <vt:lpstr>REST – Arquiteturas </vt:lpstr>
      <vt:lpstr>REST – Arquiteturas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Schiavo</dc:creator>
  <cp:lastModifiedBy>Victor Schiavo Pereira</cp:lastModifiedBy>
  <cp:revision>4</cp:revision>
  <dcterms:created xsi:type="dcterms:W3CDTF">2025-08-16T22:16:31Z</dcterms:created>
  <dcterms:modified xsi:type="dcterms:W3CDTF">2025-08-20T00:53:05Z</dcterms:modified>
</cp:coreProperties>
</file>