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9C26-A667-4817-A06C-8120E4A59596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36AB-47D4-455F-80AC-9C0DEC2F4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6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9C26-A667-4817-A06C-8120E4A59596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36AB-47D4-455F-80AC-9C0DEC2F4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31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9C26-A667-4817-A06C-8120E4A59596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36AB-47D4-455F-80AC-9C0DEC2F4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12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9C26-A667-4817-A06C-8120E4A59596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36AB-47D4-455F-80AC-9C0DEC2F4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4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9C26-A667-4817-A06C-8120E4A59596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36AB-47D4-455F-80AC-9C0DEC2F4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6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9C26-A667-4817-A06C-8120E4A59596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36AB-47D4-455F-80AC-9C0DEC2F4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42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9C26-A667-4817-A06C-8120E4A59596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36AB-47D4-455F-80AC-9C0DEC2F4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40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9C26-A667-4817-A06C-8120E4A59596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36AB-47D4-455F-80AC-9C0DEC2F4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12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9C26-A667-4817-A06C-8120E4A59596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36AB-47D4-455F-80AC-9C0DEC2F4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7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9C26-A667-4817-A06C-8120E4A59596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36AB-47D4-455F-80AC-9C0DEC2F4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76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9C26-A667-4817-A06C-8120E4A59596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36AB-47D4-455F-80AC-9C0DEC2F4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46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49C26-A667-4817-A06C-8120E4A59596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636AB-47D4-455F-80AC-9C0DEC2F4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75" y="215515"/>
            <a:ext cx="6429071" cy="1598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75" y="2019741"/>
            <a:ext cx="6429071" cy="1281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75" y="3486111"/>
            <a:ext cx="5190474" cy="313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4" y="105497"/>
            <a:ext cx="4495591" cy="3748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75" y="3967063"/>
            <a:ext cx="5861834" cy="17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0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Piotr Michal Gryko</dc:creator>
  <cp:lastModifiedBy>Piotr Michal Gryko</cp:lastModifiedBy>
  <cp:revision>3</cp:revision>
  <dcterms:created xsi:type="dcterms:W3CDTF">2021-08-28T20:01:52Z</dcterms:created>
  <dcterms:modified xsi:type="dcterms:W3CDTF">2021-08-30T07:17:26Z</dcterms:modified>
</cp:coreProperties>
</file>