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089739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b089739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320c02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b320c02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20ec5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c20ec5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20ec5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c20ec5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08973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08973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b089739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b089739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b089739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b089739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b320c02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b320c02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b089739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b089739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b089739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b08973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b089739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b089739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320c02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320c02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Радиационное расталкивание атомов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 Кузьмин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27725" y="445025"/>
            <a:ext cx="87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скорости работы программы на питоне и C++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548875" y="1152475"/>
            <a:ext cx="32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Программа на С++ работает в среднем в 30 раз быстрее.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8975" t="10297"/>
          <a:stretch/>
        </p:blipFill>
        <p:spPr>
          <a:xfrm>
            <a:off x="0" y="1017725"/>
            <a:ext cx="5548875" cy="4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Прологарифмированный график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6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основной части зависимость времени от интенсивности линейная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425" y="1152475"/>
            <a:ext cx="5039875" cy="3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 поперечного радиуса от интенсивности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00" y="1017725"/>
            <a:ext cx="5722548" cy="40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790150" y="2571750"/>
            <a:ext cx="35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02725" y="1727100"/>
            <a:ext cx="2395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Эксперимент. Лазерное охлаждение атомов тулия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57675" y="1152475"/>
            <a:ext cx="296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Энергия фотона равна энергии возбуждения. Атомы приобретают направленный импульс, потом спонтанно излучают фотон.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925"/>
            <a:ext cx="6530452" cy="38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Магнито</a:t>
            </a:r>
            <a:r>
              <a:rPr lang="ru"/>
              <a:t>-оптическая ловушка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0" y="1152473"/>
            <a:ext cx="90085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501950" y="1017725"/>
            <a:ext cx="36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Настраиваемся в резонанс с атомами, чтобы сечение поглощения было максимальным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Делаем фотографию с атомами и без, т.е. смотрим на тень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“Вычитаем” одну фотографию из другой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29548" r="4860" t="5988"/>
          <a:stretch/>
        </p:blipFill>
        <p:spPr>
          <a:xfrm>
            <a:off x="0" y="1017725"/>
            <a:ext cx="550195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0" y="113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Из-за того, что испущенные атомы могут быть заново поглощены, облако расширяется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Это вносит дополнительную погрешность в измерение количества атомов и размера облака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Нужно найти зависимость поперечного радиуса облака от времени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63" y="2818788"/>
            <a:ext cx="28289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0"/>
            <a:ext cx="920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Задача: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Облако считаем холодным (температура около 10мк К), т.е. изначально атомы не двигаются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Облако плотное для света, но взаимодействие между атомами не учитываем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Классическая модель: атомы считаем шариками. Фотон поглощается атомом, если проходит на расстоянии меньше R_0 от него.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Количество атомов: 100тыс.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Время экспозиции 32 мкс в 2000 раз                                                       больше времени спонтанного излучения.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Шаг по времени равен времени спонтанного излучения. Считаем, что за этот период все возбужденные атомы испустят фотон.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Положение фотона задаем точкой испускания и направлением движения. Сначала “распределяем” по атомам фотоны от лазера. Потом атомы, которые были возбуждены на предыдущей итерации, испускают фотоны.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Чтобы быстрее найти, в какой атом попадёт фотон, поместим атомы в “клетки” по 10-100 штук. Сначала будем искать пересечение луча со всеми клетками, потом с атомами в клетках, которые подходят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Учитываем эффект вынужденного излучения: если в атом, который был возбужден на этой итерации, попадает фотон, то оба фотона мгновенно испускаются и летят в направлении последнего (т.е. запускается рекурсивный алгоритм).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579775"/>
            <a:ext cx="26229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OVITO. Вид сбоку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679500"/>
            <a:ext cx="4683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7658" l="3267" r="17417" t="8736"/>
          <a:stretch/>
        </p:blipFill>
        <p:spPr>
          <a:xfrm>
            <a:off x="2524900" y="-19075"/>
            <a:ext cx="6554550" cy="51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сзади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12432" l="7098" r="34714" t="11758"/>
          <a:stretch/>
        </p:blipFill>
        <p:spPr>
          <a:xfrm>
            <a:off x="2445558" y="-2"/>
            <a:ext cx="52636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