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36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89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6448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3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939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199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575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042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2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25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61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66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078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71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142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11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49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BC8-95E7-498B-8DA4-838F2C689891}" type="datetimeFigureOut">
              <a:rPr lang="ru-UA" smtClean="0"/>
              <a:t>27.12.2021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1166-0948-45AD-886D-74C57E1F91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679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Практична робота №5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err="1"/>
              <a:t>Сп</a:t>
            </a:r>
            <a:r>
              <a:rPr lang="uk-UA" dirty="0" err="1"/>
              <a:t>ілкування</a:t>
            </a:r>
            <a:r>
              <a:rPr lang="uk-UA" dirty="0"/>
              <a:t> та </a:t>
            </a:r>
            <a:r>
              <a:rPr lang="uk-UA" dirty="0" err="1"/>
              <a:t>інтернет</a:t>
            </a:r>
            <a:endParaRPr lang="uk-UA" dirty="0"/>
          </a:p>
          <a:p>
            <a:r>
              <a:rPr lang="uk-UA" dirty="0"/>
              <a:t>Підготував студент групи ПЗ2011</a:t>
            </a:r>
          </a:p>
          <a:p>
            <a:r>
              <a:rPr lang="uk-UA" dirty="0"/>
              <a:t>Кулик Сергій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2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Копії електронних листів</a:t>
            </a:r>
            <a:endParaRPr lang="ru-RU" dirty="0"/>
          </a:p>
        </p:txBody>
      </p:sp>
      <p:pic>
        <p:nvPicPr>
          <p:cNvPr id="1026" name="Picture 2" descr="http://www.kievoit.ippo.kubg.edu.ua/kievoit/2013/27/3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6" y="1916832"/>
            <a:ext cx="5112567" cy="3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shots - Visual Design - Business Chat - Human Interface Guidelines -  Apple Develo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700809"/>
            <a:ext cx="2069024" cy="41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7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Роль </a:t>
            </a:r>
            <a:r>
              <a:rPr lang="ru-RU" dirty="0" err="1"/>
              <a:t>Інтернету</a:t>
            </a:r>
            <a:r>
              <a:rPr lang="ru-RU" dirty="0"/>
              <a:t> </a:t>
            </a:r>
            <a:r>
              <a:rPr lang="ru-RU" dirty="0" err="1"/>
              <a:t>пов'язана</a:t>
            </a:r>
            <a:r>
              <a:rPr lang="ru-RU" dirty="0"/>
              <a:t> з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людям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виступати</a:t>
            </a:r>
            <a:r>
              <a:rPr lang="ru-RU" dirty="0"/>
              <a:t> і </a:t>
            </a:r>
            <a:r>
              <a:rPr lang="ru-RU" dirty="0" err="1"/>
              <a:t>приймачами</a:t>
            </a:r>
            <a:r>
              <a:rPr lang="ru-RU" dirty="0"/>
              <a:t> і генераторами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знімає</a:t>
            </a:r>
            <a:r>
              <a:rPr lang="ru-RU" dirty="0"/>
              <a:t> </a:t>
            </a:r>
            <a:r>
              <a:rPr lang="ru-RU" dirty="0" err="1"/>
              <a:t>географічні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і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endParaRPr lang="ru-RU" dirty="0"/>
          </a:p>
          <a:p>
            <a:r>
              <a:rPr lang="ru-RU" dirty="0"/>
              <a:t> </a:t>
            </a:r>
            <a:r>
              <a:rPr lang="ru-RU" i="1" dirty="0" err="1"/>
              <a:t>Інтернет-комунікації</a:t>
            </a:r>
            <a:r>
              <a:rPr lang="ru-RU" i="1" dirty="0"/>
              <a:t> 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долати</a:t>
            </a:r>
            <a:r>
              <a:rPr lang="ru-RU" dirty="0"/>
              <a:t> </a:t>
            </a:r>
            <a:r>
              <a:rPr lang="ru-RU" dirty="0" err="1"/>
              <a:t>расові</a:t>
            </a:r>
            <a:r>
              <a:rPr lang="ru-RU" dirty="0"/>
              <a:t>, </a:t>
            </a:r>
            <a:r>
              <a:rPr lang="ru-RU" dirty="0" err="1"/>
              <a:t>вікові</a:t>
            </a:r>
            <a:r>
              <a:rPr lang="ru-RU" dirty="0"/>
              <a:t>, </a:t>
            </a:r>
            <a:r>
              <a:rPr lang="ru-RU" dirty="0" err="1"/>
              <a:t>статеві</a:t>
            </a:r>
            <a:r>
              <a:rPr lang="ru-RU" dirty="0"/>
              <a:t> та </a:t>
            </a:r>
            <a:r>
              <a:rPr lang="ru-RU" dirty="0" err="1"/>
              <a:t>фізичні</a:t>
            </a:r>
            <a:r>
              <a:rPr lang="ru-RU" dirty="0"/>
              <a:t> </a:t>
            </a:r>
            <a:r>
              <a:rPr lang="ru-RU" dirty="0" err="1"/>
              <a:t>перешкоди</a:t>
            </a:r>
            <a:r>
              <a:rPr lang="ru-RU" dirty="0"/>
              <a:t>,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якісно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комунікацій</a:t>
            </a:r>
            <a:r>
              <a:rPr lang="ru-RU" dirty="0"/>
              <a:t>. </a:t>
            </a:r>
            <a:r>
              <a:rPr lang="ru-RU" dirty="0" err="1"/>
              <a:t>Інтернет-комунікації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виражений</a:t>
            </a:r>
            <a:r>
              <a:rPr lang="ru-RU" dirty="0"/>
              <a:t> "</a:t>
            </a:r>
            <a:r>
              <a:rPr lang="ru-RU" dirty="0" err="1"/>
              <a:t>ефект</a:t>
            </a:r>
            <a:r>
              <a:rPr lang="ru-RU" dirty="0"/>
              <a:t> </a:t>
            </a:r>
            <a:r>
              <a:rPr lang="ru-RU" dirty="0" err="1"/>
              <a:t>запам'ятовування</a:t>
            </a:r>
            <a:r>
              <a:rPr lang="ru-RU" dirty="0"/>
              <a:t>"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05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uk-UA" dirty="0"/>
              <a:t>засоби комунікацій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Інтернет-комунікація</a:t>
            </a:r>
            <a:r>
              <a:rPr lang="en-US" dirty="0"/>
              <a:t> — </a:t>
            </a:r>
            <a:r>
              <a:rPr lang="vi-VN" dirty="0"/>
              <a:t>спілкування за допомогою глобальної комп'ютерної мережі Інтернет. Комунікація за допомогою Інтернету виявляється у двох аспектах:</a:t>
            </a:r>
            <a:endParaRPr lang="uk-UA" dirty="0"/>
          </a:p>
          <a:p>
            <a:r>
              <a:rPr lang="vi-VN" dirty="0"/>
              <a:t> 1) здійснення обміну інформацією між різними суб'єктами комунікації за допомогою голосу, відео, текстових повідомлень, документів, файлів та ін. ;</a:t>
            </a:r>
            <a:endParaRPr lang="uk-UA" dirty="0"/>
          </a:p>
          <a:p>
            <a:r>
              <a:rPr lang="vi-VN" dirty="0"/>
              <a:t> 2) спілкування між комунікантами-людьми.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85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Форми</a:t>
            </a:r>
            <a:r>
              <a:rPr lang="ru-RU" dirty="0"/>
              <a:t> онлайн-</a:t>
            </a:r>
            <a:r>
              <a:rPr lang="ru-RU" dirty="0" err="1"/>
              <a:t>комунікації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7041" y="1772816"/>
            <a:ext cx="6196405" cy="482453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Відеоконференція</a:t>
            </a:r>
            <a:r>
              <a:rPr lang="ru-RU" b="1" dirty="0"/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конференція</a:t>
            </a:r>
            <a:r>
              <a:rPr lang="ru-RU" dirty="0"/>
              <a:t> в </a:t>
            </a:r>
            <a:r>
              <a:rPr lang="ru-RU" dirty="0" err="1"/>
              <a:t>режимі</a:t>
            </a:r>
            <a:r>
              <a:rPr lang="ru-RU" dirty="0"/>
              <a:t> реального  часу онлайн.</a:t>
            </a:r>
          </a:p>
          <a:p>
            <a:r>
              <a:rPr lang="ru-RU" b="1" dirty="0"/>
              <a:t>Форум </a:t>
            </a:r>
            <a:r>
              <a:rPr lang="ru-RU" dirty="0"/>
              <a:t>— </a:t>
            </a:r>
            <a:r>
              <a:rPr lang="ru-RU" dirty="0" err="1"/>
              <a:t>найпоширеніша</a:t>
            </a:r>
            <a:r>
              <a:rPr lang="ru-RU" dirty="0"/>
              <a:t> форма </a:t>
            </a:r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вчителя</a:t>
            </a:r>
            <a:r>
              <a:rPr lang="ru-RU" dirty="0"/>
              <a:t>/ </a:t>
            </a:r>
            <a:r>
              <a:rPr lang="ru-RU" dirty="0" err="1"/>
              <a:t>вчительки</a:t>
            </a:r>
            <a:r>
              <a:rPr lang="ru-RU" dirty="0"/>
              <a:t> й </a:t>
            </a:r>
            <a:r>
              <a:rPr lang="ru-RU" dirty="0" err="1"/>
              <a:t>учнів</a:t>
            </a:r>
            <a:r>
              <a:rPr lang="ru-RU" dirty="0"/>
              <a:t> у </a:t>
            </a:r>
            <a:r>
              <a:rPr lang="ru-RU" dirty="0" err="1"/>
              <a:t>дистанційному</a:t>
            </a:r>
            <a:r>
              <a:rPr lang="ru-RU" dirty="0"/>
              <a:t> </a:t>
            </a:r>
            <a:r>
              <a:rPr lang="ru-RU" dirty="0" err="1"/>
              <a:t>навчанні</a:t>
            </a:r>
            <a:r>
              <a:rPr lang="ru-RU" dirty="0"/>
              <a:t>. </a:t>
            </a:r>
          </a:p>
          <a:p>
            <a:r>
              <a:rPr lang="ru-RU" b="1" dirty="0"/>
              <a:t>Чат </a:t>
            </a:r>
            <a:r>
              <a:rPr lang="ru-RU" dirty="0"/>
              <a:t>— </a:t>
            </a:r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в </a:t>
            </a:r>
            <a:r>
              <a:rPr lang="ru-RU" dirty="0" err="1"/>
              <a:t>режимі</a:t>
            </a:r>
            <a:r>
              <a:rPr lang="ru-RU" dirty="0"/>
              <a:t> реального часу.</a:t>
            </a:r>
          </a:p>
          <a:p>
            <a:r>
              <a:rPr lang="ru-RU" b="1" dirty="0"/>
              <a:t>Блог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форма </a:t>
            </a:r>
            <a:r>
              <a:rPr lang="ru-RU" dirty="0" err="1"/>
              <a:t>спілкування</a:t>
            </a:r>
            <a:r>
              <a:rPr lang="ru-RU" dirty="0"/>
              <a:t>, яка </a:t>
            </a:r>
            <a:r>
              <a:rPr lang="ru-RU" dirty="0" err="1"/>
              <a:t>нагадує</a:t>
            </a:r>
            <a:r>
              <a:rPr lang="ru-RU" dirty="0"/>
              <a:t> форум, де право  на </a:t>
            </a:r>
            <a:r>
              <a:rPr lang="ru-RU" dirty="0" err="1"/>
              <a:t>публікацію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особі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групі</a:t>
            </a:r>
            <a:r>
              <a:rPr lang="ru-RU" dirty="0"/>
              <a:t> людей.</a:t>
            </a:r>
          </a:p>
          <a:p>
            <a:r>
              <a:rPr lang="ru-RU" b="1" dirty="0" err="1"/>
              <a:t>Електронна</a:t>
            </a:r>
            <a:r>
              <a:rPr lang="ru-RU" b="1" dirty="0"/>
              <a:t> </a:t>
            </a:r>
            <a:r>
              <a:rPr lang="ru-RU" b="1" dirty="0" err="1"/>
              <a:t>пошта</a:t>
            </a:r>
            <a:r>
              <a:rPr lang="ru-RU" b="1" dirty="0"/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стандартний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інтернету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 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передавання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як у </a:t>
            </a:r>
            <a:r>
              <a:rPr lang="ru-RU" dirty="0" err="1"/>
              <a:t>формі</a:t>
            </a:r>
            <a:r>
              <a:rPr lang="ru-RU" dirty="0"/>
              <a:t> </a:t>
            </a:r>
            <a:r>
              <a:rPr lang="ru-RU" dirty="0" err="1"/>
              <a:t>звичай</a:t>
            </a:r>
            <a:r>
              <a:rPr lang="ru-RU" dirty="0"/>
              <a:t> них </a:t>
            </a:r>
            <a:r>
              <a:rPr lang="ru-RU" dirty="0" err="1"/>
              <a:t>текстів</a:t>
            </a:r>
            <a:r>
              <a:rPr lang="ru-RU" dirty="0"/>
              <a:t>, так і в </a:t>
            </a:r>
            <a:r>
              <a:rPr lang="ru-RU" dirty="0" err="1"/>
              <a:t>інших</a:t>
            </a:r>
            <a:r>
              <a:rPr lang="ru-RU" dirty="0"/>
              <a:t> формах.</a:t>
            </a:r>
          </a:p>
          <a:p>
            <a:r>
              <a:rPr lang="ru-RU" b="1" dirty="0" err="1"/>
              <a:t>Анкетування</a:t>
            </a:r>
            <a:r>
              <a:rPr lang="ru-RU" b="1" dirty="0"/>
              <a:t> </a:t>
            </a:r>
            <a:r>
              <a:rPr lang="ru-RU" dirty="0"/>
              <a:t>— для поточного контролю 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дистанційного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. </a:t>
            </a:r>
          </a:p>
          <a:p>
            <a:r>
              <a:rPr lang="ru-RU" b="1" dirty="0" err="1"/>
              <a:t>Соціальні</a:t>
            </a:r>
            <a:r>
              <a:rPr lang="ru-RU" b="1" dirty="0"/>
              <a:t> </a:t>
            </a:r>
            <a:r>
              <a:rPr lang="ru-RU" b="1" dirty="0" err="1"/>
              <a:t>мережі</a:t>
            </a:r>
            <a:r>
              <a:rPr lang="ru-RU" b="1" dirty="0"/>
              <a:t>, </a:t>
            </a:r>
            <a:r>
              <a:rPr lang="ru-RU" b="1" dirty="0" err="1"/>
              <a:t>служби</a:t>
            </a:r>
            <a:r>
              <a:rPr lang="ru-RU" b="1" dirty="0"/>
              <a:t> </a:t>
            </a:r>
            <a:r>
              <a:rPr lang="ru-RU" b="1" dirty="0" err="1"/>
              <a:t>обміну</a:t>
            </a:r>
            <a:r>
              <a:rPr lang="ru-RU" b="1" dirty="0"/>
              <a:t> </a:t>
            </a:r>
            <a:r>
              <a:rPr lang="ru-RU" b="1" dirty="0" err="1"/>
              <a:t>миттєвими</a:t>
            </a:r>
            <a:r>
              <a:rPr lang="ru-RU" b="1" dirty="0"/>
              <a:t> </a:t>
            </a:r>
            <a:r>
              <a:rPr lang="ru-RU" b="1" dirty="0" err="1"/>
              <a:t>повідомленнями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RELAY CHAT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IRC</a:t>
            </a:r>
            <a:r>
              <a:rPr lang="ru-RU" dirty="0"/>
              <a:t> — </a:t>
            </a:r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багатокористувацьких</a:t>
            </a:r>
            <a:r>
              <a:rPr lang="ru-RU" dirty="0"/>
              <a:t> </a:t>
            </a:r>
            <a:r>
              <a:rPr lang="ru-RU" dirty="0" err="1"/>
              <a:t>конференцій</a:t>
            </a:r>
            <a:r>
              <a:rPr lang="ru-RU" dirty="0"/>
              <a:t> в текстовому </a:t>
            </a:r>
            <a:r>
              <a:rPr lang="ru-RU" dirty="0" err="1"/>
              <a:t>режимі</a:t>
            </a:r>
            <a:r>
              <a:rPr lang="ru-RU" dirty="0"/>
              <a:t> через мережу </a:t>
            </a:r>
            <a:r>
              <a:rPr lang="ru-RU" dirty="0" err="1"/>
              <a:t>Інтернет</a:t>
            </a:r>
            <a:r>
              <a:rPr lang="en-US" dirty="0"/>
              <a:t>. </a:t>
            </a:r>
            <a:r>
              <a:rPr lang="ru-RU" dirty="0"/>
              <a:t>При </a:t>
            </a:r>
            <a:r>
              <a:rPr lang="ru-RU" dirty="0" err="1"/>
              <a:t>підключенні</a:t>
            </a:r>
            <a:r>
              <a:rPr lang="ru-RU" dirty="0"/>
              <a:t> до серверу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бачить</a:t>
            </a:r>
            <a:r>
              <a:rPr lang="ru-RU" dirty="0"/>
              <a:t> список </a:t>
            </a:r>
            <a:r>
              <a:rPr lang="ru-RU" dirty="0" err="1"/>
              <a:t>доступних</a:t>
            </a:r>
            <a:r>
              <a:rPr lang="ru-RU" dirty="0"/>
              <a:t> </a:t>
            </a:r>
            <a:r>
              <a:rPr lang="ru-RU" i="1" dirty="0" err="1"/>
              <a:t>каналів</a:t>
            </a:r>
            <a:r>
              <a:rPr lang="ru-RU" dirty="0"/>
              <a:t>, у </a:t>
            </a:r>
            <a:r>
              <a:rPr lang="ru-RU" dirty="0" err="1"/>
              <a:t>кожний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«</a:t>
            </a:r>
            <a:r>
              <a:rPr lang="ru-RU" dirty="0" err="1"/>
              <a:t>увійти</a:t>
            </a:r>
            <a:r>
              <a:rPr lang="ru-RU" dirty="0"/>
              <a:t>». Каналом є </a:t>
            </a:r>
            <a:r>
              <a:rPr lang="ru-RU" dirty="0" err="1"/>
              <a:t>віртуальна</a:t>
            </a:r>
            <a:r>
              <a:rPr lang="ru-RU" dirty="0"/>
              <a:t> «</a:t>
            </a:r>
            <a:r>
              <a:rPr lang="ru-RU" dirty="0" err="1"/>
              <a:t>кімната</a:t>
            </a:r>
            <a:r>
              <a:rPr lang="ru-RU" dirty="0"/>
              <a:t>»,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знаходитися</a:t>
            </a:r>
            <a:r>
              <a:rPr lang="ru-RU" dirty="0"/>
              <a:t>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видаються</a:t>
            </a:r>
            <a:r>
              <a:rPr lang="ru-RU" dirty="0"/>
              <a:t> в канал, видно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на </a:t>
            </a:r>
            <a:r>
              <a:rPr lang="ru-RU" dirty="0" err="1"/>
              <a:t>цьому</a:t>
            </a:r>
            <a:r>
              <a:rPr lang="ru-RU" dirty="0"/>
              <a:t> ж </a:t>
            </a:r>
            <a:r>
              <a:rPr lang="ru-RU" dirty="0" err="1"/>
              <a:t>каналі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канал </a:t>
            </a:r>
            <a:r>
              <a:rPr lang="ru-RU" dirty="0" err="1"/>
              <a:t>має</a:t>
            </a:r>
            <a:r>
              <a:rPr lang="ru-RU" dirty="0"/>
              <a:t> свою </a:t>
            </a:r>
            <a:r>
              <a:rPr lang="ru-RU" dirty="0" err="1"/>
              <a:t>назву</a:t>
            </a:r>
            <a:r>
              <a:rPr lang="ru-RU" dirty="0"/>
              <a:t> і, як правило, </a:t>
            </a:r>
            <a:r>
              <a:rPr lang="ru-RU" dirty="0" err="1"/>
              <a:t>певну</a:t>
            </a:r>
            <a:r>
              <a:rPr lang="ru-RU" dirty="0"/>
              <a:t> тему для </a:t>
            </a:r>
            <a:r>
              <a:rPr lang="ru-RU" dirty="0" err="1"/>
              <a:t>обговорення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«входу» на канал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бачити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пишуть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учасники</a:t>
            </a:r>
            <a:r>
              <a:rPr lang="ru-RU" dirty="0"/>
              <a:t> каналу,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сам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4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ICQ</a:t>
            </a:r>
            <a:r>
              <a:rPr lang="en-US" dirty="0"/>
              <a:t> — </a:t>
            </a:r>
            <a:r>
              <a:rPr lang="vi-VN" dirty="0"/>
              <a:t>програма миттєвого обміну повідомленнями</a:t>
            </a:r>
            <a:r>
              <a:rPr lang="en-US" dirty="0"/>
              <a:t>, </a:t>
            </a:r>
            <a:r>
              <a:rPr lang="uk-UA" dirty="0"/>
              <a:t>н</a:t>
            </a:r>
            <a:r>
              <a:rPr lang="vi-VN" dirty="0"/>
              <a:t>азва</a:t>
            </a:r>
            <a:r>
              <a:rPr lang="en-US" dirty="0"/>
              <a:t> </a:t>
            </a:r>
            <a:r>
              <a:rPr lang="vi-VN" dirty="0"/>
              <a:t>фонетично співзвучна англійській фразі «</a:t>
            </a:r>
            <a:r>
              <a:rPr lang="en-US" dirty="0"/>
              <a:t>I seek you» (</a:t>
            </a:r>
            <a:r>
              <a:rPr lang="vi-VN" i="1" dirty="0"/>
              <a:t>я шукаю тебе</a:t>
            </a:r>
            <a:r>
              <a:rPr lang="vi-VN" dirty="0"/>
              <a:t>).</a:t>
            </a:r>
            <a:endParaRPr lang="en-US" dirty="0"/>
          </a:p>
          <a:p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 </a:t>
            </a:r>
            <a:r>
              <a:rPr lang="ru-RU" dirty="0" err="1"/>
              <a:t>програмою-клієнтом</a:t>
            </a:r>
            <a:r>
              <a:rPr lang="ru-RU" dirty="0"/>
              <a:t>, </a:t>
            </a:r>
            <a:r>
              <a:rPr lang="ru-RU" dirty="0" err="1"/>
              <a:t>запущеною</a:t>
            </a:r>
            <a:r>
              <a:rPr lang="ru-RU" dirty="0"/>
              <a:t> на 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з'єднаному</a:t>
            </a:r>
            <a:r>
              <a:rPr lang="ru-RU" dirty="0"/>
              <a:t> з мережею </a:t>
            </a:r>
            <a:r>
              <a:rPr lang="ru-RU" dirty="0" err="1"/>
              <a:t>Інтернет</a:t>
            </a:r>
            <a:r>
              <a:rPr lang="ru-RU" dirty="0"/>
              <a:t>. </a:t>
            </a:r>
            <a:r>
              <a:rPr lang="ru-RU" dirty="0" err="1"/>
              <a:t>Месенджер</a:t>
            </a:r>
            <a:r>
              <a:rPr lang="ru-RU" dirty="0"/>
              <a:t> </a:t>
            </a:r>
            <a:r>
              <a:rPr lang="ru-RU" dirty="0" err="1"/>
              <a:t>підключається</a:t>
            </a:r>
            <a:r>
              <a:rPr lang="ru-RU" dirty="0"/>
              <a:t> до сервера. Через сервер </a:t>
            </a:r>
            <a:r>
              <a:rPr lang="ru-RU" dirty="0" err="1"/>
              <a:t>здійснюється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і </a:t>
            </a:r>
            <a:r>
              <a:rPr lang="ru-RU" dirty="0" err="1"/>
              <a:t>зв'язок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клієнтами</a:t>
            </a:r>
            <a:r>
              <a:rPr lang="ru-RU" dirty="0"/>
              <a:t>, а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службовими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повідомленнями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здійснюватися</a:t>
            </a:r>
            <a:r>
              <a:rPr lang="ru-RU" dirty="0"/>
              <a:t> як через сервер так і без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участі</a:t>
            </a:r>
            <a:r>
              <a:rPr lang="ru-RU" dirty="0"/>
              <a:t>. Як і в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потужних</a:t>
            </a:r>
            <a:r>
              <a:rPr lang="ru-RU" dirty="0"/>
              <a:t> </a:t>
            </a:r>
            <a:r>
              <a:rPr lang="ru-RU" dirty="0" err="1"/>
              <a:t>мережевих</a:t>
            </a:r>
            <a:r>
              <a:rPr lang="ru-RU" dirty="0"/>
              <a:t> систем,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обслуговують</a:t>
            </a:r>
            <a:r>
              <a:rPr lang="ru-RU" dirty="0"/>
              <a:t> </a:t>
            </a:r>
            <a:r>
              <a:rPr lang="ru-RU" dirty="0" err="1"/>
              <a:t>величезну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клієнтських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цей</a:t>
            </a:r>
            <a:r>
              <a:rPr lang="ru-RU" dirty="0"/>
              <a:t> сервер не </a:t>
            </a:r>
            <a:r>
              <a:rPr lang="ru-RU" dirty="0" err="1"/>
              <a:t>єдиний</a:t>
            </a:r>
            <a:r>
              <a:rPr lang="ru-RU" dirty="0"/>
              <a:t> і </a:t>
            </a:r>
            <a:r>
              <a:rPr lang="ru-RU" dirty="0" err="1"/>
              <a:t>деякі</a:t>
            </a:r>
            <a:r>
              <a:rPr lang="ru-RU" dirty="0"/>
              <a:t> з них є кластерами </a:t>
            </a:r>
            <a:r>
              <a:rPr lang="ru-RU" dirty="0" err="1"/>
              <a:t>серверів</a:t>
            </a:r>
            <a:r>
              <a:rPr lang="ru-RU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127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Chat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A Веб-чат - </a:t>
            </a:r>
            <a:r>
              <a:rPr lang="ru-RU" dirty="0" err="1"/>
              <a:t>це</a:t>
            </a:r>
            <a:r>
              <a:rPr lang="ru-RU" dirty="0"/>
              <a:t> система,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спілкуватися</a:t>
            </a:r>
            <a:r>
              <a:rPr lang="ru-RU" dirty="0"/>
              <a:t> в </a:t>
            </a:r>
            <a:r>
              <a:rPr lang="ru-RU" dirty="0" err="1"/>
              <a:t>режимі</a:t>
            </a:r>
            <a:r>
              <a:rPr lang="ru-RU" dirty="0"/>
              <a:t> реального часу за </a:t>
            </a:r>
            <a:r>
              <a:rPr lang="ru-RU" dirty="0" err="1"/>
              <a:t>допомогою</a:t>
            </a:r>
            <a:r>
              <a:rPr lang="ru-RU" dirty="0"/>
              <a:t> легко </a:t>
            </a:r>
            <a:r>
              <a:rPr lang="ru-RU" dirty="0" err="1"/>
              <a:t>доступних</a:t>
            </a:r>
            <a:r>
              <a:rPr lang="ru-RU" dirty="0"/>
              <a:t> веб-</a:t>
            </a:r>
            <a:r>
              <a:rPr lang="ru-RU" dirty="0" err="1"/>
              <a:t>інтерфейсів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різновид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-чату онлайн-чату,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своєю</a:t>
            </a:r>
            <a:r>
              <a:rPr lang="ru-RU" dirty="0"/>
              <a:t> </a:t>
            </a:r>
            <a:r>
              <a:rPr lang="ru-RU" dirty="0" err="1"/>
              <a:t>простотою</a:t>
            </a:r>
            <a:r>
              <a:rPr lang="ru-RU" dirty="0"/>
              <a:t> та </a:t>
            </a:r>
            <a:r>
              <a:rPr lang="ru-RU" dirty="0" err="1"/>
              <a:t>доступністю</a:t>
            </a:r>
            <a:r>
              <a:rPr lang="ru-RU" dirty="0"/>
              <a:t> для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хочуть</a:t>
            </a:r>
            <a:r>
              <a:rPr lang="ru-RU" dirty="0"/>
              <a:t> </a:t>
            </a:r>
            <a:r>
              <a:rPr lang="ru-RU" dirty="0" err="1"/>
              <a:t>витрачати</a:t>
            </a:r>
            <a:r>
              <a:rPr lang="ru-RU" dirty="0"/>
              <a:t> час на </a:t>
            </a:r>
            <a:r>
              <a:rPr lang="ru-RU" dirty="0" err="1"/>
              <a:t>встановлення</a:t>
            </a:r>
            <a:r>
              <a:rPr lang="ru-RU" dirty="0"/>
              <a:t> та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використанню</a:t>
            </a:r>
            <a:r>
              <a:rPr lang="ru-RU" dirty="0"/>
              <a:t> </a:t>
            </a:r>
            <a:r>
              <a:rPr lang="ru-RU" dirty="0" err="1"/>
              <a:t>спеціалізованого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для чату.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особливість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миттєвий</a:t>
            </a:r>
            <a:r>
              <a:rPr lang="ru-RU" dirty="0"/>
              <a:t> доступ, і для </a:t>
            </a:r>
            <a:r>
              <a:rPr lang="ru-RU" dirty="0" err="1"/>
              <a:t>спілкування</a:t>
            </a:r>
            <a:r>
              <a:rPr lang="ru-RU" dirty="0"/>
              <a:t> в </a:t>
            </a:r>
            <a:r>
              <a:rPr lang="ru-RU" dirty="0" err="1"/>
              <a:t>чаті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веб-браузер.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отримуватимуть</a:t>
            </a:r>
            <a:r>
              <a:rPr lang="ru-RU" dirty="0"/>
              <a:t> </a:t>
            </a:r>
            <a:r>
              <a:rPr lang="ru-RU" dirty="0" err="1"/>
              <a:t>останню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 чату, 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не </a:t>
            </a:r>
            <a:r>
              <a:rPr lang="ru-RU" dirty="0" err="1"/>
              <a:t>потрібне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35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Призначення</a:t>
            </a:r>
            <a:r>
              <a:rPr lang="ru-RU" dirty="0"/>
              <a:t> протоколу TELNET у </a:t>
            </a:r>
            <a:r>
              <a:rPr lang="ru-RU" dirty="0" err="1"/>
              <a:t>наданні</a:t>
            </a:r>
            <a:r>
              <a:rPr lang="ru-RU" dirty="0"/>
              <a:t> </a:t>
            </a:r>
            <a:r>
              <a:rPr lang="ru-RU" dirty="0" err="1"/>
              <a:t>достатньо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, </a:t>
            </a:r>
            <a:r>
              <a:rPr lang="ru-RU" dirty="0" err="1"/>
              <a:t>двонаправленого</a:t>
            </a:r>
            <a:r>
              <a:rPr lang="ru-RU" dirty="0"/>
              <a:t>, </a:t>
            </a:r>
            <a:r>
              <a:rPr lang="ru-RU" dirty="0" err="1"/>
              <a:t>восьмибітового</a:t>
            </a:r>
            <a:r>
              <a:rPr lang="ru-RU" dirty="0"/>
              <a:t> байт-</a:t>
            </a:r>
            <a:r>
              <a:rPr lang="ru-RU" dirty="0" err="1"/>
              <a:t>орієнтованого</a:t>
            </a:r>
            <a:r>
              <a:rPr lang="ru-RU" dirty="0"/>
              <a:t> </a:t>
            </a:r>
            <a:r>
              <a:rPr lang="ru-RU" dirty="0" err="1"/>
              <a:t>засобу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дозволити</a:t>
            </a:r>
            <a:r>
              <a:rPr lang="ru-RU" dirty="0"/>
              <a:t> </a:t>
            </a:r>
            <a:r>
              <a:rPr lang="ru-RU" dirty="0" err="1"/>
              <a:t>термінальним</a:t>
            </a:r>
            <a:r>
              <a:rPr lang="ru-RU" dirty="0"/>
              <a:t> </a:t>
            </a:r>
            <a:r>
              <a:rPr lang="ru-RU" dirty="0" err="1"/>
              <a:t>пристроям</a:t>
            </a:r>
            <a:r>
              <a:rPr lang="ru-RU" dirty="0"/>
              <a:t> і </a:t>
            </a:r>
            <a:r>
              <a:rPr lang="ru-RU" dirty="0" err="1"/>
              <a:t>термінальним</a:t>
            </a:r>
            <a:r>
              <a:rPr lang="ru-RU" dirty="0"/>
              <a:t> </a:t>
            </a:r>
            <a:r>
              <a:rPr lang="ru-RU" dirty="0" err="1"/>
              <a:t>процесам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 один з одним. </a:t>
            </a:r>
            <a:r>
              <a:rPr lang="ru-RU" dirty="0" err="1"/>
              <a:t>Передбачається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протокол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для </a:t>
            </a:r>
            <a:r>
              <a:rPr lang="ru-RU" dirty="0" err="1"/>
              <a:t>зв'язку</a:t>
            </a:r>
            <a:r>
              <a:rPr lang="ru-RU" dirty="0"/>
              <a:t> виду </a:t>
            </a:r>
            <a:r>
              <a:rPr lang="ru-RU" dirty="0" err="1"/>
              <a:t>термінал-термінал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для </a:t>
            </a:r>
            <a:r>
              <a:rPr lang="ru-RU" dirty="0" err="1"/>
              <a:t>зв'язку</a:t>
            </a:r>
            <a:r>
              <a:rPr lang="ru-RU" dirty="0"/>
              <a:t> </a:t>
            </a:r>
            <a:r>
              <a:rPr lang="ru-RU" dirty="0" err="1"/>
              <a:t>процес-процес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NetMeeting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7041" y="2119257"/>
            <a:ext cx="6196405" cy="404604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Microsoft NetMeeting</a:t>
            </a:r>
            <a:r>
              <a:rPr lang="en-US" dirty="0"/>
              <a:t> — </a:t>
            </a:r>
            <a:r>
              <a:rPr lang="ru-RU" dirty="0" err="1"/>
              <a:t>застосунок</a:t>
            </a:r>
            <a:r>
              <a:rPr lang="ru-RU" dirty="0"/>
              <a:t> для </a:t>
            </a:r>
            <a:r>
              <a:rPr lang="ru-RU" dirty="0" err="1"/>
              <a:t>відеоконференцзв'язку</a:t>
            </a:r>
            <a:r>
              <a:rPr lang="ru-RU" dirty="0"/>
              <a:t>,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організовувати</a:t>
            </a:r>
            <a:r>
              <a:rPr lang="ru-RU" dirty="0"/>
              <a:t> </a:t>
            </a:r>
            <a:r>
              <a:rPr lang="ru-RU" dirty="0" err="1"/>
              <a:t>аудіо</a:t>
            </a:r>
            <a:r>
              <a:rPr lang="ru-RU" dirty="0"/>
              <a:t>- і </a:t>
            </a:r>
            <a:r>
              <a:rPr lang="ru-RU" dirty="0" err="1"/>
              <a:t>відео-контакти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учасниками</a:t>
            </a:r>
            <a:r>
              <a:rPr lang="ru-RU" dirty="0"/>
              <a:t> </a:t>
            </a:r>
            <a:r>
              <a:rPr lang="ru-RU" dirty="0" err="1"/>
              <a:t>конференції</a:t>
            </a:r>
            <a:r>
              <a:rPr lang="ru-RU" dirty="0"/>
              <a:t>.</a:t>
            </a:r>
          </a:p>
          <a:p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:</a:t>
            </a:r>
          </a:p>
          <a:p>
            <a:r>
              <a:rPr lang="ru-RU" dirty="0" err="1"/>
              <a:t>Пересилка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. У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конференції</a:t>
            </a:r>
            <a:r>
              <a:rPr lang="ru-RU" dirty="0"/>
              <a:t> Ви можете </a:t>
            </a:r>
            <a:r>
              <a:rPr lang="ru-RU" dirty="0" err="1"/>
              <a:t>обмінюватися</a:t>
            </a:r>
            <a:r>
              <a:rPr lang="ru-RU" dirty="0"/>
              <a:t> з </a:t>
            </a:r>
            <a:r>
              <a:rPr lang="ru-RU" dirty="0" err="1"/>
              <a:t>користувачами</a:t>
            </a:r>
            <a:r>
              <a:rPr lang="ru-RU" dirty="0"/>
              <a:t> файлами.</a:t>
            </a:r>
          </a:p>
          <a:p>
            <a:r>
              <a:rPr lang="ru-RU" dirty="0" err="1"/>
              <a:t>Спільна</a:t>
            </a:r>
            <a:r>
              <a:rPr lang="ru-RU" dirty="0"/>
              <a:t> робота над документом. Одна з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відмітних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en-US" dirty="0"/>
              <a:t>NetMeeting —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сумісного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 </a:t>
            </a:r>
          </a:p>
          <a:p>
            <a:r>
              <a:rPr lang="ru-RU" dirty="0" err="1"/>
              <a:t>Спілкування</a:t>
            </a:r>
            <a:r>
              <a:rPr lang="ru-RU" dirty="0"/>
              <a:t> в </a:t>
            </a:r>
            <a:r>
              <a:rPr lang="ru-RU" dirty="0" err="1"/>
              <a:t>чаті</a:t>
            </a:r>
            <a:r>
              <a:rPr lang="ru-RU" dirty="0"/>
              <a:t>.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співбесідником</a:t>
            </a:r>
            <a:r>
              <a:rPr lang="ru-RU" dirty="0"/>
              <a:t> </a:t>
            </a:r>
            <a:r>
              <a:rPr lang="ru-RU" dirty="0" err="1"/>
              <a:t>текстовими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.</a:t>
            </a:r>
          </a:p>
          <a:p>
            <a:r>
              <a:rPr lang="ru-RU" dirty="0"/>
              <a:t>«</a:t>
            </a:r>
            <a:r>
              <a:rPr lang="ru-RU" dirty="0" err="1"/>
              <a:t>Біла</a:t>
            </a:r>
            <a:r>
              <a:rPr lang="ru-RU" dirty="0"/>
              <a:t>» </a:t>
            </a:r>
            <a:r>
              <a:rPr lang="ru-RU" dirty="0" err="1"/>
              <a:t>дошка</a:t>
            </a:r>
            <a:r>
              <a:rPr lang="en-US" dirty="0"/>
              <a:t>.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співбесідником</a:t>
            </a:r>
            <a:r>
              <a:rPr lang="ru-RU" dirty="0"/>
              <a:t> </a:t>
            </a:r>
            <a:r>
              <a:rPr lang="ru-RU" dirty="0" err="1"/>
              <a:t>графічною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в </a:t>
            </a:r>
            <a:r>
              <a:rPr lang="ru-RU" dirty="0" err="1"/>
              <a:t>інтерактивному</a:t>
            </a:r>
            <a:r>
              <a:rPr lang="ru-RU" dirty="0"/>
              <a:t> </a:t>
            </a:r>
            <a:r>
              <a:rPr lang="ru-RU" dirty="0" err="1"/>
              <a:t>режимі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у кожного </a:t>
            </a:r>
            <a:r>
              <a:rPr lang="ru-RU" dirty="0" err="1"/>
              <a:t>учасника</a:t>
            </a:r>
            <a:r>
              <a:rPr lang="ru-RU" dirty="0"/>
              <a:t> </a:t>
            </a:r>
            <a:r>
              <a:rPr lang="ru-RU" dirty="0" err="1"/>
              <a:t>відкривається</a:t>
            </a:r>
            <a:r>
              <a:rPr lang="ru-RU" dirty="0"/>
              <a:t> </a:t>
            </a:r>
            <a:r>
              <a:rPr lang="ru-RU" dirty="0" err="1"/>
              <a:t>додаткове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всіма</a:t>
            </a:r>
            <a:r>
              <a:rPr lang="ru-RU" dirty="0"/>
              <a:t> </a:t>
            </a:r>
            <a:r>
              <a:rPr lang="ru-RU" dirty="0" err="1"/>
              <a:t>необхідними</a:t>
            </a:r>
            <a:r>
              <a:rPr lang="ru-RU" dirty="0"/>
              <a:t> </a:t>
            </a:r>
            <a:r>
              <a:rPr lang="ru-RU" dirty="0" err="1"/>
              <a:t>функціями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453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Користувачі</a:t>
            </a:r>
            <a:r>
              <a:rPr lang="ru-RU" dirty="0"/>
              <a:t> </a:t>
            </a:r>
            <a:r>
              <a:rPr lang="en-US" b="1" dirty="0"/>
              <a:t>Skype</a:t>
            </a:r>
            <a:r>
              <a:rPr lang="en-US" dirty="0"/>
              <a:t>, </a:t>
            </a:r>
            <a:r>
              <a:rPr lang="ru-RU" dirty="0"/>
              <a:t>по </a:t>
            </a:r>
            <a:r>
              <a:rPr lang="ru-RU" dirty="0" err="1"/>
              <a:t>суті</a:t>
            </a:r>
            <a:r>
              <a:rPr lang="ru-RU" dirty="0"/>
              <a:t>, </a:t>
            </a:r>
            <a:r>
              <a:rPr lang="ru-RU" dirty="0" err="1"/>
              <a:t>роблять</a:t>
            </a:r>
            <a:r>
              <a:rPr lang="ru-RU" dirty="0"/>
              <a:t> </a:t>
            </a:r>
            <a:r>
              <a:rPr lang="ru-RU" dirty="0" err="1"/>
              <a:t>телефонні</a:t>
            </a:r>
            <a:r>
              <a:rPr lang="ru-RU" dirty="0"/>
              <a:t> </a:t>
            </a:r>
            <a:r>
              <a:rPr lang="ru-RU" dirty="0" err="1"/>
              <a:t>виклики</a:t>
            </a:r>
            <a:r>
              <a:rPr lang="ru-RU" dirty="0"/>
              <a:t> й </a:t>
            </a:r>
            <a:r>
              <a:rPr lang="ru-RU" dirty="0" err="1"/>
              <a:t>відеовиклики</a:t>
            </a:r>
            <a:r>
              <a:rPr lang="ru-RU" dirty="0"/>
              <a:t> через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комп'ютер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en-US" dirty="0"/>
              <a:t>Skype </a:t>
            </a:r>
            <a:r>
              <a:rPr lang="ru-RU" dirty="0"/>
              <a:t>і </a:t>
            </a:r>
            <a:r>
              <a:rPr lang="ru-RU" dirty="0" err="1"/>
              <a:t>інтернет</a:t>
            </a:r>
            <a:r>
              <a:rPr lang="ru-RU" dirty="0"/>
              <a:t>. Основа </a:t>
            </a:r>
            <a:r>
              <a:rPr lang="ru-RU" dirty="0" err="1"/>
              <a:t>системи</a:t>
            </a:r>
            <a:r>
              <a:rPr lang="ru-RU" dirty="0"/>
              <a:t> — </a:t>
            </a:r>
            <a:r>
              <a:rPr lang="ru-RU" dirty="0" err="1"/>
              <a:t>безкоштовна</a:t>
            </a:r>
            <a:r>
              <a:rPr lang="ru-RU" dirty="0"/>
              <a:t> </a:t>
            </a:r>
            <a:r>
              <a:rPr lang="ru-RU" dirty="0" err="1"/>
              <a:t>комунікація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en-US" dirty="0"/>
              <a:t>Skype; </a:t>
            </a:r>
            <a:r>
              <a:rPr lang="ru-RU" dirty="0" err="1"/>
              <a:t>проте</a:t>
            </a:r>
            <a:r>
              <a:rPr lang="ru-RU" dirty="0"/>
              <a:t> продукт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en-US" dirty="0"/>
              <a:t>Skype </a:t>
            </a:r>
            <a:r>
              <a:rPr lang="ru-RU" dirty="0" err="1"/>
              <a:t>зв'язуватися</a:t>
            </a:r>
            <a:r>
              <a:rPr lang="ru-RU" dirty="0"/>
              <a:t> з абонентами </a:t>
            </a:r>
            <a:r>
              <a:rPr lang="ru-RU" dirty="0" err="1"/>
              <a:t>регулярної</a:t>
            </a:r>
            <a:r>
              <a:rPr lang="ru-RU" dirty="0"/>
              <a:t> </a:t>
            </a:r>
            <a:r>
              <a:rPr lang="ru-RU" dirty="0" err="1"/>
              <a:t>наземної</a:t>
            </a:r>
            <a:r>
              <a:rPr lang="ru-RU" dirty="0"/>
              <a:t> </a:t>
            </a:r>
            <a:r>
              <a:rPr lang="ru-RU" dirty="0" err="1"/>
              <a:t>лінії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 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телефонів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42384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0</TotalTime>
  <Words>729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След самолета</vt:lpstr>
      <vt:lpstr>Практична робота №5</vt:lpstr>
      <vt:lpstr>Online засоби комунікацій</vt:lpstr>
      <vt:lpstr>Форми онлайн-комунікації</vt:lpstr>
      <vt:lpstr>INTERNET RELAY CHAT</vt:lpstr>
      <vt:lpstr>ICQ</vt:lpstr>
      <vt:lpstr>Web - Chat</vt:lpstr>
      <vt:lpstr>TELNET</vt:lpstr>
      <vt:lpstr>NetMeeting</vt:lpstr>
      <vt:lpstr>Skype</vt:lpstr>
      <vt:lpstr>Копії електронних листів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Практична робота №5</dc:title>
  <dc:creator>Сергій Кулик</dc:creator>
  <cp:lastModifiedBy>Сергій Кулик</cp:lastModifiedBy>
  <cp:revision>1</cp:revision>
  <dcterms:created xsi:type="dcterms:W3CDTF">2021-12-26T22:39:49Z</dcterms:created>
  <dcterms:modified xsi:type="dcterms:W3CDTF">2021-12-26T22:40:38Z</dcterms:modified>
</cp:coreProperties>
</file>