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8E2CF-96EC-4890-B9B2-9995CD39E1A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6CB74C88-5F76-4AF7-9804-57BCCC1A957B}">
      <dgm:prSet phldrT="[Текст]"/>
      <dgm:spPr/>
      <dgm:t>
        <a:bodyPr/>
        <a:lstStyle/>
        <a:p>
          <a:r>
            <a:rPr lang="uk-UA" dirty="0" smtClean="0"/>
            <a:t>Визначення</a:t>
          </a:r>
          <a:endParaRPr lang="uk-UA" dirty="0"/>
        </a:p>
      </dgm:t>
    </dgm:pt>
    <dgm:pt modelId="{F731A7BF-A853-40B5-8B42-7207645E45AA}" type="parTrans" cxnId="{188F137D-A1E2-45B7-AA36-EA96BFFDF069}">
      <dgm:prSet/>
      <dgm:spPr/>
      <dgm:t>
        <a:bodyPr/>
        <a:lstStyle/>
        <a:p>
          <a:endParaRPr lang="uk-UA"/>
        </a:p>
      </dgm:t>
    </dgm:pt>
    <dgm:pt modelId="{E7FA7AF9-20BB-428E-9597-7E5A5E4B3B9C}" type="sibTrans" cxnId="{188F137D-A1E2-45B7-AA36-EA96BFFDF069}">
      <dgm:prSet/>
      <dgm:spPr/>
      <dgm:t>
        <a:bodyPr/>
        <a:lstStyle/>
        <a:p>
          <a:endParaRPr lang="uk-UA"/>
        </a:p>
      </dgm:t>
    </dgm:pt>
    <dgm:pt modelId="{C88971B6-DF59-431D-8CCC-581BC94F051F}">
      <dgm:prSet phldrT="[Текст]"/>
      <dgm:spPr/>
      <dgm:t>
        <a:bodyPr/>
        <a:lstStyle/>
        <a:p>
          <a:r>
            <a:rPr lang="uk-UA" dirty="0" smtClean="0"/>
            <a:t>Набір організаційних і технологічних  методів та інструментів для керування проектами</a:t>
          </a:r>
          <a:endParaRPr lang="uk-UA" dirty="0"/>
        </a:p>
      </dgm:t>
    </dgm:pt>
    <dgm:pt modelId="{E616C798-F9E6-4239-9529-38EAFDA1019D}" type="parTrans" cxnId="{D9587BB8-8304-4EBF-AE4A-021E2E63EF87}">
      <dgm:prSet/>
      <dgm:spPr/>
      <dgm:t>
        <a:bodyPr/>
        <a:lstStyle/>
        <a:p>
          <a:endParaRPr lang="uk-UA"/>
        </a:p>
      </dgm:t>
    </dgm:pt>
    <dgm:pt modelId="{C50C3289-C64D-4197-94DB-29910F04B30A}" type="sibTrans" cxnId="{D9587BB8-8304-4EBF-AE4A-021E2E63EF87}">
      <dgm:prSet/>
      <dgm:spPr/>
      <dgm:t>
        <a:bodyPr/>
        <a:lstStyle/>
        <a:p>
          <a:endParaRPr lang="uk-UA"/>
        </a:p>
      </dgm:t>
    </dgm:pt>
    <dgm:pt modelId="{D5987A88-DAE1-40FF-AE6A-AA531313B620}">
      <dgm:prSet phldrT="[Текст]"/>
      <dgm:spPr/>
      <dgm:t>
        <a:bodyPr/>
        <a:lstStyle/>
        <a:p>
          <a:r>
            <a:rPr lang="uk-UA" dirty="0" smtClean="0"/>
            <a:t>Мета</a:t>
          </a:r>
          <a:endParaRPr lang="uk-UA" dirty="0"/>
        </a:p>
      </dgm:t>
    </dgm:pt>
    <dgm:pt modelId="{8A085642-1C3C-4E1A-A2CD-B6CAED5D3477}" type="parTrans" cxnId="{D1DD7E9F-CC15-4EB1-9490-6D4AAB33E03F}">
      <dgm:prSet/>
      <dgm:spPr/>
      <dgm:t>
        <a:bodyPr/>
        <a:lstStyle/>
        <a:p>
          <a:endParaRPr lang="uk-UA"/>
        </a:p>
      </dgm:t>
    </dgm:pt>
    <dgm:pt modelId="{994CB93F-87B9-4186-84DB-24DCBE2F8B14}" type="sibTrans" cxnId="{D1DD7E9F-CC15-4EB1-9490-6D4AAB33E03F}">
      <dgm:prSet/>
      <dgm:spPr/>
      <dgm:t>
        <a:bodyPr/>
        <a:lstStyle/>
        <a:p>
          <a:endParaRPr lang="uk-UA"/>
        </a:p>
      </dgm:t>
    </dgm:pt>
    <dgm:pt modelId="{C721F772-4467-4EDF-AE1E-11F068C2E37D}">
      <dgm:prSet phldrT="[Текст]"/>
      <dgm:spPr/>
      <dgm:t>
        <a:bodyPr/>
        <a:lstStyle/>
        <a:p>
          <a:r>
            <a:rPr lang="uk-UA" dirty="0" smtClean="0"/>
            <a:t>Підвищення ефективності роботи над проектами</a:t>
          </a:r>
          <a:endParaRPr lang="uk-UA" dirty="0"/>
        </a:p>
      </dgm:t>
    </dgm:pt>
    <dgm:pt modelId="{78A1F4CE-7A21-4E11-917C-FAB01509402D}" type="parTrans" cxnId="{0C7C524A-1A5C-4926-98D4-9A315B88E865}">
      <dgm:prSet/>
      <dgm:spPr/>
      <dgm:t>
        <a:bodyPr/>
        <a:lstStyle/>
        <a:p>
          <a:endParaRPr lang="uk-UA"/>
        </a:p>
      </dgm:t>
    </dgm:pt>
    <dgm:pt modelId="{1DE86B3E-AFB6-4DB1-8CA2-58064A2B1AD9}" type="sibTrans" cxnId="{0C7C524A-1A5C-4926-98D4-9A315B88E865}">
      <dgm:prSet/>
      <dgm:spPr/>
      <dgm:t>
        <a:bodyPr/>
        <a:lstStyle/>
        <a:p>
          <a:endParaRPr lang="uk-UA"/>
        </a:p>
      </dgm:t>
    </dgm:pt>
    <dgm:pt modelId="{8AF18994-FFDF-40FE-A5E5-00A0F603C9EA}">
      <dgm:prSet phldrT="[Текст]"/>
      <dgm:spPr/>
      <dgm:t>
        <a:bodyPr/>
        <a:lstStyle/>
        <a:p>
          <a:r>
            <a:rPr lang="uk-UA" dirty="0" smtClean="0"/>
            <a:t>Покращення якості керування окремим проектом</a:t>
          </a:r>
          <a:endParaRPr lang="uk-UA" dirty="0"/>
        </a:p>
      </dgm:t>
    </dgm:pt>
    <dgm:pt modelId="{1024C39A-C766-4937-956E-F952676A613C}" type="parTrans" cxnId="{45C91F87-76F8-4FBC-8BC6-11CB75EB2929}">
      <dgm:prSet/>
      <dgm:spPr/>
      <dgm:t>
        <a:bodyPr/>
        <a:lstStyle/>
        <a:p>
          <a:endParaRPr lang="uk-UA"/>
        </a:p>
      </dgm:t>
    </dgm:pt>
    <dgm:pt modelId="{9238118A-688D-41CD-9D52-E075E7D3E5DC}" type="sibTrans" cxnId="{45C91F87-76F8-4FBC-8BC6-11CB75EB2929}">
      <dgm:prSet/>
      <dgm:spPr/>
      <dgm:t>
        <a:bodyPr/>
        <a:lstStyle/>
        <a:p>
          <a:endParaRPr lang="uk-UA"/>
        </a:p>
      </dgm:t>
    </dgm:pt>
    <dgm:pt modelId="{A4DB4996-4A55-45F8-83A3-6B44B78BE952}">
      <dgm:prSet phldrT="[Текст]"/>
      <dgm:spPr/>
      <dgm:t>
        <a:bodyPr/>
        <a:lstStyle/>
        <a:p>
          <a:r>
            <a:rPr lang="uk-UA" dirty="0" smtClean="0"/>
            <a:t>Покращення керування пакетом проектів відділу/компанії</a:t>
          </a:r>
          <a:endParaRPr lang="uk-UA" dirty="0"/>
        </a:p>
      </dgm:t>
    </dgm:pt>
    <dgm:pt modelId="{961F8ED8-96E3-403B-8D93-A4422C886734}" type="parTrans" cxnId="{F431DA6E-1A80-444B-BA53-E0A315BD4E44}">
      <dgm:prSet/>
      <dgm:spPr/>
      <dgm:t>
        <a:bodyPr/>
        <a:lstStyle/>
        <a:p>
          <a:endParaRPr lang="uk-UA"/>
        </a:p>
      </dgm:t>
    </dgm:pt>
    <dgm:pt modelId="{D728FAA6-2F12-4C64-8E02-727239ED1FB2}" type="sibTrans" cxnId="{F431DA6E-1A80-444B-BA53-E0A315BD4E44}">
      <dgm:prSet/>
      <dgm:spPr/>
      <dgm:t>
        <a:bodyPr/>
        <a:lstStyle/>
        <a:p>
          <a:endParaRPr lang="uk-UA"/>
        </a:p>
      </dgm:t>
    </dgm:pt>
    <dgm:pt modelId="{18E3CB43-5FF2-4E26-A4B0-4D2F05E5D240}" type="pres">
      <dgm:prSet presAssocID="{7008E2CF-96EC-4890-B9B2-9995CD39E1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2CBB476C-FE56-419B-9C20-98E7920CB633}" type="pres">
      <dgm:prSet presAssocID="{6CB74C88-5F76-4AF7-9804-57BCCC1A95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33ADBAD-C7FF-4BEB-9063-FC7138AADBC1}" type="pres">
      <dgm:prSet presAssocID="{6CB74C88-5F76-4AF7-9804-57BCCC1A95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4BB30D8-5303-4224-A1E9-D254E1946BDB}" type="pres">
      <dgm:prSet presAssocID="{D5987A88-DAE1-40FF-AE6A-AA531313B6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082E09D-0935-4AD0-A10E-9F0C6211B973}" type="pres">
      <dgm:prSet presAssocID="{D5987A88-DAE1-40FF-AE6A-AA531313B62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61770D18-513D-41CF-B2FE-F6E6A76C3BC1}" type="presOf" srcId="{A4DB4996-4A55-45F8-83A3-6B44B78BE952}" destId="{F082E09D-0935-4AD0-A10E-9F0C6211B973}" srcOrd="0" destOrd="2" presId="urn:microsoft.com/office/officeart/2005/8/layout/vList2"/>
    <dgm:cxn modelId="{45C91F87-76F8-4FBC-8BC6-11CB75EB2929}" srcId="{D5987A88-DAE1-40FF-AE6A-AA531313B620}" destId="{8AF18994-FFDF-40FE-A5E5-00A0F603C9EA}" srcOrd="1" destOrd="0" parTransId="{1024C39A-C766-4937-956E-F952676A613C}" sibTransId="{9238118A-688D-41CD-9D52-E075E7D3E5DC}"/>
    <dgm:cxn modelId="{AE720F10-B720-4D98-BA71-8852DC8DF64E}" type="presOf" srcId="{8AF18994-FFDF-40FE-A5E5-00A0F603C9EA}" destId="{F082E09D-0935-4AD0-A10E-9F0C6211B973}" srcOrd="0" destOrd="1" presId="urn:microsoft.com/office/officeart/2005/8/layout/vList2"/>
    <dgm:cxn modelId="{DB4B5354-491C-43AA-903A-8257DC541A16}" type="presOf" srcId="{D5987A88-DAE1-40FF-AE6A-AA531313B620}" destId="{84BB30D8-5303-4224-A1E9-D254E1946BDB}" srcOrd="0" destOrd="0" presId="urn:microsoft.com/office/officeart/2005/8/layout/vList2"/>
    <dgm:cxn modelId="{D1DD7E9F-CC15-4EB1-9490-6D4AAB33E03F}" srcId="{7008E2CF-96EC-4890-B9B2-9995CD39E1AE}" destId="{D5987A88-DAE1-40FF-AE6A-AA531313B620}" srcOrd="1" destOrd="0" parTransId="{8A085642-1C3C-4E1A-A2CD-B6CAED5D3477}" sibTransId="{994CB93F-87B9-4186-84DB-24DCBE2F8B14}"/>
    <dgm:cxn modelId="{0AEA8A4F-EBDD-42B0-AF4E-270383F7E16F}" type="presOf" srcId="{6CB74C88-5F76-4AF7-9804-57BCCC1A957B}" destId="{2CBB476C-FE56-419B-9C20-98E7920CB633}" srcOrd="0" destOrd="0" presId="urn:microsoft.com/office/officeart/2005/8/layout/vList2"/>
    <dgm:cxn modelId="{57021CDE-2B72-4134-A881-2E4F8BFFAF56}" type="presOf" srcId="{C721F772-4467-4EDF-AE1E-11F068C2E37D}" destId="{F082E09D-0935-4AD0-A10E-9F0C6211B973}" srcOrd="0" destOrd="0" presId="urn:microsoft.com/office/officeart/2005/8/layout/vList2"/>
    <dgm:cxn modelId="{0C7C524A-1A5C-4926-98D4-9A315B88E865}" srcId="{D5987A88-DAE1-40FF-AE6A-AA531313B620}" destId="{C721F772-4467-4EDF-AE1E-11F068C2E37D}" srcOrd="0" destOrd="0" parTransId="{78A1F4CE-7A21-4E11-917C-FAB01509402D}" sibTransId="{1DE86B3E-AFB6-4DB1-8CA2-58064A2B1AD9}"/>
    <dgm:cxn modelId="{05FBA110-CA7B-4AC5-83FB-F525AC297DD3}" type="presOf" srcId="{7008E2CF-96EC-4890-B9B2-9995CD39E1AE}" destId="{18E3CB43-5FF2-4E26-A4B0-4D2F05E5D240}" srcOrd="0" destOrd="0" presId="urn:microsoft.com/office/officeart/2005/8/layout/vList2"/>
    <dgm:cxn modelId="{D9587BB8-8304-4EBF-AE4A-021E2E63EF87}" srcId="{6CB74C88-5F76-4AF7-9804-57BCCC1A957B}" destId="{C88971B6-DF59-431D-8CCC-581BC94F051F}" srcOrd="0" destOrd="0" parTransId="{E616C798-F9E6-4239-9529-38EAFDA1019D}" sibTransId="{C50C3289-C64D-4197-94DB-29910F04B30A}"/>
    <dgm:cxn modelId="{F431DA6E-1A80-444B-BA53-E0A315BD4E44}" srcId="{D5987A88-DAE1-40FF-AE6A-AA531313B620}" destId="{A4DB4996-4A55-45F8-83A3-6B44B78BE952}" srcOrd="2" destOrd="0" parTransId="{961F8ED8-96E3-403B-8D93-A4422C886734}" sibTransId="{D728FAA6-2F12-4C64-8E02-727239ED1FB2}"/>
    <dgm:cxn modelId="{188F137D-A1E2-45B7-AA36-EA96BFFDF069}" srcId="{7008E2CF-96EC-4890-B9B2-9995CD39E1AE}" destId="{6CB74C88-5F76-4AF7-9804-57BCCC1A957B}" srcOrd="0" destOrd="0" parTransId="{F731A7BF-A853-40B5-8B42-7207645E45AA}" sibTransId="{E7FA7AF9-20BB-428E-9597-7E5A5E4B3B9C}"/>
    <dgm:cxn modelId="{BDC871DE-901A-4F47-8444-E2D61C7924EB}" type="presOf" srcId="{C88971B6-DF59-431D-8CCC-581BC94F051F}" destId="{B33ADBAD-C7FF-4BEB-9063-FC7138AADBC1}" srcOrd="0" destOrd="0" presId="urn:microsoft.com/office/officeart/2005/8/layout/vList2"/>
    <dgm:cxn modelId="{5BA2E95D-48BC-4DEF-9E86-A3B02FE626B1}" type="presParOf" srcId="{18E3CB43-5FF2-4E26-A4B0-4D2F05E5D240}" destId="{2CBB476C-FE56-419B-9C20-98E7920CB633}" srcOrd="0" destOrd="0" presId="urn:microsoft.com/office/officeart/2005/8/layout/vList2"/>
    <dgm:cxn modelId="{6F408140-0BB1-4003-B3C3-716030561FC4}" type="presParOf" srcId="{18E3CB43-5FF2-4E26-A4B0-4D2F05E5D240}" destId="{B33ADBAD-C7FF-4BEB-9063-FC7138AADBC1}" srcOrd="1" destOrd="0" presId="urn:microsoft.com/office/officeart/2005/8/layout/vList2"/>
    <dgm:cxn modelId="{AFB8EC62-883F-483E-BB09-E2016D0527FF}" type="presParOf" srcId="{18E3CB43-5FF2-4E26-A4B0-4D2F05E5D240}" destId="{84BB30D8-5303-4224-A1E9-D254E1946BDB}" srcOrd="2" destOrd="0" presId="urn:microsoft.com/office/officeart/2005/8/layout/vList2"/>
    <dgm:cxn modelId="{AE67E9BA-7DEC-48F6-A6CF-A621E5A091B6}" type="presParOf" srcId="{18E3CB43-5FF2-4E26-A4B0-4D2F05E5D240}" destId="{F082E09D-0935-4AD0-A10E-9F0C6211B9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FFFED-13A2-4973-AA26-AD4406707AAB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06DBA96-C7F4-4404-8204-9E6028253F36}">
      <dgm:prSet phldrT="[Текст]" custT="1"/>
      <dgm:spPr/>
      <dgm:t>
        <a:bodyPr/>
        <a:lstStyle/>
        <a:p>
          <a:r>
            <a:rPr lang="uk-UA" sz="3200" dirty="0" smtClean="0"/>
            <a:t>Планування та контроль виконання завдання</a:t>
          </a:r>
          <a:endParaRPr lang="uk-UA" sz="3200" dirty="0"/>
        </a:p>
      </dgm:t>
    </dgm:pt>
    <dgm:pt modelId="{D5CA25EC-0CA3-458A-A5E3-4882EE40D072}" type="parTrans" cxnId="{CA2B1F89-7783-45B8-A319-7F10E182E58C}">
      <dgm:prSet/>
      <dgm:spPr/>
      <dgm:t>
        <a:bodyPr/>
        <a:lstStyle/>
        <a:p>
          <a:endParaRPr lang="uk-UA"/>
        </a:p>
      </dgm:t>
    </dgm:pt>
    <dgm:pt modelId="{FAD10F95-1146-4E07-8059-BD74F579E7FC}" type="sibTrans" cxnId="{CA2B1F89-7783-45B8-A319-7F10E182E58C}">
      <dgm:prSet/>
      <dgm:spPr/>
      <dgm:t>
        <a:bodyPr/>
        <a:lstStyle/>
        <a:p>
          <a:endParaRPr lang="uk-UA"/>
        </a:p>
      </dgm:t>
    </dgm:pt>
    <dgm:pt modelId="{B37F1AD9-210F-4D7C-8EC1-5B07758A247F}">
      <dgm:prSet phldrT="[Текст]" custT="1"/>
      <dgm:spPr/>
      <dgm:t>
        <a:bodyPr/>
        <a:lstStyle/>
        <a:p>
          <a:r>
            <a:rPr lang="uk-UA" sz="3200" dirty="0" smtClean="0"/>
            <a:t>Надання інструменту та інформації</a:t>
          </a:r>
          <a:endParaRPr lang="uk-UA" sz="3200" dirty="0"/>
        </a:p>
      </dgm:t>
    </dgm:pt>
    <dgm:pt modelId="{6FBE6619-C113-4F7D-A619-3AC7FF669F70}" type="parTrans" cxnId="{1448BF35-43F9-4981-A5D9-1E48D4C87918}">
      <dgm:prSet/>
      <dgm:spPr/>
      <dgm:t>
        <a:bodyPr/>
        <a:lstStyle/>
        <a:p>
          <a:endParaRPr lang="uk-UA"/>
        </a:p>
      </dgm:t>
    </dgm:pt>
    <dgm:pt modelId="{7AD3D3AD-7FEB-4E08-85D8-49DB098861BC}" type="sibTrans" cxnId="{1448BF35-43F9-4981-A5D9-1E48D4C87918}">
      <dgm:prSet/>
      <dgm:spPr/>
      <dgm:t>
        <a:bodyPr/>
        <a:lstStyle/>
        <a:p>
          <a:endParaRPr lang="uk-UA"/>
        </a:p>
      </dgm:t>
    </dgm:pt>
    <dgm:pt modelId="{61CE9FE8-56C1-4956-AA56-E3A8FE1EA911}">
      <dgm:prSet phldrT="[Текст]" custT="1"/>
      <dgm:spPr/>
      <dgm:t>
        <a:bodyPr/>
        <a:lstStyle/>
        <a:p>
          <a:r>
            <a:rPr lang="uk-UA" sz="3200" dirty="0" smtClean="0"/>
            <a:t>Контроль «завантаженості» працівників</a:t>
          </a:r>
          <a:endParaRPr lang="uk-UA" sz="3200" dirty="0"/>
        </a:p>
      </dgm:t>
    </dgm:pt>
    <dgm:pt modelId="{4A3A52ED-F433-42F2-BAED-B454DC26B620}" type="parTrans" cxnId="{B5271E4B-FA59-4514-9E72-70B8B94635E5}">
      <dgm:prSet/>
      <dgm:spPr/>
      <dgm:t>
        <a:bodyPr/>
        <a:lstStyle/>
        <a:p>
          <a:endParaRPr lang="uk-UA"/>
        </a:p>
      </dgm:t>
    </dgm:pt>
    <dgm:pt modelId="{6E09EFE3-D9B1-496C-AFD7-19535C768167}" type="sibTrans" cxnId="{B5271E4B-FA59-4514-9E72-70B8B94635E5}">
      <dgm:prSet/>
      <dgm:spPr/>
      <dgm:t>
        <a:bodyPr/>
        <a:lstStyle/>
        <a:p>
          <a:endParaRPr lang="uk-UA"/>
        </a:p>
      </dgm:t>
    </dgm:pt>
    <dgm:pt modelId="{4EA661A9-0FE6-4B14-9F9D-11CD81B773E9}" type="pres">
      <dgm:prSet presAssocID="{6A3FFFED-13A2-4973-AA26-AD4406707A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BB189BB6-7C00-4998-9C9A-CB4801E13E51}" type="pres">
      <dgm:prSet presAssocID="{506DBA96-C7F4-4404-8204-9E6028253F36}" presName="parentLin" presStyleCnt="0"/>
      <dgm:spPr/>
    </dgm:pt>
    <dgm:pt modelId="{D753F07A-466A-40C3-B1C8-83954C08F0BF}" type="pres">
      <dgm:prSet presAssocID="{506DBA96-C7F4-4404-8204-9E6028253F36}" presName="parentLeftMargin" presStyleLbl="node1" presStyleIdx="0" presStyleCnt="3"/>
      <dgm:spPr/>
      <dgm:t>
        <a:bodyPr/>
        <a:lstStyle/>
        <a:p>
          <a:endParaRPr lang="uk-UA"/>
        </a:p>
      </dgm:t>
    </dgm:pt>
    <dgm:pt modelId="{3C44FD51-88AA-4D20-9B8B-05CCCE0B71FE}" type="pres">
      <dgm:prSet presAssocID="{506DBA96-C7F4-4404-8204-9E6028253F3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A10F0C6-BFD9-4E16-9748-146A1CF20E3C}" type="pres">
      <dgm:prSet presAssocID="{506DBA96-C7F4-4404-8204-9E6028253F36}" presName="negativeSpace" presStyleCnt="0"/>
      <dgm:spPr/>
    </dgm:pt>
    <dgm:pt modelId="{F3D9884E-6707-4540-A0CE-583CBB1B38A5}" type="pres">
      <dgm:prSet presAssocID="{506DBA96-C7F4-4404-8204-9E6028253F36}" presName="childText" presStyleLbl="conFgAcc1" presStyleIdx="0" presStyleCnt="3">
        <dgm:presLayoutVars>
          <dgm:bulletEnabled val="1"/>
        </dgm:presLayoutVars>
      </dgm:prSet>
      <dgm:spPr/>
    </dgm:pt>
    <dgm:pt modelId="{E865C550-F227-4ABC-9405-D9F7C86DF23E}" type="pres">
      <dgm:prSet presAssocID="{FAD10F95-1146-4E07-8059-BD74F579E7FC}" presName="spaceBetweenRectangles" presStyleCnt="0"/>
      <dgm:spPr/>
    </dgm:pt>
    <dgm:pt modelId="{DB5D97AD-5DA0-4AD2-B857-843E5B969B98}" type="pres">
      <dgm:prSet presAssocID="{B37F1AD9-210F-4D7C-8EC1-5B07758A247F}" presName="parentLin" presStyleCnt="0"/>
      <dgm:spPr/>
    </dgm:pt>
    <dgm:pt modelId="{E663A265-6A13-48EE-BEE8-70214F86B512}" type="pres">
      <dgm:prSet presAssocID="{B37F1AD9-210F-4D7C-8EC1-5B07758A247F}" presName="parentLeftMargin" presStyleLbl="node1" presStyleIdx="0" presStyleCnt="3"/>
      <dgm:spPr/>
      <dgm:t>
        <a:bodyPr/>
        <a:lstStyle/>
        <a:p>
          <a:endParaRPr lang="uk-UA"/>
        </a:p>
      </dgm:t>
    </dgm:pt>
    <dgm:pt modelId="{5006FE59-626C-4B06-81E7-36F0D302C66C}" type="pres">
      <dgm:prSet presAssocID="{B37F1AD9-210F-4D7C-8EC1-5B07758A247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EA53786-E5E5-436A-9ACD-F56DCC2DBE85}" type="pres">
      <dgm:prSet presAssocID="{B37F1AD9-210F-4D7C-8EC1-5B07758A247F}" presName="negativeSpace" presStyleCnt="0"/>
      <dgm:spPr/>
    </dgm:pt>
    <dgm:pt modelId="{C9167884-2035-4118-90A1-33996626BA3A}" type="pres">
      <dgm:prSet presAssocID="{B37F1AD9-210F-4D7C-8EC1-5B07758A247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5F8C591-6052-44D2-A7D0-39B561832AEA}" type="pres">
      <dgm:prSet presAssocID="{7AD3D3AD-7FEB-4E08-85D8-49DB098861BC}" presName="spaceBetweenRectangles" presStyleCnt="0"/>
      <dgm:spPr/>
    </dgm:pt>
    <dgm:pt modelId="{D374F783-42FA-479B-A507-F8E51C6E3491}" type="pres">
      <dgm:prSet presAssocID="{61CE9FE8-56C1-4956-AA56-E3A8FE1EA911}" presName="parentLin" presStyleCnt="0"/>
      <dgm:spPr/>
    </dgm:pt>
    <dgm:pt modelId="{2C5C0F59-0F22-4F01-A65B-FA4933FC61D4}" type="pres">
      <dgm:prSet presAssocID="{61CE9FE8-56C1-4956-AA56-E3A8FE1EA911}" presName="parentLeftMargin" presStyleLbl="node1" presStyleIdx="1" presStyleCnt="3"/>
      <dgm:spPr/>
      <dgm:t>
        <a:bodyPr/>
        <a:lstStyle/>
        <a:p>
          <a:endParaRPr lang="uk-UA"/>
        </a:p>
      </dgm:t>
    </dgm:pt>
    <dgm:pt modelId="{EA14DAF9-7456-4C68-8A4B-8C10B20EECA3}" type="pres">
      <dgm:prSet presAssocID="{61CE9FE8-56C1-4956-AA56-E3A8FE1EA9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657E9C7-9932-4446-9D80-07669667696B}" type="pres">
      <dgm:prSet presAssocID="{61CE9FE8-56C1-4956-AA56-E3A8FE1EA911}" presName="negativeSpace" presStyleCnt="0"/>
      <dgm:spPr/>
    </dgm:pt>
    <dgm:pt modelId="{CBE36F23-788F-41C3-8A94-63CADB7BE135}" type="pres">
      <dgm:prSet presAssocID="{61CE9FE8-56C1-4956-AA56-E3A8FE1EA9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A177D2-8595-4462-B448-08D1C6683D70}" type="presOf" srcId="{61CE9FE8-56C1-4956-AA56-E3A8FE1EA911}" destId="{EA14DAF9-7456-4C68-8A4B-8C10B20EECA3}" srcOrd="1" destOrd="0" presId="urn:microsoft.com/office/officeart/2005/8/layout/list1"/>
    <dgm:cxn modelId="{CA2B1F89-7783-45B8-A319-7F10E182E58C}" srcId="{6A3FFFED-13A2-4973-AA26-AD4406707AAB}" destId="{506DBA96-C7F4-4404-8204-9E6028253F36}" srcOrd="0" destOrd="0" parTransId="{D5CA25EC-0CA3-458A-A5E3-4882EE40D072}" sibTransId="{FAD10F95-1146-4E07-8059-BD74F579E7FC}"/>
    <dgm:cxn modelId="{B5271E4B-FA59-4514-9E72-70B8B94635E5}" srcId="{6A3FFFED-13A2-4973-AA26-AD4406707AAB}" destId="{61CE9FE8-56C1-4956-AA56-E3A8FE1EA911}" srcOrd="2" destOrd="0" parTransId="{4A3A52ED-F433-42F2-BAED-B454DC26B620}" sibTransId="{6E09EFE3-D9B1-496C-AFD7-19535C768167}"/>
    <dgm:cxn modelId="{1448BF35-43F9-4981-A5D9-1E48D4C87918}" srcId="{6A3FFFED-13A2-4973-AA26-AD4406707AAB}" destId="{B37F1AD9-210F-4D7C-8EC1-5B07758A247F}" srcOrd="1" destOrd="0" parTransId="{6FBE6619-C113-4F7D-A619-3AC7FF669F70}" sibTransId="{7AD3D3AD-7FEB-4E08-85D8-49DB098861BC}"/>
    <dgm:cxn modelId="{03C16D2D-9C88-4C60-B2A1-BE7385138E80}" type="presOf" srcId="{506DBA96-C7F4-4404-8204-9E6028253F36}" destId="{D753F07A-466A-40C3-B1C8-83954C08F0BF}" srcOrd="0" destOrd="0" presId="urn:microsoft.com/office/officeart/2005/8/layout/list1"/>
    <dgm:cxn modelId="{0CEFE1FC-4801-4508-A7BA-2CD1D09D3EE6}" type="presOf" srcId="{B37F1AD9-210F-4D7C-8EC1-5B07758A247F}" destId="{5006FE59-626C-4B06-81E7-36F0D302C66C}" srcOrd="1" destOrd="0" presId="urn:microsoft.com/office/officeart/2005/8/layout/list1"/>
    <dgm:cxn modelId="{9B5A5901-B860-4B6C-BD47-8FD7E9ED304D}" type="presOf" srcId="{506DBA96-C7F4-4404-8204-9E6028253F36}" destId="{3C44FD51-88AA-4D20-9B8B-05CCCE0B71FE}" srcOrd="1" destOrd="0" presId="urn:microsoft.com/office/officeart/2005/8/layout/list1"/>
    <dgm:cxn modelId="{B419B4DF-23A4-4DDD-B69B-D7A7F4F338C1}" type="presOf" srcId="{61CE9FE8-56C1-4956-AA56-E3A8FE1EA911}" destId="{2C5C0F59-0F22-4F01-A65B-FA4933FC61D4}" srcOrd="0" destOrd="0" presId="urn:microsoft.com/office/officeart/2005/8/layout/list1"/>
    <dgm:cxn modelId="{42D379FF-BFC8-43D2-B93E-C0CD65CE7432}" type="presOf" srcId="{6A3FFFED-13A2-4973-AA26-AD4406707AAB}" destId="{4EA661A9-0FE6-4B14-9F9D-11CD81B773E9}" srcOrd="0" destOrd="0" presId="urn:microsoft.com/office/officeart/2005/8/layout/list1"/>
    <dgm:cxn modelId="{F9227212-F057-4512-BC7D-AB1E9C49C576}" type="presOf" srcId="{B37F1AD9-210F-4D7C-8EC1-5B07758A247F}" destId="{E663A265-6A13-48EE-BEE8-70214F86B512}" srcOrd="0" destOrd="0" presId="urn:microsoft.com/office/officeart/2005/8/layout/list1"/>
    <dgm:cxn modelId="{0AE36FA3-C42D-4BF1-A1F0-69DE41BFC166}" type="presParOf" srcId="{4EA661A9-0FE6-4B14-9F9D-11CD81B773E9}" destId="{BB189BB6-7C00-4998-9C9A-CB4801E13E51}" srcOrd="0" destOrd="0" presId="urn:microsoft.com/office/officeart/2005/8/layout/list1"/>
    <dgm:cxn modelId="{EA429D77-6CB7-46C7-9079-61F558C0A92F}" type="presParOf" srcId="{BB189BB6-7C00-4998-9C9A-CB4801E13E51}" destId="{D753F07A-466A-40C3-B1C8-83954C08F0BF}" srcOrd="0" destOrd="0" presId="urn:microsoft.com/office/officeart/2005/8/layout/list1"/>
    <dgm:cxn modelId="{9A857005-06B8-48DE-9F93-7573232DAE74}" type="presParOf" srcId="{BB189BB6-7C00-4998-9C9A-CB4801E13E51}" destId="{3C44FD51-88AA-4D20-9B8B-05CCCE0B71FE}" srcOrd="1" destOrd="0" presId="urn:microsoft.com/office/officeart/2005/8/layout/list1"/>
    <dgm:cxn modelId="{FB6808E2-F576-44A6-8E69-C18540DF6E66}" type="presParOf" srcId="{4EA661A9-0FE6-4B14-9F9D-11CD81B773E9}" destId="{EA10F0C6-BFD9-4E16-9748-146A1CF20E3C}" srcOrd="1" destOrd="0" presId="urn:microsoft.com/office/officeart/2005/8/layout/list1"/>
    <dgm:cxn modelId="{954C915B-3BD6-4A12-AB67-90C30520E5C5}" type="presParOf" srcId="{4EA661A9-0FE6-4B14-9F9D-11CD81B773E9}" destId="{F3D9884E-6707-4540-A0CE-583CBB1B38A5}" srcOrd="2" destOrd="0" presId="urn:microsoft.com/office/officeart/2005/8/layout/list1"/>
    <dgm:cxn modelId="{6952EEE4-D452-4AD4-82DE-094F9D780080}" type="presParOf" srcId="{4EA661A9-0FE6-4B14-9F9D-11CD81B773E9}" destId="{E865C550-F227-4ABC-9405-D9F7C86DF23E}" srcOrd="3" destOrd="0" presId="urn:microsoft.com/office/officeart/2005/8/layout/list1"/>
    <dgm:cxn modelId="{BDBE8803-35ED-408F-A04B-EE9A06A7725C}" type="presParOf" srcId="{4EA661A9-0FE6-4B14-9F9D-11CD81B773E9}" destId="{DB5D97AD-5DA0-4AD2-B857-843E5B969B98}" srcOrd="4" destOrd="0" presId="urn:microsoft.com/office/officeart/2005/8/layout/list1"/>
    <dgm:cxn modelId="{2F13AB91-62F7-4504-BBF4-2C6F8D2E5DE0}" type="presParOf" srcId="{DB5D97AD-5DA0-4AD2-B857-843E5B969B98}" destId="{E663A265-6A13-48EE-BEE8-70214F86B512}" srcOrd="0" destOrd="0" presId="urn:microsoft.com/office/officeart/2005/8/layout/list1"/>
    <dgm:cxn modelId="{1652E6D4-2479-4973-A6A8-D69A3BF9D2B4}" type="presParOf" srcId="{DB5D97AD-5DA0-4AD2-B857-843E5B969B98}" destId="{5006FE59-626C-4B06-81E7-36F0D302C66C}" srcOrd="1" destOrd="0" presId="urn:microsoft.com/office/officeart/2005/8/layout/list1"/>
    <dgm:cxn modelId="{3DC510C2-8310-49C6-9900-D6E9471EB508}" type="presParOf" srcId="{4EA661A9-0FE6-4B14-9F9D-11CD81B773E9}" destId="{6EA53786-E5E5-436A-9ACD-F56DCC2DBE85}" srcOrd="5" destOrd="0" presId="urn:microsoft.com/office/officeart/2005/8/layout/list1"/>
    <dgm:cxn modelId="{170A4340-0720-4B87-90E0-23C76A01302F}" type="presParOf" srcId="{4EA661A9-0FE6-4B14-9F9D-11CD81B773E9}" destId="{C9167884-2035-4118-90A1-33996626BA3A}" srcOrd="6" destOrd="0" presId="urn:microsoft.com/office/officeart/2005/8/layout/list1"/>
    <dgm:cxn modelId="{240FBE2C-BC69-4BF7-996D-01540809DFB8}" type="presParOf" srcId="{4EA661A9-0FE6-4B14-9F9D-11CD81B773E9}" destId="{25F8C591-6052-44D2-A7D0-39B561832AEA}" srcOrd="7" destOrd="0" presId="urn:microsoft.com/office/officeart/2005/8/layout/list1"/>
    <dgm:cxn modelId="{B7BAF8C8-793E-453C-A5A0-69648B2EBFC3}" type="presParOf" srcId="{4EA661A9-0FE6-4B14-9F9D-11CD81B773E9}" destId="{D374F783-42FA-479B-A507-F8E51C6E3491}" srcOrd="8" destOrd="0" presId="urn:microsoft.com/office/officeart/2005/8/layout/list1"/>
    <dgm:cxn modelId="{981963A8-4D05-45D5-860E-0FFE3F0190EF}" type="presParOf" srcId="{D374F783-42FA-479B-A507-F8E51C6E3491}" destId="{2C5C0F59-0F22-4F01-A65B-FA4933FC61D4}" srcOrd="0" destOrd="0" presId="urn:microsoft.com/office/officeart/2005/8/layout/list1"/>
    <dgm:cxn modelId="{42E3CC27-4714-40F8-A48B-779E9C7734FD}" type="presParOf" srcId="{D374F783-42FA-479B-A507-F8E51C6E3491}" destId="{EA14DAF9-7456-4C68-8A4B-8C10B20EECA3}" srcOrd="1" destOrd="0" presId="urn:microsoft.com/office/officeart/2005/8/layout/list1"/>
    <dgm:cxn modelId="{47F9EA37-5C45-4649-A86E-169BB109D0B7}" type="presParOf" srcId="{4EA661A9-0FE6-4B14-9F9D-11CD81B773E9}" destId="{A657E9C7-9932-4446-9D80-07669667696B}" srcOrd="9" destOrd="0" presId="urn:microsoft.com/office/officeart/2005/8/layout/list1"/>
    <dgm:cxn modelId="{FCC932A2-4432-467F-BD82-154F16084B99}" type="presParOf" srcId="{4EA661A9-0FE6-4B14-9F9D-11CD81B773E9}" destId="{CBE36F23-788F-41C3-8A94-63CADB7BE1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60F3F-ED70-4524-B8BB-84C969DCEB3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7C1426A-CBB9-4576-A4EE-AA3BD3999472}">
      <dgm:prSet phldrT="[Текст]"/>
      <dgm:spPr/>
      <dgm:t>
        <a:bodyPr/>
        <a:lstStyle/>
        <a:p>
          <a:r>
            <a:rPr lang="uk-UA" dirty="0" smtClean="0"/>
            <a:t>Планування задач та створення розкладу</a:t>
          </a:r>
          <a:endParaRPr lang="uk-UA" dirty="0"/>
        </a:p>
      </dgm:t>
    </dgm:pt>
    <dgm:pt modelId="{EC0E89EC-C757-4254-AB63-32B146269C92}" type="parTrans" cxnId="{4E7B163A-F561-48EC-BE04-E618B3DDB8B7}">
      <dgm:prSet/>
      <dgm:spPr/>
      <dgm:t>
        <a:bodyPr/>
        <a:lstStyle/>
        <a:p>
          <a:endParaRPr lang="uk-UA"/>
        </a:p>
      </dgm:t>
    </dgm:pt>
    <dgm:pt modelId="{08763003-A86E-4279-91BA-1DDCA5288BEB}" type="sibTrans" cxnId="{4E7B163A-F561-48EC-BE04-E618B3DDB8B7}">
      <dgm:prSet/>
      <dgm:spPr/>
      <dgm:t>
        <a:bodyPr/>
        <a:lstStyle/>
        <a:p>
          <a:endParaRPr lang="uk-UA"/>
        </a:p>
      </dgm:t>
    </dgm:pt>
    <dgm:pt modelId="{827BC1E4-FBA9-4B52-BAE8-FC5DE8D4D5CB}">
      <dgm:prSet phldrT="[Текст]"/>
      <dgm:spPr/>
      <dgm:t>
        <a:bodyPr/>
        <a:lstStyle/>
        <a:p>
          <a:r>
            <a:rPr lang="uk-UA" dirty="0" smtClean="0"/>
            <a:t>Керування бюджетом</a:t>
          </a:r>
          <a:endParaRPr lang="uk-UA" dirty="0"/>
        </a:p>
      </dgm:t>
    </dgm:pt>
    <dgm:pt modelId="{C7F5A25C-A341-42D7-A79B-5BC59F35BD35}" type="parTrans" cxnId="{79B06DAA-6EA1-4081-89C5-2FA80E222CAB}">
      <dgm:prSet/>
      <dgm:spPr/>
      <dgm:t>
        <a:bodyPr/>
        <a:lstStyle/>
        <a:p>
          <a:endParaRPr lang="uk-UA"/>
        </a:p>
      </dgm:t>
    </dgm:pt>
    <dgm:pt modelId="{CAEF763A-E735-49B9-81B6-3926B653A724}" type="sibTrans" cxnId="{79B06DAA-6EA1-4081-89C5-2FA80E222CAB}">
      <dgm:prSet/>
      <dgm:spPr/>
      <dgm:t>
        <a:bodyPr/>
        <a:lstStyle/>
        <a:p>
          <a:endParaRPr lang="uk-UA"/>
        </a:p>
      </dgm:t>
    </dgm:pt>
    <dgm:pt modelId="{B0427303-C056-47E0-810C-2E4DEED8FCA3}">
      <dgm:prSet phldrT="[Текст]"/>
      <dgm:spPr/>
      <dgm:t>
        <a:bodyPr/>
        <a:lstStyle/>
        <a:p>
          <a:r>
            <a:rPr lang="uk-UA" dirty="0" smtClean="0"/>
            <a:t>Колективна розробка</a:t>
          </a:r>
          <a:endParaRPr lang="uk-UA" dirty="0"/>
        </a:p>
      </dgm:t>
    </dgm:pt>
    <dgm:pt modelId="{5C6699F4-8B3F-4345-B404-C33F76CD0543}" type="parTrans" cxnId="{F16F5058-9805-433B-9F8E-2B5BF7B17BCE}">
      <dgm:prSet/>
      <dgm:spPr/>
      <dgm:t>
        <a:bodyPr/>
        <a:lstStyle/>
        <a:p>
          <a:endParaRPr lang="uk-UA"/>
        </a:p>
      </dgm:t>
    </dgm:pt>
    <dgm:pt modelId="{56BB8D7C-B505-4CDB-93F4-4F82DD92BE81}" type="sibTrans" cxnId="{F16F5058-9805-433B-9F8E-2B5BF7B17BCE}">
      <dgm:prSet/>
      <dgm:spPr/>
      <dgm:t>
        <a:bodyPr/>
        <a:lstStyle/>
        <a:p>
          <a:endParaRPr lang="uk-UA"/>
        </a:p>
      </dgm:t>
    </dgm:pt>
    <dgm:pt modelId="{B98FFCD0-E95F-40BD-BF8C-BABB28AECB5D}">
      <dgm:prSet phldrT="[Текст]"/>
      <dgm:spPr/>
      <dgm:t>
        <a:bodyPr/>
        <a:lstStyle/>
        <a:p>
          <a:r>
            <a:rPr lang="uk-UA" dirty="0" smtClean="0"/>
            <a:t>Комунікація та документообіг</a:t>
          </a:r>
          <a:endParaRPr lang="uk-UA" dirty="0"/>
        </a:p>
      </dgm:t>
    </dgm:pt>
    <dgm:pt modelId="{1491201D-4EB2-420E-BD9E-41706FD35C32}" type="parTrans" cxnId="{A340916E-EDD1-4299-8752-C47CE6F6CD29}">
      <dgm:prSet/>
      <dgm:spPr/>
      <dgm:t>
        <a:bodyPr/>
        <a:lstStyle/>
        <a:p>
          <a:endParaRPr lang="uk-UA"/>
        </a:p>
      </dgm:t>
    </dgm:pt>
    <dgm:pt modelId="{B17911D4-E894-4EF9-81B2-822ABC1235DD}" type="sibTrans" cxnId="{A340916E-EDD1-4299-8752-C47CE6F6CD29}">
      <dgm:prSet/>
      <dgm:spPr/>
      <dgm:t>
        <a:bodyPr/>
        <a:lstStyle/>
        <a:p>
          <a:endParaRPr lang="uk-UA"/>
        </a:p>
      </dgm:t>
    </dgm:pt>
    <dgm:pt modelId="{12D510EA-8377-4A1F-9F9F-D813789CA296}">
      <dgm:prSet phldrT="[Текст]"/>
      <dgm:spPr/>
      <dgm:t>
        <a:bodyPr/>
        <a:lstStyle/>
        <a:p>
          <a:r>
            <a:rPr lang="uk-UA" dirty="0" smtClean="0"/>
            <a:t>Розподіл ресурсів</a:t>
          </a:r>
          <a:endParaRPr lang="uk-UA" dirty="0"/>
        </a:p>
      </dgm:t>
    </dgm:pt>
    <dgm:pt modelId="{578CCE7A-667D-40C9-958A-D7CE5827A6A2}" type="parTrans" cxnId="{81139ED0-C3FF-4E91-8BF8-FA82F3331474}">
      <dgm:prSet/>
      <dgm:spPr/>
      <dgm:t>
        <a:bodyPr/>
        <a:lstStyle/>
        <a:p>
          <a:endParaRPr lang="uk-UA"/>
        </a:p>
      </dgm:t>
    </dgm:pt>
    <dgm:pt modelId="{3B0A51D7-7CCB-41CD-81F9-29D22F08AA06}" type="sibTrans" cxnId="{81139ED0-C3FF-4E91-8BF8-FA82F3331474}">
      <dgm:prSet/>
      <dgm:spPr/>
      <dgm:t>
        <a:bodyPr/>
        <a:lstStyle/>
        <a:p>
          <a:endParaRPr lang="uk-UA"/>
        </a:p>
      </dgm:t>
    </dgm:pt>
    <dgm:pt modelId="{24C664CD-C332-402A-AF96-A91BF346D948}" type="pres">
      <dgm:prSet presAssocID="{29460F3F-ED70-4524-B8BB-84C969DCEB38}" presName="diagram" presStyleCnt="0">
        <dgm:presLayoutVars>
          <dgm:dir/>
          <dgm:resizeHandles val="exact"/>
        </dgm:presLayoutVars>
      </dgm:prSet>
      <dgm:spPr/>
    </dgm:pt>
    <dgm:pt modelId="{34AFDF00-F325-48EF-8DBE-0122C6512122}" type="pres">
      <dgm:prSet presAssocID="{07C1426A-CBB9-4576-A4EE-AA3BD39994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C8E6E0E-71C8-4700-BFFC-C7F96B7922AA}" type="pres">
      <dgm:prSet presAssocID="{08763003-A86E-4279-91BA-1DDCA5288BEB}" presName="sibTrans" presStyleCnt="0"/>
      <dgm:spPr/>
    </dgm:pt>
    <dgm:pt modelId="{F197F4D4-80E6-4C77-A7D5-A4D2120CE55B}" type="pres">
      <dgm:prSet presAssocID="{827BC1E4-FBA9-4B52-BAE8-FC5DE8D4D5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7809C19-2EB2-4322-A523-796E443BA033}" type="pres">
      <dgm:prSet presAssocID="{CAEF763A-E735-49B9-81B6-3926B653A724}" presName="sibTrans" presStyleCnt="0"/>
      <dgm:spPr/>
    </dgm:pt>
    <dgm:pt modelId="{6D526BA9-5A8B-457C-8A8C-79839CBB8308}" type="pres">
      <dgm:prSet presAssocID="{B0427303-C056-47E0-810C-2E4DEED8FCA3}" presName="node" presStyleLbl="node1" presStyleIdx="2" presStyleCnt="5">
        <dgm:presLayoutVars>
          <dgm:bulletEnabled val="1"/>
        </dgm:presLayoutVars>
      </dgm:prSet>
      <dgm:spPr/>
    </dgm:pt>
    <dgm:pt modelId="{7AEFFDCA-8304-4688-8DCC-DCDC0A84EEB5}" type="pres">
      <dgm:prSet presAssocID="{56BB8D7C-B505-4CDB-93F4-4F82DD92BE81}" presName="sibTrans" presStyleCnt="0"/>
      <dgm:spPr/>
    </dgm:pt>
    <dgm:pt modelId="{2E7ABE21-814C-437E-B98D-6209E89CB236}" type="pres">
      <dgm:prSet presAssocID="{B98FFCD0-E95F-40BD-BF8C-BABB28AECB5D}" presName="node" presStyleLbl="node1" presStyleIdx="3" presStyleCnt="5">
        <dgm:presLayoutVars>
          <dgm:bulletEnabled val="1"/>
        </dgm:presLayoutVars>
      </dgm:prSet>
      <dgm:spPr/>
    </dgm:pt>
    <dgm:pt modelId="{73846032-604C-4F9B-BDC2-2818B901C4D0}" type="pres">
      <dgm:prSet presAssocID="{B17911D4-E894-4EF9-81B2-822ABC1235DD}" presName="sibTrans" presStyleCnt="0"/>
      <dgm:spPr/>
    </dgm:pt>
    <dgm:pt modelId="{99239CBB-8A92-4148-89A2-D0D490552981}" type="pres">
      <dgm:prSet presAssocID="{12D510EA-8377-4A1F-9F9F-D813789CA296}" presName="node" presStyleLbl="node1" presStyleIdx="4" presStyleCnt="5">
        <dgm:presLayoutVars>
          <dgm:bulletEnabled val="1"/>
        </dgm:presLayoutVars>
      </dgm:prSet>
      <dgm:spPr/>
    </dgm:pt>
  </dgm:ptLst>
  <dgm:cxnLst>
    <dgm:cxn modelId="{D14B0E1E-78EA-4AE1-ADC6-ADB729534E19}" type="presOf" srcId="{29460F3F-ED70-4524-B8BB-84C969DCEB38}" destId="{24C664CD-C332-402A-AF96-A91BF346D948}" srcOrd="0" destOrd="0" presId="urn:microsoft.com/office/officeart/2005/8/layout/default"/>
    <dgm:cxn modelId="{BEB59F58-BB07-4609-A92B-6CB7C583450A}" type="presOf" srcId="{12D510EA-8377-4A1F-9F9F-D813789CA296}" destId="{99239CBB-8A92-4148-89A2-D0D490552981}" srcOrd="0" destOrd="0" presId="urn:microsoft.com/office/officeart/2005/8/layout/default"/>
    <dgm:cxn modelId="{4E7B163A-F561-48EC-BE04-E618B3DDB8B7}" srcId="{29460F3F-ED70-4524-B8BB-84C969DCEB38}" destId="{07C1426A-CBB9-4576-A4EE-AA3BD3999472}" srcOrd="0" destOrd="0" parTransId="{EC0E89EC-C757-4254-AB63-32B146269C92}" sibTransId="{08763003-A86E-4279-91BA-1DDCA5288BEB}"/>
    <dgm:cxn modelId="{81139ED0-C3FF-4E91-8BF8-FA82F3331474}" srcId="{29460F3F-ED70-4524-B8BB-84C969DCEB38}" destId="{12D510EA-8377-4A1F-9F9F-D813789CA296}" srcOrd="4" destOrd="0" parTransId="{578CCE7A-667D-40C9-958A-D7CE5827A6A2}" sibTransId="{3B0A51D7-7CCB-41CD-81F9-29D22F08AA06}"/>
    <dgm:cxn modelId="{2DB67866-3297-4144-9F14-551D81B5370F}" type="presOf" srcId="{B98FFCD0-E95F-40BD-BF8C-BABB28AECB5D}" destId="{2E7ABE21-814C-437E-B98D-6209E89CB236}" srcOrd="0" destOrd="0" presId="urn:microsoft.com/office/officeart/2005/8/layout/default"/>
    <dgm:cxn modelId="{112B79B5-986D-47C9-8F31-8E3437ECAD6F}" type="presOf" srcId="{827BC1E4-FBA9-4B52-BAE8-FC5DE8D4D5CB}" destId="{F197F4D4-80E6-4C77-A7D5-A4D2120CE55B}" srcOrd="0" destOrd="0" presId="urn:microsoft.com/office/officeart/2005/8/layout/default"/>
    <dgm:cxn modelId="{A340916E-EDD1-4299-8752-C47CE6F6CD29}" srcId="{29460F3F-ED70-4524-B8BB-84C969DCEB38}" destId="{B98FFCD0-E95F-40BD-BF8C-BABB28AECB5D}" srcOrd="3" destOrd="0" parTransId="{1491201D-4EB2-420E-BD9E-41706FD35C32}" sibTransId="{B17911D4-E894-4EF9-81B2-822ABC1235DD}"/>
    <dgm:cxn modelId="{79B06DAA-6EA1-4081-89C5-2FA80E222CAB}" srcId="{29460F3F-ED70-4524-B8BB-84C969DCEB38}" destId="{827BC1E4-FBA9-4B52-BAE8-FC5DE8D4D5CB}" srcOrd="1" destOrd="0" parTransId="{C7F5A25C-A341-42D7-A79B-5BC59F35BD35}" sibTransId="{CAEF763A-E735-49B9-81B6-3926B653A724}"/>
    <dgm:cxn modelId="{F16F5058-9805-433B-9F8E-2B5BF7B17BCE}" srcId="{29460F3F-ED70-4524-B8BB-84C969DCEB38}" destId="{B0427303-C056-47E0-810C-2E4DEED8FCA3}" srcOrd="2" destOrd="0" parTransId="{5C6699F4-8B3F-4345-B404-C33F76CD0543}" sibTransId="{56BB8D7C-B505-4CDB-93F4-4F82DD92BE81}"/>
    <dgm:cxn modelId="{9358F088-1BE8-41AC-BE67-AC4A7F38C8C9}" type="presOf" srcId="{B0427303-C056-47E0-810C-2E4DEED8FCA3}" destId="{6D526BA9-5A8B-457C-8A8C-79839CBB8308}" srcOrd="0" destOrd="0" presId="urn:microsoft.com/office/officeart/2005/8/layout/default"/>
    <dgm:cxn modelId="{798475EE-5B15-4039-A36D-EB833C5D11D2}" type="presOf" srcId="{07C1426A-CBB9-4576-A4EE-AA3BD3999472}" destId="{34AFDF00-F325-48EF-8DBE-0122C6512122}" srcOrd="0" destOrd="0" presId="urn:microsoft.com/office/officeart/2005/8/layout/default"/>
    <dgm:cxn modelId="{4D0CFB0B-D407-47E6-B96B-20A2CCEAF215}" type="presParOf" srcId="{24C664CD-C332-402A-AF96-A91BF346D948}" destId="{34AFDF00-F325-48EF-8DBE-0122C6512122}" srcOrd="0" destOrd="0" presId="urn:microsoft.com/office/officeart/2005/8/layout/default"/>
    <dgm:cxn modelId="{8A596CFA-99FC-48A6-876C-FF8477236752}" type="presParOf" srcId="{24C664CD-C332-402A-AF96-A91BF346D948}" destId="{3C8E6E0E-71C8-4700-BFFC-C7F96B7922AA}" srcOrd="1" destOrd="0" presId="urn:microsoft.com/office/officeart/2005/8/layout/default"/>
    <dgm:cxn modelId="{5F9AD63D-AC85-4E51-BEE5-37B9C0335937}" type="presParOf" srcId="{24C664CD-C332-402A-AF96-A91BF346D948}" destId="{F197F4D4-80E6-4C77-A7D5-A4D2120CE55B}" srcOrd="2" destOrd="0" presId="urn:microsoft.com/office/officeart/2005/8/layout/default"/>
    <dgm:cxn modelId="{DCFAE3E8-E465-4620-AC2A-C53879560029}" type="presParOf" srcId="{24C664CD-C332-402A-AF96-A91BF346D948}" destId="{C7809C19-2EB2-4322-A523-796E443BA033}" srcOrd="3" destOrd="0" presId="urn:microsoft.com/office/officeart/2005/8/layout/default"/>
    <dgm:cxn modelId="{F8EF616D-A203-456E-BE78-190C9F8610E2}" type="presParOf" srcId="{24C664CD-C332-402A-AF96-A91BF346D948}" destId="{6D526BA9-5A8B-457C-8A8C-79839CBB8308}" srcOrd="4" destOrd="0" presId="urn:microsoft.com/office/officeart/2005/8/layout/default"/>
    <dgm:cxn modelId="{9EFAB355-63EE-41E0-997C-32A6A3BA89BF}" type="presParOf" srcId="{24C664CD-C332-402A-AF96-A91BF346D948}" destId="{7AEFFDCA-8304-4688-8DCC-DCDC0A84EEB5}" srcOrd="5" destOrd="0" presId="urn:microsoft.com/office/officeart/2005/8/layout/default"/>
    <dgm:cxn modelId="{47FCDAD5-4B46-4104-89E9-249690BA51E9}" type="presParOf" srcId="{24C664CD-C332-402A-AF96-A91BF346D948}" destId="{2E7ABE21-814C-437E-B98D-6209E89CB236}" srcOrd="6" destOrd="0" presId="urn:microsoft.com/office/officeart/2005/8/layout/default"/>
    <dgm:cxn modelId="{F05BECE5-12DD-433E-A93B-970726907925}" type="presParOf" srcId="{24C664CD-C332-402A-AF96-A91BF346D948}" destId="{73846032-604C-4F9B-BDC2-2818B901C4D0}" srcOrd="7" destOrd="0" presId="urn:microsoft.com/office/officeart/2005/8/layout/default"/>
    <dgm:cxn modelId="{E939301A-E595-45E4-8158-F6EB016D3641}" type="presParOf" srcId="{24C664CD-C332-402A-AF96-A91BF346D948}" destId="{99239CBB-8A92-4148-89A2-D0D49055298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FCD37E-85B6-47DD-BDC4-FBDA21C9387B}" type="doc">
      <dgm:prSet loTypeId="urn:microsoft.com/office/officeart/2008/layout/LinedLis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050E017-A082-4747-8090-B8C38BD414A3}">
      <dgm:prSet phldrT="[Текст]"/>
      <dgm:spPr/>
      <dgm:t>
        <a:bodyPr/>
        <a:lstStyle/>
        <a:p>
          <a:r>
            <a:rPr lang="ru-RU" dirty="0" err="1" smtClean="0"/>
            <a:t>Локальн</a:t>
          </a:r>
          <a:r>
            <a:rPr lang="uk-UA" dirty="0" smtClean="0"/>
            <a:t>і, настільні</a:t>
          </a:r>
          <a:endParaRPr lang="uk-UA" dirty="0"/>
        </a:p>
      </dgm:t>
    </dgm:pt>
    <dgm:pt modelId="{901A22BB-9257-4E20-8420-1FF98ECAE4AC}" type="parTrans" cxnId="{AD01AD34-97FC-42E4-A0C0-7010BD74A211}">
      <dgm:prSet/>
      <dgm:spPr/>
      <dgm:t>
        <a:bodyPr/>
        <a:lstStyle/>
        <a:p>
          <a:endParaRPr lang="uk-UA"/>
        </a:p>
      </dgm:t>
    </dgm:pt>
    <dgm:pt modelId="{62B0058F-F9D5-4984-A492-FE3A2A6E7FA3}" type="sibTrans" cxnId="{AD01AD34-97FC-42E4-A0C0-7010BD74A211}">
      <dgm:prSet/>
      <dgm:spPr/>
      <dgm:t>
        <a:bodyPr/>
        <a:lstStyle/>
        <a:p>
          <a:endParaRPr lang="uk-UA"/>
        </a:p>
      </dgm:t>
    </dgm:pt>
    <dgm:pt modelId="{924C9103-7917-4B64-BBD7-7441B49EBFE7}">
      <dgm:prSet phldrT="[Текст]"/>
      <dgm:spPr/>
      <dgm:t>
        <a:bodyPr/>
        <a:lstStyle/>
        <a:p>
          <a:r>
            <a:rPr lang="en-US" dirty="0" smtClean="0"/>
            <a:t>MS Project</a:t>
          </a:r>
          <a:r>
            <a:rPr lang="uk-UA" dirty="0" smtClean="0"/>
            <a:t>, </a:t>
          </a:r>
          <a:r>
            <a:rPr lang="en-US" dirty="0" err="1" smtClean="0"/>
            <a:t>ManagePro</a:t>
          </a:r>
          <a:r>
            <a:rPr lang="en-US" dirty="0" smtClean="0"/>
            <a:t>…</a:t>
          </a:r>
          <a:r>
            <a:rPr lang="uk-UA" dirty="0" smtClean="0"/>
            <a:t>+ персональні</a:t>
          </a:r>
          <a:endParaRPr lang="uk-UA" dirty="0"/>
        </a:p>
      </dgm:t>
    </dgm:pt>
    <dgm:pt modelId="{6622D1A8-E469-42C5-8B37-13EAB2B5053D}" type="parTrans" cxnId="{A8789714-C883-4F34-93E5-D3D650D359B2}">
      <dgm:prSet/>
      <dgm:spPr/>
      <dgm:t>
        <a:bodyPr/>
        <a:lstStyle/>
        <a:p>
          <a:endParaRPr lang="uk-UA"/>
        </a:p>
      </dgm:t>
    </dgm:pt>
    <dgm:pt modelId="{2AD91D03-0C3A-48FB-A552-5268C122D6FB}" type="sibTrans" cxnId="{A8789714-C883-4F34-93E5-D3D650D359B2}">
      <dgm:prSet/>
      <dgm:spPr/>
      <dgm:t>
        <a:bodyPr/>
        <a:lstStyle/>
        <a:p>
          <a:endParaRPr lang="uk-UA"/>
        </a:p>
      </dgm:t>
    </dgm:pt>
    <dgm:pt modelId="{E3AA4B14-FBD3-4341-9991-B56C299EB1E8}">
      <dgm:prSet phldrT="[Текст]"/>
      <dgm:spPr/>
      <dgm:t>
        <a:bodyPr/>
        <a:lstStyle/>
        <a:p>
          <a:r>
            <a:rPr lang="uk-UA" dirty="0" smtClean="0"/>
            <a:t>Клієнт-серверні</a:t>
          </a:r>
          <a:endParaRPr lang="uk-UA" dirty="0"/>
        </a:p>
      </dgm:t>
    </dgm:pt>
    <dgm:pt modelId="{0C85DC64-CD64-47A1-BC08-15754BD08C45}" type="parTrans" cxnId="{C0F2AE56-C7CB-49F5-951C-538D12AC3E93}">
      <dgm:prSet/>
      <dgm:spPr/>
      <dgm:t>
        <a:bodyPr/>
        <a:lstStyle/>
        <a:p>
          <a:endParaRPr lang="uk-UA"/>
        </a:p>
      </dgm:t>
    </dgm:pt>
    <dgm:pt modelId="{F9A39006-F25F-4D25-B5C2-951C9E9C1B2D}" type="sibTrans" cxnId="{C0F2AE56-C7CB-49F5-951C-538D12AC3E93}">
      <dgm:prSet/>
      <dgm:spPr/>
      <dgm:t>
        <a:bodyPr/>
        <a:lstStyle/>
        <a:p>
          <a:endParaRPr lang="uk-UA"/>
        </a:p>
      </dgm:t>
    </dgm:pt>
    <dgm:pt modelId="{79C8D525-D358-46BB-A9A9-4C0DECCE2065}">
      <dgm:prSet phldrT="[Текст]"/>
      <dgm:spPr/>
      <dgm:t>
        <a:bodyPr/>
        <a:lstStyle/>
        <a:p>
          <a:r>
            <a:rPr lang="en-US" dirty="0" smtClean="0"/>
            <a:t>MS Project Server, Oracle Primavera, MS T</a:t>
          </a:r>
          <a:r>
            <a:rPr lang="ru-RU" dirty="0" err="1" smtClean="0"/>
            <a:t>eam</a:t>
          </a:r>
          <a:r>
            <a:rPr lang="ru-RU" dirty="0" smtClean="0"/>
            <a:t> </a:t>
          </a:r>
          <a:r>
            <a:rPr lang="en-US" dirty="0" smtClean="0"/>
            <a:t>F</a:t>
          </a:r>
          <a:r>
            <a:rPr lang="ru-RU" dirty="0" err="1" smtClean="0"/>
            <a:t>oundation</a:t>
          </a:r>
          <a:r>
            <a:rPr lang="ru-RU" dirty="0" smtClean="0"/>
            <a:t> </a:t>
          </a:r>
          <a:r>
            <a:rPr lang="en-US" dirty="0" smtClean="0"/>
            <a:t>S</a:t>
          </a:r>
          <a:r>
            <a:rPr lang="ru-RU" dirty="0" err="1" smtClean="0"/>
            <a:t>erver</a:t>
          </a:r>
          <a:r>
            <a:rPr lang="en-US" dirty="0" smtClean="0"/>
            <a:t>…</a:t>
          </a:r>
          <a:endParaRPr lang="uk-UA" dirty="0"/>
        </a:p>
      </dgm:t>
    </dgm:pt>
    <dgm:pt modelId="{D0F76A72-16ED-4789-B89D-87A4D453AC81}" type="parTrans" cxnId="{6A8D91EF-9040-4B38-98C4-3DC5708AE74C}">
      <dgm:prSet/>
      <dgm:spPr/>
      <dgm:t>
        <a:bodyPr/>
        <a:lstStyle/>
        <a:p>
          <a:endParaRPr lang="uk-UA"/>
        </a:p>
      </dgm:t>
    </dgm:pt>
    <dgm:pt modelId="{BBB3EF35-17B7-40A3-BF62-ADA57DB74FEF}" type="sibTrans" cxnId="{6A8D91EF-9040-4B38-98C4-3DC5708AE74C}">
      <dgm:prSet/>
      <dgm:spPr/>
      <dgm:t>
        <a:bodyPr/>
        <a:lstStyle/>
        <a:p>
          <a:endParaRPr lang="uk-UA"/>
        </a:p>
      </dgm:t>
    </dgm:pt>
    <dgm:pt modelId="{52A5FEAE-24B7-4385-BE50-7789DCCA7922}">
      <dgm:prSet phldrT="[Текст]"/>
      <dgm:spPr/>
      <dgm:t>
        <a:bodyPr/>
        <a:lstStyle/>
        <a:p>
          <a:r>
            <a:rPr lang="en-US" dirty="0" smtClean="0"/>
            <a:t>Web (</a:t>
          </a:r>
          <a:r>
            <a:rPr lang="en-US" dirty="0" err="1" smtClean="0"/>
            <a:t>Kanbanery</a:t>
          </a:r>
          <a:r>
            <a:rPr lang="uk-UA" dirty="0" smtClean="0"/>
            <a:t>, </a:t>
          </a:r>
          <a:r>
            <a:rPr lang="en-US" dirty="0" smtClean="0"/>
            <a:t>Bitrix24…)</a:t>
          </a:r>
          <a:endParaRPr lang="uk-UA" dirty="0"/>
        </a:p>
      </dgm:t>
    </dgm:pt>
    <dgm:pt modelId="{BF27EF5B-F0B5-4968-A28A-AA4BC103E48C}" type="parTrans" cxnId="{A2D47CBE-EE2B-4D3A-BA15-A7B24B06553A}">
      <dgm:prSet/>
      <dgm:spPr/>
      <dgm:t>
        <a:bodyPr/>
        <a:lstStyle/>
        <a:p>
          <a:endParaRPr lang="uk-UA"/>
        </a:p>
      </dgm:t>
    </dgm:pt>
    <dgm:pt modelId="{4216F79F-F87C-4FCE-BEF1-3B51932B7213}" type="sibTrans" cxnId="{A2D47CBE-EE2B-4D3A-BA15-A7B24B06553A}">
      <dgm:prSet/>
      <dgm:spPr/>
      <dgm:t>
        <a:bodyPr/>
        <a:lstStyle/>
        <a:p>
          <a:endParaRPr lang="uk-UA"/>
        </a:p>
      </dgm:t>
    </dgm:pt>
    <dgm:pt modelId="{DA0CA101-5645-403B-BBE7-266AAB888C88}" type="pres">
      <dgm:prSet presAssocID="{21FCD37E-85B6-47DD-BDC4-FBDA21C9387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uk-UA"/>
        </a:p>
      </dgm:t>
    </dgm:pt>
    <dgm:pt modelId="{0AB3881E-C860-4585-A9E9-08E14CB7A304}" type="pres">
      <dgm:prSet presAssocID="{B050E017-A082-4747-8090-B8C38BD414A3}" presName="thickLine" presStyleLbl="alignNode1" presStyleIdx="0" presStyleCnt="2"/>
      <dgm:spPr/>
    </dgm:pt>
    <dgm:pt modelId="{673E9812-3765-4662-9320-E458F2D563BA}" type="pres">
      <dgm:prSet presAssocID="{B050E017-A082-4747-8090-B8C38BD414A3}" presName="horz1" presStyleCnt="0"/>
      <dgm:spPr/>
    </dgm:pt>
    <dgm:pt modelId="{08E294D8-5682-4CB0-B40B-B0BEAD585E53}" type="pres">
      <dgm:prSet presAssocID="{B050E017-A082-4747-8090-B8C38BD414A3}" presName="tx1" presStyleLbl="revTx" presStyleIdx="0" presStyleCnt="5"/>
      <dgm:spPr/>
      <dgm:t>
        <a:bodyPr/>
        <a:lstStyle/>
        <a:p>
          <a:endParaRPr lang="uk-UA"/>
        </a:p>
      </dgm:t>
    </dgm:pt>
    <dgm:pt modelId="{2651F251-A838-44CC-A379-1605671E7D8F}" type="pres">
      <dgm:prSet presAssocID="{B050E017-A082-4747-8090-B8C38BD414A3}" presName="vert1" presStyleCnt="0"/>
      <dgm:spPr/>
    </dgm:pt>
    <dgm:pt modelId="{44831106-A6E2-4D74-8FBC-AF26B235D6A7}" type="pres">
      <dgm:prSet presAssocID="{924C9103-7917-4B64-BBD7-7441B49EBFE7}" presName="vertSpace2a" presStyleCnt="0"/>
      <dgm:spPr/>
    </dgm:pt>
    <dgm:pt modelId="{7C5CFF86-AB0F-47B3-89CF-5EC9437FABE2}" type="pres">
      <dgm:prSet presAssocID="{924C9103-7917-4B64-BBD7-7441B49EBFE7}" presName="horz2" presStyleCnt="0"/>
      <dgm:spPr/>
    </dgm:pt>
    <dgm:pt modelId="{0D58B82B-A2F4-4D31-A01A-A27011247917}" type="pres">
      <dgm:prSet presAssocID="{924C9103-7917-4B64-BBD7-7441B49EBFE7}" presName="horzSpace2" presStyleCnt="0"/>
      <dgm:spPr/>
    </dgm:pt>
    <dgm:pt modelId="{BCFE384A-5B36-40C6-802C-024337A54EAC}" type="pres">
      <dgm:prSet presAssocID="{924C9103-7917-4B64-BBD7-7441B49EBFE7}" presName="tx2" presStyleLbl="revTx" presStyleIdx="1" presStyleCnt="5"/>
      <dgm:spPr/>
      <dgm:t>
        <a:bodyPr/>
        <a:lstStyle/>
        <a:p>
          <a:endParaRPr lang="uk-UA"/>
        </a:p>
      </dgm:t>
    </dgm:pt>
    <dgm:pt modelId="{C1C0BC63-FFB6-43D8-84A8-9E3F63412B90}" type="pres">
      <dgm:prSet presAssocID="{924C9103-7917-4B64-BBD7-7441B49EBFE7}" presName="vert2" presStyleCnt="0"/>
      <dgm:spPr/>
    </dgm:pt>
    <dgm:pt modelId="{3FE4FE05-1B99-4A68-B6D4-2929DE497A24}" type="pres">
      <dgm:prSet presAssocID="{924C9103-7917-4B64-BBD7-7441B49EBFE7}" presName="thinLine2b" presStyleLbl="callout" presStyleIdx="0" presStyleCnt="3"/>
      <dgm:spPr/>
    </dgm:pt>
    <dgm:pt modelId="{FD4095D5-8ED4-4F9F-A580-AE8969D1AB84}" type="pres">
      <dgm:prSet presAssocID="{924C9103-7917-4B64-BBD7-7441B49EBFE7}" presName="vertSpace2b" presStyleCnt="0"/>
      <dgm:spPr/>
    </dgm:pt>
    <dgm:pt modelId="{3A7F0CEA-182D-4856-BCC2-681BD1F0A4BE}" type="pres">
      <dgm:prSet presAssocID="{E3AA4B14-FBD3-4341-9991-B56C299EB1E8}" presName="thickLine" presStyleLbl="alignNode1" presStyleIdx="1" presStyleCnt="2"/>
      <dgm:spPr/>
    </dgm:pt>
    <dgm:pt modelId="{09BD3557-A230-407E-85D4-5D4F0ED90163}" type="pres">
      <dgm:prSet presAssocID="{E3AA4B14-FBD3-4341-9991-B56C299EB1E8}" presName="horz1" presStyleCnt="0"/>
      <dgm:spPr/>
    </dgm:pt>
    <dgm:pt modelId="{77586542-171C-437C-A976-39C83B91C9AB}" type="pres">
      <dgm:prSet presAssocID="{E3AA4B14-FBD3-4341-9991-B56C299EB1E8}" presName="tx1" presStyleLbl="revTx" presStyleIdx="2" presStyleCnt="5"/>
      <dgm:spPr/>
      <dgm:t>
        <a:bodyPr/>
        <a:lstStyle/>
        <a:p>
          <a:endParaRPr lang="uk-UA"/>
        </a:p>
      </dgm:t>
    </dgm:pt>
    <dgm:pt modelId="{39DBB5EE-6704-42A7-AE5C-2D5F9034F91A}" type="pres">
      <dgm:prSet presAssocID="{E3AA4B14-FBD3-4341-9991-B56C299EB1E8}" presName="vert1" presStyleCnt="0"/>
      <dgm:spPr/>
    </dgm:pt>
    <dgm:pt modelId="{0D921531-D007-496E-AF2C-F4BB5EBE20D1}" type="pres">
      <dgm:prSet presAssocID="{79C8D525-D358-46BB-A9A9-4C0DECCE2065}" presName="vertSpace2a" presStyleCnt="0"/>
      <dgm:spPr/>
    </dgm:pt>
    <dgm:pt modelId="{70F7A85B-B035-4646-B5F3-25466CA1E796}" type="pres">
      <dgm:prSet presAssocID="{79C8D525-D358-46BB-A9A9-4C0DECCE2065}" presName="horz2" presStyleCnt="0"/>
      <dgm:spPr/>
    </dgm:pt>
    <dgm:pt modelId="{C8A87754-330D-483E-8C4B-768A4A9E4A0D}" type="pres">
      <dgm:prSet presAssocID="{79C8D525-D358-46BB-A9A9-4C0DECCE2065}" presName="horzSpace2" presStyleCnt="0"/>
      <dgm:spPr/>
    </dgm:pt>
    <dgm:pt modelId="{3F87DF6E-9E8D-4AA8-8E1E-31AD36DA5643}" type="pres">
      <dgm:prSet presAssocID="{79C8D525-D358-46BB-A9A9-4C0DECCE2065}" presName="tx2" presStyleLbl="revTx" presStyleIdx="3" presStyleCnt="5"/>
      <dgm:spPr/>
      <dgm:t>
        <a:bodyPr/>
        <a:lstStyle/>
        <a:p>
          <a:endParaRPr lang="uk-UA"/>
        </a:p>
      </dgm:t>
    </dgm:pt>
    <dgm:pt modelId="{3337E103-C095-44AE-9BFB-C6D6C449A4DA}" type="pres">
      <dgm:prSet presAssocID="{79C8D525-D358-46BB-A9A9-4C0DECCE2065}" presName="vert2" presStyleCnt="0"/>
      <dgm:spPr/>
    </dgm:pt>
    <dgm:pt modelId="{82DF2570-1127-4AB7-BA9C-9042C6FD86DE}" type="pres">
      <dgm:prSet presAssocID="{79C8D525-D358-46BB-A9A9-4C0DECCE2065}" presName="thinLine2b" presStyleLbl="callout" presStyleIdx="1" presStyleCnt="3"/>
      <dgm:spPr/>
    </dgm:pt>
    <dgm:pt modelId="{197CADA5-04CE-4DA9-AD07-A1126AD403AC}" type="pres">
      <dgm:prSet presAssocID="{79C8D525-D358-46BB-A9A9-4C0DECCE2065}" presName="vertSpace2b" presStyleCnt="0"/>
      <dgm:spPr/>
    </dgm:pt>
    <dgm:pt modelId="{05370E4E-D13C-4DDC-B7B5-58B45C98F024}" type="pres">
      <dgm:prSet presAssocID="{52A5FEAE-24B7-4385-BE50-7789DCCA7922}" presName="horz2" presStyleCnt="0"/>
      <dgm:spPr/>
    </dgm:pt>
    <dgm:pt modelId="{9649109B-F5A2-4A18-9783-D40AF16BF411}" type="pres">
      <dgm:prSet presAssocID="{52A5FEAE-24B7-4385-BE50-7789DCCA7922}" presName="horzSpace2" presStyleCnt="0"/>
      <dgm:spPr/>
    </dgm:pt>
    <dgm:pt modelId="{E46F810F-993F-4415-824C-5260F78725B2}" type="pres">
      <dgm:prSet presAssocID="{52A5FEAE-24B7-4385-BE50-7789DCCA7922}" presName="tx2" presStyleLbl="revTx" presStyleIdx="4" presStyleCnt="5"/>
      <dgm:spPr/>
      <dgm:t>
        <a:bodyPr/>
        <a:lstStyle/>
        <a:p>
          <a:endParaRPr lang="uk-UA"/>
        </a:p>
      </dgm:t>
    </dgm:pt>
    <dgm:pt modelId="{DD6ED583-921A-4FF0-A667-4E1A5E4CA940}" type="pres">
      <dgm:prSet presAssocID="{52A5FEAE-24B7-4385-BE50-7789DCCA7922}" presName="vert2" presStyleCnt="0"/>
      <dgm:spPr/>
    </dgm:pt>
    <dgm:pt modelId="{ED4E7A71-4DC1-46FF-AC8F-3170B69F0B62}" type="pres">
      <dgm:prSet presAssocID="{52A5FEAE-24B7-4385-BE50-7789DCCA7922}" presName="thinLine2b" presStyleLbl="callout" presStyleIdx="2" presStyleCnt="3"/>
      <dgm:spPr/>
    </dgm:pt>
    <dgm:pt modelId="{7FC11288-B327-49B5-9E69-E3012B8F087B}" type="pres">
      <dgm:prSet presAssocID="{52A5FEAE-24B7-4385-BE50-7789DCCA7922}" presName="vertSpace2b" presStyleCnt="0"/>
      <dgm:spPr/>
    </dgm:pt>
  </dgm:ptLst>
  <dgm:cxnLst>
    <dgm:cxn modelId="{AD01AD34-97FC-42E4-A0C0-7010BD74A211}" srcId="{21FCD37E-85B6-47DD-BDC4-FBDA21C9387B}" destId="{B050E017-A082-4747-8090-B8C38BD414A3}" srcOrd="0" destOrd="0" parTransId="{901A22BB-9257-4E20-8420-1FF98ECAE4AC}" sibTransId="{62B0058F-F9D5-4984-A492-FE3A2A6E7FA3}"/>
    <dgm:cxn modelId="{6A8D91EF-9040-4B38-98C4-3DC5708AE74C}" srcId="{E3AA4B14-FBD3-4341-9991-B56C299EB1E8}" destId="{79C8D525-D358-46BB-A9A9-4C0DECCE2065}" srcOrd="0" destOrd="0" parTransId="{D0F76A72-16ED-4789-B89D-87A4D453AC81}" sibTransId="{BBB3EF35-17B7-40A3-BF62-ADA57DB74FEF}"/>
    <dgm:cxn modelId="{A2D47CBE-EE2B-4D3A-BA15-A7B24B06553A}" srcId="{E3AA4B14-FBD3-4341-9991-B56C299EB1E8}" destId="{52A5FEAE-24B7-4385-BE50-7789DCCA7922}" srcOrd="1" destOrd="0" parTransId="{BF27EF5B-F0B5-4968-A28A-AA4BC103E48C}" sibTransId="{4216F79F-F87C-4FCE-BEF1-3B51932B7213}"/>
    <dgm:cxn modelId="{0036787D-FEEF-4010-A77E-5E54EC892B15}" type="presOf" srcId="{79C8D525-D358-46BB-A9A9-4C0DECCE2065}" destId="{3F87DF6E-9E8D-4AA8-8E1E-31AD36DA5643}" srcOrd="0" destOrd="0" presId="urn:microsoft.com/office/officeart/2008/layout/LinedList"/>
    <dgm:cxn modelId="{A8789714-C883-4F34-93E5-D3D650D359B2}" srcId="{B050E017-A082-4747-8090-B8C38BD414A3}" destId="{924C9103-7917-4B64-BBD7-7441B49EBFE7}" srcOrd="0" destOrd="0" parTransId="{6622D1A8-E469-42C5-8B37-13EAB2B5053D}" sibTransId="{2AD91D03-0C3A-48FB-A552-5268C122D6FB}"/>
    <dgm:cxn modelId="{0C409E87-980B-4C7A-B156-DDBB8491859A}" type="presOf" srcId="{52A5FEAE-24B7-4385-BE50-7789DCCA7922}" destId="{E46F810F-993F-4415-824C-5260F78725B2}" srcOrd="0" destOrd="0" presId="urn:microsoft.com/office/officeart/2008/layout/LinedList"/>
    <dgm:cxn modelId="{143AF7BC-CE41-4EA5-959A-1E53EA31687B}" type="presOf" srcId="{B050E017-A082-4747-8090-B8C38BD414A3}" destId="{08E294D8-5682-4CB0-B40B-B0BEAD585E53}" srcOrd="0" destOrd="0" presId="urn:microsoft.com/office/officeart/2008/layout/LinedList"/>
    <dgm:cxn modelId="{C0F2AE56-C7CB-49F5-951C-538D12AC3E93}" srcId="{21FCD37E-85B6-47DD-BDC4-FBDA21C9387B}" destId="{E3AA4B14-FBD3-4341-9991-B56C299EB1E8}" srcOrd="1" destOrd="0" parTransId="{0C85DC64-CD64-47A1-BC08-15754BD08C45}" sibTransId="{F9A39006-F25F-4D25-B5C2-951C9E9C1B2D}"/>
    <dgm:cxn modelId="{F7DB6837-F1DA-44FD-B343-F10938FEBE7E}" type="presOf" srcId="{924C9103-7917-4B64-BBD7-7441B49EBFE7}" destId="{BCFE384A-5B36-40C6-802C-024337A54EAC}" srcOrd="0" destOrd="0" presId="urn:microsoft.com/office/officeart/2008/layout/LinedList"/>
    <dgm:cxn modelId="{A825F3AC-6AF9-417C-A443-58EB0CB33679}" type="presOf" srcId="{E3AA4B14-FBD3-4341-9991-B56C299EB1E8}" destId="{77586542-171C-437C-A976-39C83B91C9AB}" srcOrd="0" destOrd="0" presId="urn:microsoft.com/office/officeart/2008/layout/LinedList"/>
    <dgm:cxn modelId="{7D8DE97C-7783-4F16-88D9-E0D9C898F66D}" type="presOf" srcId="{21FCD37E-85B6-47DD-BDC4-FBDA21C9387B}" destId="{DA0CA101-5645-403B-BBE7-266AAB888C88}" srcOrd="0" destOrd="0" presId="urn:microsoft.com/office/officeart/2008/layout/LinedList"/>
    <dgm:cxn modelId="{BA1174AB-3B49-4E5F-9ED7-4050D9BC99DC}" type="presParOf" srcId="{DA0CA101-5645-403B-BBE7-266AAB888C88}" destId="{0AB3881E-C860-4585-A9E9-08E14CB7A304}" srcOrd="0" destOrd="0" presId="urn:microsoft.com/office/officeart/2008/layout/LinedList"/>
    <dgm:cxn modelId="{E447F3EB-ED68-4B8C-BB4E-2B7BE2212D03}" type="presParOf" srcId="{DA0CA101-5645-403B-BBE7-266AAB888C88}" destId="{673E9812-3765-4662-9320-E458F2D563BA}" srcOrd="1" destOrd="0" presId="urn:microsoft.com/office/officeart/2008/layout/LinedList"/>
    <dgm:cxn modelId="{003D4E43-939D-4D06-86F6-54FDBD45FD32}" type="presParOf" srcId="{673E9812-3765-4662-9320-E458F2D563BA}" destId="{08E294D8-5682-4CB0-B40B-B0BEAD585E53}" srcOrd="0" destOrd="0" presId="urn:microsoft.com/office/officeart/2008/layout/LinedList"/>
    <dgm:cxn modelId="{007E97BE-3783-4C1D-9ECA-F57F474EBEB3}" type="presParOf" srcId="{673E9812-3765-4662-9320-E458F2D563BA}" destId="{2651F251-A838-44CC-A379-1605671E7D8F}" srcOrd="1" destOrd="0" presId="urn:microsoft.com/office/officeart/2008/layout/LinedList"/>
    <dgm:cxn modelId="{37C47C4A-F458-4C0B-9C12-9D81069C9FC7}" type="presParOf" srcId="{2651F251-A838-44CC-A379-1605671E7D8F}" destId="{44831106-A6E2-4D74-8FBC-AF26B235D6A7}" srcOrd="0" destOrd="0" presId="urn:microsoft.com/office/officeart/2008/layout/LinedList"/>
    <dgm:cxn modelId="{3EB08663-6372-4C98-A886-F0AC8952913C}" type="presParOf" srcId="{2651F251-A838-44CC-A379-1605671E7D8F}" destId="{7C5CFF86-AB0F-47B3-89CF-5EC9437FABE2}" srcOrd="1" destOrd="0" presId="urn:microsoft.com/office/officeart/2008/layout/LinedList"/>
    <dgm:cxn modelId="{9A1365B0-1FEF-4E37-A344-2B10DF18952C}" type="presParOf" srcId="{7C5CFF86-AB0F-47B3-89CF-5EC9437FABE2}" destId="{0D58B82B-A2F4-4D31-A01A-A27011247917}" srcOrd="0" destOrd="0" presId="urn:microsoft.com/office/officeart/2008/layout/LinedList"/>
    <dgm:cxn modelId="{E1768F64-7809-46C5-9213-7687A026C817}" type="presParOf" srcId="{7C5CFF86-AB0F-47B3-89CF-5EC9437FABE2}" destId="{BCFE384A-5B36-40C6-802C-024337A54EAC}" srcOrd="1" destOrd="0" presId="urn:microsoft.com/office/officeart/2008/layout/LinedList"/>
    <dgm:cxn modelId="{515FF95C-E1A4-4819-897A-D84579CA5583}" type="presParOf" srcId="{7C5CFF86-AB0F-47B3-89CF-5EC9437FABE2}" destId="{C1C0BC63-FFB6-43D8-84A8-9E3F63412B90}" srcOrd="2" destOrd="0" presId="urn:microsoft.com/office/officeart/2008/layout/LinedList"/>
    <dgm:cxn modelId="{9C1550CB-247C-4A5C-8389-82B1B8D3FD57}" type="presParOf" srcId="{2651F251-A838-44CC-A379-1605671E7D8F}" destId="{3FE4FE05-1B99-4A68-B6D4-2929DE497A24}" srcOrd="2" destOrd="0" presId="urn:microsoft.com/office/officeart/2008/layout/LinedList"/>
    <dgm:cxn modelId="{F14884F3-EBD4-40BE-8BFD-0C3129CC4710}" type="presParOf" srcId="{2651F251-A838-44CC-A379-1605671E7D8F}" destId="{FD4095D5-8ED4-4F9F-A580-AE8969D1AB84}" srcOrd="3" destOrd="0" presId="urn:microsoft.com/office/officeart/2008/layout/LinedList"/>
    <dgm:cxn modelId="{05F04B56-C67D-4674-9390-EAB54CBD383C}" type="presParOf" srcId="{DA0CA101-5645-403B-BBE7-266AAB888C88}" destId="{3A7F0CEA-182D-4856-BCC2-681BD1F0A4BE}" srcOrd="2" destOrd="0" presId="urn:microsoft.com/office/officeart/2008/layout/LinedList"/>
    <dgm:cxn modelId="{A603C33B-6BDF-41AA-9BE5-BAF9C769856E}" type="presParOf" srcId="{DA0CA101-5645-403B-BBE7-266AAB888C88}" destId="{09BD3557-A230-407E-85D4-5D4F0ED90163}" srcOrd="3" destOrd="0" presId="urn:microsoft.com/office/officeart/2008/layout/LinedList"/>
    <dgm:cxn modelId="{C2485157-2662-4AA4-815B-BD85F9BDC6B0}" type="presParOf" srcId="{09BD3557-A230-407E-85D4-5D4F0ED90163}" destId="{77586542-171C-437C-A976-39C83B91C9AB}" srcOrd="0" destOrd="0" presId="urn:microsoft.com/office/officeart/2008/layout/LinedList"/>
    <dgm:cxn modelId="{5DDC6735-B349-469C-9CC2-E90E04A8CE38}" type="presParOf" srcId="{09BD3557-A230-407E-85D4-5D4F0ED90163}" destId="{39DBB5EE-6704-42A7-AE5C-2D5F9034F91A}" srcOrd="1" destOrd="0" presId="urn:microsoft.com/office/officeart/2008/layout/LinedList"/>
    <dgm:cxn modelId="{F231CB1D-CE59-43E3-B4A7-D71DF89DC8D0}" type="presParOf" srcId="{39DBB5EE-6704-42A7-AE5C-2D5F9034F91A}" destId="{0D921531-D007-496E-AF2C-F4BB5EBE20D1}" srcOrd="0" destOrd="0" presId="urn:microsoft.com/office/officeart/2008/layout/LinedList"/>
    <dgm:cxn modelId="{42218B77-8FBC-46C0-9630-54F7CAE8D046}" type="presParOf" srcId="{39DBB5EE-6704-42A7-AE5C-2D5F9034F91A}" destId="{70F7A85B-B035-4646-B5F3-25466CA1E796}" srcOrd="1" destOrd="0" presId="urn:microsoft.com/office/officeart/2008/layout/LinedList"/>
    <dgm:cxn modelId="{CC54683C-0390-495D-999E-5246BF09D883}" type="presParOf" srcId="{70F7A85B-B035-4646-B5F3-25466CA1E796}" destId="{C8A87754-330D-483E-8C4B-768A4A9E4A0D}" srcOrd="0" destOrd="0" presId="urn:microsoft.com/office/officeart/2008/layout/LinedList"/>
    <dgm:cxn modelId="{5063B8F2-7911-42A9-955F-FE1FA6987B59}" type="presParOf" srcId="{70F7A85B-B035-4646-B5F3-25466CA1E796}" destId="{3F87DF6E-9E8D-4AA8-8E1E-31AD36DA5643}" srcOrd="1" destOrd="0" presId="urn:microsoft.com/office/officeart/2008/layout/LinedList"/>
    <dgm:cxn modelId="{ABD47A04-E56E-4E06-A1BF-0791FEC934D3}" type="presParOf" srcId="{70F7A85B-B035-4646-B5F3-25466CA1E796}" destId="{3337E103-C095-44AE-9BFB-C6D6C449A4DA}" srcOrd="2" destOrd="0" presId="urn:microsoft.com/office/officeart/2008/layout/LinedList"/>
    <dgm:cxn modelId="{87BF6B35-8709-4517-A7BB-93A951DC89F7}" type="presParOf" srcId="{39DBB5EE-6704-42A7-AE5C-2D5F9034F91A}" destId="{82DF2570-1127-4AB7-BA9C-9042C6FD86DE}" srcOrd="2" destOrd="0" presId="urn:microsoft.com/office/officeart/2008/layout/LinedList"/>
    <dgm:cxn modelId="{24F26838-50CC-4D94-90F0-5F0AF309CB20}" type="presParOf" srcId="{39DBB5EE-6704-42A7-AE5C-2D5F9034F91A}" destId="{197CADA5-04CE-4DA9-AD07-A1126AD403AC}" srcOrd="3" destOrd="0" presId="urn:microsoft.com/office/officeart/2008/layout/LinedList"/>
    <dgm:cxn modelId="{79034A43-456F-4523-A290-BFC20CF91F6C}" type="presParOf" srcId="{39DBB5EE-6704-42A7-AE5C-2D5F9034F91A}" destId="{05370E4E-D13C-4DDC-B7B5-58B45C98F024}" srcOrd="4" destOrd="0" presId="urn:microsoft.com/office/officeart/2008/layout/LinedList"/>
    <dgm:cxn modelId="{F687BE3A-F92F-4709-B451-FEFA778395A6}" type="presParOf" srcId="{05370E4E-D13C-4DDC-B7B5-58B45C98F024}" destId="{9649109B-F5A2-4A18-9783-D40AF16BF411}" srcOrd="0" destOrd="0" presId="urn:microsoft.com/office/officeart/2008/layout/LinedList"/>
    <dgm:cxn modelId="{19732DA3-1133-42EB-8C4E-89915476C4AA}" type="presParOf" srcId="{05370E4E-D13C-4DDC-B7B5-58B45C98F024}" destId="{E46F810F-993F-4415-824C-5260F78725B2}" srcOrd="1" destOrd="0" presId="urn:microsoft.com/office/officeart/2008/layout/LinedList"/>
    <dgm:cxn modelId="{1D8AF034-382A-4434-B7C7-AEB220060506}" type="presParOf" srcId="{05370E4E-D13C-4DDC-B7B5-58B45C98F024}" destId="{DD6ED583-921A-4FF0-A667-4E1A5E4CA940}" srcOrd="2" destOrd="0" presId="urn:microsoft.com/office/officeart/2008/layout/LinedList"/>
    <dgm:cxn modelId="{D40041C3-1238-4BC1-9E31-8433C3AFAA10}" type="presParOf" srcId="{39DBB5EE-6704-42A7-AE5C-2D5F9034F91A}" destId="{ED4E7A71-4DC1-46FF-AC8F-3170B69F0B62}" srcOrd="5" destOrd="0" presId="urn:microsoft.com/office/officeart/2008/layout/LinedList"/>
    <dgm:cxn modelId="{4624BAE9-97B3-4428-A934-CDF427DC85C2}" type="presParOf" srcId="{39DBB5EE-6704-42A7-AE5C-2D5F9034F91A}" destId="{7FC11288-B327-49B5-9E69-E3012B8F087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E33A4C-9C5F-4D8B-93AC-0174200C2A5C}" type="doc">
      <dgm:prSet loTypeId="urn:diagrams.loki3.com/BracketList+Icon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68CCFEE1-64F9-4307-BA82-BF006677E7A1}">
      <dgm:prSet phldrT="[Текст]"/>
      <dgm:spPr/>
      <dgm:t>
        <a:bodyPr/>
        <a:lstStyle/>
        <a:p>
          <a:r>
            <a:rPr lang="en-US" dirty="0" smtClean="0"/>
            <a:t>Jira</a:t>
          </a:r>
          <a:endParaRPr lang="uk-UA" dirty="0"/>
        </a:p>
      </dgm:t>
    </dgm:pt>
    <dgm:pt modelId="{D0043334-0618-4103-8B9D-1A558CE68D55}" type="parTrans" cxnId="{29D34734-CE8D-4B3F-B830-3BACE1504BC0}">
      <dgm:prSet/>
      <dgm:spPr/>
      <dgm:t>
        <a:bodyPr/>
        <a:lstStyle/>
        <a:p>
          <a:endParaRPr lang="uk-UA"/>
        </a:p>
      </dgm:t>
    </dgm:pt>
    <dgm:pt modelId="{030D8F65-6648-4787-9263-174EC5CB8551}" type="sibTrans" cxnId="{29D34734-CE8D-4B3F-B830-3BACE1504BC0}">
      <dgm:prSet/>
      <dgm:spPr/>
      <dgm:t>
        <a:bodyPr/>
        <a:lstStyle/>
        <a:p>
          <a:endParaRPr lang="uk-UA"/>
        </a:p>
      </dgm:t>
    </dgm:pt>
    <dgm:pt modelId="{E87B3DCD-0B63-4CE1-A3C5-FC40BF626889}">
      <dgm:prSet phldrT="[Текст]"/>
      <dgm:spPr/>
      <dgm:t>
        <a:bodyPr/>
        <a:lstStyle/>
        <a:p>
          <a:r>
            <a:rPr lang="ru-RU" dirty="0" smtClean="0"/>
            <a:t>Планування спр</a:t>
          </a:r>
          <a:r>
            <a:rPr lang="uk-UA" dirty="0" smtClean="0"/>
            <a:t>інтів, розподіл задач</a:t>
          </a:r>
          <a:endParaRPr lang="uk-UA" dirty="0"/>
        </a:p>
      </dgm:t>
    </dgm:pt>
    <dgm:pt modelId="{CDE1CD23-53FE-4983-90E0-2E40DD53A6AE}" type="parTrans" cxnId="{1C93ECE2-2370-4242-A5F2-D61983F8B8A8}">
      <dgm:prSet/>
      <dgm:spPr/>
      <dgm:t>
        <a:bodyPr/>
        <a:lstStyle/>
        <a:p>
          <a:endParaRPr lang="uk-UA"/>
        </a:p>
      </dgm:t>
    </dgm:pt>
    <dgm:pt modelId="{73E48224-D34C-4810-A8F4-7BBB916C4F1B}" type="sibTrans" cxnId="{1C93ECE2-2370-4242-A5F2-D61983F8B8A8}">
      <dgm:prSet/>
      <dgm:spPr/>
      <dgm:t>
        <a:bodyPr/>
        <a:lstStyle/>
        <a:p>
          <a:endParaRPr lang="uk-UA"/>
        </a:p>
      </dgm:t>
    </dgm:pt>
    <dgm:pt modelId="{47707C93-3195-4246-BBDD-CFA455F002DD}">
      <dgm:prSet phldrT="[Текст]"/>
      <dgm:spPr/>
      <dgm:t>
        <a:bodyPr/>
        <a:lstStyle/>
        <a:p>
          <a:r>
            <a:rPr lang="en-US" b="0" i="0" dirty="0" err="1" smtClean="0"/>
            <a:t>GanttPro</a:t>
          </a:r>
          <a:endParaRPr lang="uk-UA" dirty="0"/>
        </a:p>
      </dgm:t>
    </dgm:pt>
    <dgm:pt modelId="{EEFEA056-95CA-42F0-B501-84A30296CB5C}" type="parTrans" cxnId="{2FE67172-A554-493A-B418-9E227CA3B305}">
      <dgm:prSet/>
      <dgm:spPr/>
      <dgm:t>
        <a:bodyPr/>
        <a:lstStyle/>
        <a:p>
          <a:endParaRPr lang="uk-UA"/>
        </a:p>
      </dgm:t>
    </dgm:pt>
    <dgm:pt modelId="{9334560F-1103-4CFB-B17B-2E2B0CE89235}" type="sibTrans" cxnId="{2FE67172-A554-493A-B418-9E227CA3B305}">
      <dgm:prSet/>
      <dgm:spPr/>
      <dgm:t>
        <a:bodyPr/>
        <a:lstStyle/>
        <a:p>
          <a:endParaRPr lang="uk-UA"/>
        </a:p>
      </dgm:t>
    </dgm:pt>
    <dgm:pt modelId="{B04C85B7-9332-4D4C-B63F-2AF2D5595177}">
      <dgm:prSet phldrT="[Текст]"/>
      <dgm:spPr/>
      <dgm:t>
        <a:bodyPr/>
        <a:lstStyle/>
        <a:p>
          <a:r>
            <a:rPr lang="uk-UA" dirty="0" smtClean="0"/>
            <a:t>Візуалізація</a:t>
          </a:r>
          <a:endParaRPr lang="uk-UA" dirty="0"/>
        </a:p>
      </dgm:t>
    </dgm:pt>
    <dgm:pt modelId="{B82A7D6E-2BF4-41A9-9075-8A3010BB3F94}" type="parTrans" cxnId="{CA824435-D429-43EE-9F6D-E45199EB678D}">
      <dgm:prSet/>
      <dgm:spPr/>
      <dgm:t>
        <a:bodyPr/>
        <a:lstStyle/>
        <a:p>
          <a:endParaRPr lang="uk-UA"/>
        </a:p>
      </dgm:t>
    </dgm:pt>
    <dgm:pt modelId="{808B10C6-A6C3-48E3-BC24-A4A85AF1F5F8}" type="sibTrans" cxnId="{CA824435-D429-43EE-9F6D-E45199EB678D}">
      <dgm:prSet/>
      <dgm:spPr/>
      <dgm:t>
        <a:bodyPr/>
        <a:lstStyle/>
        <a:p>
          <a:endParaRPr lang="uk-UA"/>
        </a:p>
      </dgm:t>
    </dgm:pt>
    <dgm:pt modelId="{E81FB3C3-15A7-49A2-B5E7-CF59A7DFF7B7}">
      <dgm:prSet phldrT="[Текст]"/>
      <dgm:spPr/>
      <dgm:t>
        <a:bodyPr/>
        <a:lstStyle/>
        <a:p>
          <a:r>
            <a:rPr lang="uk-UA" dirty="0" smtClean="0"/>
            <a:t>Пріоритезація та обговорення</a:t>
          </a:r>
          <a:endParaRPr lang="uk-UA" dirty="0"/>
        </a:p>
      </dgm:t>
    </dgm:pt>
    <dgm:pt modelId="{1CFA08D1-74EC-4E7C-B438-2AF1A8D7315C}" type="parTrans" cxnId="{A654CA36-85F6-4665-8E3C-E67DAD2E06FA}">
      <dgm:prSet/>
      <dgm:spPr/>
      <dgm:t>
        <a:bodyPr/>
        <a:lstStyle/>
        <a:p>
          <a:endParaRPr lang="uk-UA"/>
        </a:p>
      </dgm:t>
    </dgm:pt>
    <dgm:pt modelId="{AA853A75-CD22-4BC7-B972-C31C945964F8}" type="sibTrans" cxnId="{A654CA36-85F6-4665-8E3C-E67DAD2E06FA}">
      <dgm:prSet/>
      <dgm:spPr/>
      <dgm:t>
        <a:bodyPr/>
        <a:lstStyle/>
        <a:p>
          <a:endParaRPr lang="uk-UA"/>
        </a:p>
      </dgm:t>
    </dgm:pt>
    <dgm:pt modelId="{66537C72-09FA-4117-ABC5-823980B18655}">
      <dgm:prSet phldrT="[Текст]"/>
      <dgm:spPr/>
      <dgm:t>
        <a:bodyPr/>
        <a:lstStyle/>
        <a:p>
          <a:r>
            <a:rPr lang="uk-UA" dirty="0" smtClean="0"/>
            <a:t>Візуалізація процесу роботи над задачею</a:t>
          </a:r>
          <a:endParaRPr lang="uk-UA" dirty="0"/>
        </a:p>
      </dgm:t>
    </dgm:pt>
    <dgm:pt modelId="{E5DC3221-0DB1-4921-A9D9-D85D44A15A11}" type="parTrans" cxnId="{8CFDE954-79BA-450C-A393-C9A884452935}">
      <dgm:prSet/>
      <dgm:spPr/>
      <dgm:t>
        <a:bodyPr/>
        <a:lstStyle/>
        <a:p>
          <a:endParaRPr lang="uk-UA"/>
        </a:p>
      </dgm:t>
    </dgm:pt>
    <dgm:pt modelId="{D5A0754B-256D-411C-BE50-D6A941A9DE9E}" type="sibTrans" cxnId="{8CFDE954-79BA-450C-A393-C9A884452935}">
      <dgm:prSet/>
      <dgm:spPr/>
      <dgm:t>
        <a:bodyPr/>
        <a:lstStyle/>
        <a:p>
          <a:endParaRPr lang="uk-UA"/>
        </a:p>
      </dgm:t>
    </dgm:pt>
    <dgm:pt modelId="{26F873BD-4A8D-4779-B1D9-C9BF57A712C1}">
      <dgm:prSet phldrT="[Текст]"/>
      <dgm:spPr/>
      <dgm:t>
        <a:bodyPr/>
        <a:lstStyle/>
        <a:p>
          <a:r>
            <a:rPr lang="uk-UA" dirty="0" smtClean="0"/>
            <a:t>Розбиття та взаємозв'язок задача</a:t>
          </a:r>
          <a:endParaRPr lang="uk-UA" dirty="0"/>
        </a:p>
      </dgm:t>
    </dgm:pt>
    <dgm:pt modelId="{2A819473-9B8E-4637-BCFF-5CE4EA417E30}" type="parTrans" cxnId="{BA40FB25-D99A-452A-955E-C8A0B9F9DBD1}">
      <dgm:prSet/>
      <dgm:spPr/>
      <dgm:t>
        <a:bodyPr/>
        <a:lstStyle/>
        <a:p>
          <a:endParaRPr lang="uk-UA"/>
        </a:p>
      </dgm:t>
    </dgm:pt>
    <dgm:pt modelId="{F3EB5E27-1975-49DE-91F1-D9ECA0B1B632}" type="sibTrans" cxnId="{BA40FB25-D99A-452A-955E-C8A0B9F9DBD1}">
      <dgm:prSet/>
      <dgm:spPr/>
      <dgm:t>
        <a:bodyPr/>
        <a:lstStyle/>
        <a:p>
          <a:endParaRPr lang="uk-UA"/>
        </a:p>
      </dgm:t>
    </dgm:pt>
    <dgm:pt modelId="{97B6C91D-5DAE-485E-8224-3A6D55B490A6}">
      <dgm:prSet phldrT="[Текст]"/>
      <dgm:spPr/>
      <dgm:t>
        <a:bodyPr/>
        <a:lstStyle/>
        <a:p>
          <a:r>
            <a:rPr lang="uk-UA" dirty="0" smtClean="0"/>
            <a:t>Ролі та права доступу</a:t>
          </a:r>
          <a:endParaRPr lang="uk-UA" dirty="0"/>
        </a:p>
      </dgm:t>
    </dgm:pt>
    <dgm:pt modelId="{86988E61-1C22-4614-9280-16B2F8708079}" type="parTrans" cxnId="{A491CF3D-8A6D-4E4A-8636-72A48FFCFDBB}">
      <dgm:prSet/>
      <dgm:spPr/>
      <dgm:t>
        <a:bodyPr/>
        <a:lstStyle/>
        <a:p>
          <a:endParaRPr lang="uk-UA"/>
        </a:p>
      </dgm:t>
    </dgm:pt>
    <dgm:pt modelId="{C2F04513-DFD5-46DA-AD4C-EBCA7AEE86A1}" type="sibTrans" cxnId="{A491CF3D-8A6D-4E4A-8636-72A48FFCFDBB}">
      <dgm:prSet/>
      <dgm:spPr/>
      <dgm:t>
        <a:bodyPr/>
        <a:lstStyle/>
        <a:p>
          <a:endParaRPr lang="uk-UA"/>
        </a:p>
      </dgm:t>
    </dgm:pt>
    <dgm:pt modelId="{A21004F4-1DB5-459B-9B79-1CEC181F750B}">
      <dgm:prSet phldrT="[Текст]"/>
      <dgm:spPr/>
      <dgm:t>
        <a:bodyPr/>
        <a:lstStyle/>
        <a:p>
          <a:r>
            <a:rPr lang="uk-UA" dirty="0" smtClean="0"/>
            <a:t>Створення та призначення задач</a:t>
          </a:r>
          <a:endParaRPr lang="uk-UA" dirty="0"/>
        </a:p>
      </dgm:t>
    </dgm:pt>
    <dgm:pt modelId="{9F0A19C5-E12E-44E0-82C4-B699C6865ABA}" type="parTrans" cxnId="{C3D99496-EB2E-4422-A900-DC7B46969D9F}">
      <dgm:prSet/>
      <dgm:spPr/>
      <dgm:t>
        <a:bodyPr/>
        <a:lstStyle/>
        <a:p>
          <a:endParaRPr lang="uk-UA"/>
        </a:p>
      </dgm:t>
    </dgm:pt>
    <dgm:pt modelId="{36107978-7345-4497-A003-FFF2D8884175}" type="sibTrans" cxnId="{C3D99496-EB2E-4422-A900-DC7B46969D9F}">
      <dgm:prSet/>
      <dgm:spPr/>
      <dgm:t>
        <a:bodyPr/>
        <a:lstStyle/>
        <a:p>
          <a:endParaRPr lang="uk-UA"/>
        </a:p>
      </dgm:t>
    </dgm:pt>
    <dgm:pt modelId="{64FA3D38-AF61-490A-891C-88EAAE79FDAC}" type="pres">
      <dgm:prSet presAssocID="{40E33A4C-9C5F-4D8B-93AC-0174200C2A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14FDB7E-00E8-4134-9EBC-959A6B984412}" type="pres">
      <dgm:prSet presAssocID="{68CCFEE1-64F9-4307-BA82-BF006677E7A1}" presName="linNode" presStyleCnt="0"/>
      <dgm:spPr/>
    </dgm:pt>
    <dgm:pt modelId="{1F8262C4-3C4F-4247-9EA3-301EB32B476F}" type="pres">
      <dgm:prSet presAssocID="{68CCFEE1-64F9-4307-BA82-BF006677E7A1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ABADFA0-93E6-4E4F-81BD-B643626B93F0}" type="pres">
      <dgm:prSet presAssocID="{68CCFEE1-64F9-4307-BA82-BF006677E7A1}" presName="bracket" presStyleLbl="parChTrans1D1" presStyleIdx="0" presStyleCnt="2"/>
      <dgm:spPr/>
    </dgm:pt>
    <dgm:pt modelId="{FE83F3A2-DD04-43D8-B7AD-A36C17843849}" type="pres">
      <dgm:prSet presAssocID="{68CCFEE1-64F9-4307-BA82-BF006677E7A1}" presName="spH" presStyleCnt="0"/>
      <dgm:spPr/>
    </dgm:pt>
    <dgm:pt modelId="{29DBBFFB-9C38-463E-BE71-125785FC2594}" type="pres">
      <dgm:prSet presAssocID="{68CCFEE1-64F9-4307-BA82-BF006677E7A1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019FC35-8E8D-403D-BF02-5B72110B62CC}" type="pres">
      <dgm:prSet presAssocID="{030D8F65-6648-4787-9263-174EC5CB8551}" presName="spV" presStyleCnt="0"/>
      <dgm:spPr/>
    </dgm:pt>
    <dgm:pt modelId="{5BE3E0AA-B87D-431F-8C9B-B4425A6D06EA}" type="pres">
      <dgm:prSet presAssocID="{47707C93-3195-4246-BBDD-CFA455F002DD}" presName="linNode" presStyleCnt="0"/>
      <dgm:spPr/>
    </dgm:pt>
    <dgm:pt modelId="{D1A6AEF2-D41B-482F-9E35-D343A9E35B38}" type="pres">
      <dgm:prSet presAssocID="{47707C93-3195-4246-BBDD-CFA455F002DD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A985398-0D8E-487B-A50F-506194552AEE}" type="pres">
      <dgm:prSet presAssocID="{47707C93-3195-4246-BBDD-CFA455F002DD}" presName="bracket" presStyleLbl="parChTrans1D1" presStyleIdx="1" presStyleCnt="2"/>
      <dgm:spPr/>
    </dgm:pt>
    <dgm:pt modelId="{4FBDC659-18CE-459C-96E3-EA53C5054B1D}" type="pres">
      <dgm:prSet presAssocID="{47707C93-3195-4246-BBDD-CFA455F002DD}" presName="spH" presStyleCnt="0"/>
      <dgm:spPr/>
    </dgm:pt>
    <dgm:pt modelId="{86F4CC15-34D1-437A-B68B-4F0F11084C3F}" type="pres">
      <dgm:prSet presAssocID="{47707C93-3195-4246-BBDD-CFA455F002DD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C25B732A-E91D-4FC0-BA0F-2AA8D9343E21}" type="presOf" srcId="{A21004F4-1DB5-459B-9B79-1CEC181F750B}" destId="{86F4CC15-34D1-437A-B68B-4F0F11084C3F}" srcOrd="0" destOrd="0" presId="urn:diagrams.loki3.com/BracketList+Icon"/>
    <dgm:cxn modelId="{2FE67172-A554-493A-B418-9E227CA3B305}" srcId="{40E33A4C-9C5F-4D8B-93AC-0174200C2A5C}" destId="{47707C93-3195-4246-BBDD-CFA455F002DD}" srcOrd="1" destOrd="0" parTransId="{EEFEA056-95CA-42F0-B501-84A30296CB5C}" sibTransId="{9334560F-1103-4CFB-B17B-2E2B0CE89235}"/>
    <dgm:cxn modelId="{5F0DB6AE-B2D7-4EED-B631-E1A9208608A2}" type="presOf" srcId="{47707C93-3195-4246-BBDD-CFA455F002DD}" destId="{D1A6AEF2-D41B-482F-9E35-D343A9E35B38}" srcOrd="0" destOrd="0" presId="urn:diagrams.loki3.com/BracketList+Icon"/>
    <dgm:cxn modelId="{A6A38EC3-B2B7-4A78-BC86-2CDD1FCE5A71}" type="presOf" srcId="{26F873BD-4A8D-4779-B1D9-C9BF57A712C1}" destId="{86F4CC15-34D1-437A-B68B-4F0F11084C3F}" srcOrd="0" destOrd="2" presId="urn:diagrams.loki3.com/BracketList+Icon"/>
    <dgm:cxn modelId="{68D42F8A-BB2E-4F2A-A5E9-83835F7B7D25}" type="presOf" srcId="{B04C85B7-9332-4D4C-B63F-2AF2D5595177}" destId="{86F4CC15-34D1-437A-B68B-4F0F11084C3F}" srcOrd="0" destOrd="1" presId="urn:diagrams.loki3.com/BracketList+Icon"/>
    <dgm:cxn modelId="{0FD3B27D-3883-4D27-B562-4F51D93AE924}" type="presOf" srcId="{E87B3DCD-0B63-4CE1-A3C5-FC40BF626889}" destId="{29DBBFFB-9C38-463E-BE71-125785FC2594}" srcOrd="0" destOrd="0" presId="urn:diagrams.loki3.com/BracketList+Icon"/>
    <dgm:cxn modelId="{D65994D4-15C4-49DE-8FDD-A7F600F33D2F}" type="presOf" srcId="{68CCFEE1-64F9-4307-BA82-BF006677E7A1}" destId="{1F8262C4-3C4F-4247-9EA3-301EB32B476F}" srcOrd="0" destOrd="0" presId="urn:diagrams.loki3.com/BracketList+Icon"/>
    <dgm:cxn modelId="{C3D99496-EB2E-4422-A900-DC7B46969D9F}" srcId="{47707C93-3195-4246-BBDD-CFA455F002DD}" destId="{A21004F4-1DB5-459B-9B79-1CEC181F750B}" srcOrd="0" destOrd="0" parTransId="{9F0A19C5-E12E-44E0-82C4-B699C6865ABA}" sibTransId="{36107978-7345-4497-A003-FFF2D8884175}"/>
    <dgm:cxn modelId="{BA40FB25-D99A-452A-955E-C8A0B9F9DBD1}" srcId="{47707C93-3195-4246-BBDD-CFA455F002DD}" destId="{26F873BD-4A8D-4779-B1D9-C9BF57A712C1}" srcOrd="2" destOrd="0" parTransId="{2A819473-9B8E-4637-BCFF-5CE4EA417E30}" sibTransId="{F3EB5E27-1975-49DE-91F1-D9ECA0B1B632}"/>
    <dgm:cxn modelId="{CA824435-D429-43EE-9F6D-E45199EB678D}" srcId="{47707C93-3195-4246-BBDD-CFA455F002DD}" destId="{B04C85B7-9332-4D4C-B63F-2AF2D5595177}" srcOrd="1" destOrd="0" parTransId="{B82A7D6E-2BF4-41A9-9075-8A3010BB3F94}" sibTransId="{808B10C6-A6C3-48E3-BC24-A4A85AF1F5F8}"/>
    <dgm:cxn modelId="{8CFDE954-79BA-450C-A393-C9A884452935}" srcId="{68CCFEE1-64F9-4307-BA82-BF006677E7A1}" destId="{66537C72-09FA-4117-ABC5-823980B18655}" srcOrd="2" destOrd="0" parTransId="{E5DC3221-0DB1-4921-A9D9-D85D44A15A11}" sibTransId="{D5A0754B-256D-411C-BE50-D6A941A9DE9E}"/>
    <dgm:cxn modelId="{D9C0E4CD-4EA8-4285-9B78-A8AAB7A25576}" type="presOf" srcId="{40E33A4C-9C5F-4D8B-93AC-0174200C2A5C}" destId="{64FA3D38-AF61-490A-891C-88EAAE79FDAC}" srcOrd="0" destOrd="0" presId="urn:diagrams.loki3.com/BracketList+Icon"/>
    <dgm:cxn modelId="{DC609E03-B5C0-43CB-94A6-19846DA24907}" type="presOf" srcId="{97B6C91D-5DAE-485E-8224-3A6D55B490A6}" destId="{86F4CC15-34D1-437A-B68B-4F0F11084C3F}" srcOrd="0" destOrd="3" presId="urn:diagrams.loki3.com/BracketList+Icon"/>
    <dgm:cxn modelId="{1C93ECE2-2370-4242-A5F2-D61983F8B8A8}" srcId="{68CCFEE1-64F9-4307-BA82-BF006677E7A1}" destId="{E87B3DCD-0B63-4CE1-A3C5-FC40BF626889}" srcOrd="0" destOrd="0" parTransId="{CDE1CD23-53FE-4983-90E0-2E40DD53A6AE}" sibTransId="{73E48224-D34C-4810-A8F4-7BBB916C4F1B}"/>
    <dgm:cxn modelId="{A491CF3D-8A6D-4E4A-8636-72A48FFCFDBB}" srcId="{47707C93-3195-4246-BBDD-CFA455F002DD}" destId="{97B6C91D-5DAE-485E-8224-3A6D55B490A6}" srcOrd="3" destOrd="0" parTransId="{86988E61-1C22-4614-9280-16B2F8708079}" sibTransId="{C2F04513-DFD5-46DA-AD4C-EBCA7AEE86A1}"/>
    <dgm:cxn modelId="{A654CA36-85F6-4665-8E3C-E67DAD2E06FA}" srcId="{68CCFEE1-64F9-4307-BA82-BF006677E7A1}" destId="{E81FB3C3-15A7-49A2-B5E7-CF59A7DFF7B7}" srcOrd="1" destOrd="0" parTransId="{1CFA08D1-74EC-4E7C-B438-2AF1A8D7315C}" sibTransId="{AA853A75-CD22-4BC7-B972-C31C945964F8}"/>
    <dgm:cxn modelId="{2E55051F-B4C4-433E-A666-A0646BBE2648}" type="presOf" srcId="{66537C72-09FA-4117-ABC5-823980B18655}" destId="{29DBBFFB-9C38-463E-BE71-125785FC2594}" srcOrd="0" destOrd="2" presId="urn:diagrams.loki3.com/BracketList+Icon"/>
    <dgm:cxn modelId="{29D34734-CE8D-4B3F-B830-3BACE1504BC0}" srcId="{40E33A4C-9C5F-4D8B-93AC-0174200C2A5C}" destId="{68CCFEE1-64F9-4307-BA82-BF006677E7A1}" srcOrd="0" destOrd="0" parTransId="{D0043334-0618-4103-8B9D-1A558CE68D55}" sibTransId="{030D8F65-6648-4787-9263-174EC5CB8551}"/>
    <dgm:cxn modelId="{7ECDD286-F6A8-4060-90D3-E226FAE38F05}" type="presOf" srcId="{E81FB3C3-15A7-49A2-B5E7-CF59A7DFF7B7}" destId="{29DBBFFB-9C38-463E-BE71-125785FC2594}" srcOrd="0" destOrd="1" presId="urn:diagrams.loki3.com/BracketList+Icon"/>
    <dgm:cxn modelId="{30A9E10D-8D18-4BAE-B372-C7CBD8546F03}" type="presParOf" srcId="{64FA3D38-AF61-490A-891C-88EAAE79FDAC}" destId="{414FDB7E-00E8-4134-9EBC-959A6B984412}" srcOrd="0" destOrd="0" presId="urn:diagrams.loki3.com/BracketList+Icon"/>
    <dgm:cxn modelId="{D5A588FC-58BB-46FB-AE8D-7609167182FD}" type="presParOf" srcId="{414FDB7E-00E8-4134-9EBC-959A6B984412}" destId="{1F8262C4-3C4F-4247-9EA3-301EB32B476F}" srcOrd="0" destOrd="0" presId="urn:diagrams.loki3.com/BracketList+Icon"/>
    <dgm:cxn modelId="{83EB073C-2B7B-4D8F-B6C8-FB1CC1D71C2A}" type="presParOf" srcId="{414FDB7E-00E8-4134-9EBC-959A6B984412}" destId="{2ABADFA0-93E6-4E4F-81BD-B643626B93F0}" srcOrd="1" destOrd="0" presId="urn:diagrams.loki3.com/BracketList+Icon"/>
    <dgm:cxn modelId="{598F3C4F-33E8-41EF-8D55-6A39B0F90436}" type="presParOf" srcId="{414FDB7E-00E8-4134-9EBC-959A6B984412}" destId="{FE83F3A2-DD04-43D8-B7AD-A36C17843849}" srcOrd="2" destOrd="0" presId="urn:diagrams.loki3.com/BracketList+Icon"/>
    <dgm:cxn modelId="{C829DBA6-A7BE-4495-BBAD-6138E3CA5CD0}" type="presParOf" srcId="{414FDB7E-00E8-4134-9EBC-959A6B984412}" destId="{29DBBFFB-9C38-463E-BE71-125785FC2594}" srcOrd="3" destOrd="0" presId="urn:diagrams.loki3.com/BracketList+Icon"/>
    <dgm:cxn modelId="{D91DDF89-51A9-426E-8BAF-A7EBFFACAAE6}" type="presParOf" srcId="{64FA3D38-AF61-490A-891C-88EAAE79FDAC}" destId="{D019FC35-8E8D-403D-BF02-5B72110B62CC}" srcOrd="1" destOrd="0" presId="urn:diagrams.loki3.com/BracketList+Icon"/>
    <dgm:cxn modelId="{9419CCDE-8DC1-4CC4-9CD4-E847A346836D}" type="presParOf" srcId="{64FA3D38-AF61-490A-891C-88EAAE79FDAC}" destId="{5BE3E0AA-B87D-431F-8C9B-B4425A6D06EA}" srcOrd="2" destOrd="0" presId="urn:diagrams.loki3.com/BracketList+Icon"/>
    <dgm:cxn modelId="{9CAFB823-E868-43AA-B5F8-DAD4FCD8D2A5}" type="presParOf" srcId="{5BE3E0AA-B87D-431F-8C9B-B4425A6D06EA}" destId="{D1A6AEF2-D41B-482F-9E35-D343A9E35B38}" srcOrd="0" destOrd="0" presId="urn:diagrams.loki3.com/BracketList+Icon"/>
    <dgm:cxn modelId="{0DD6A979-469B-49EE-A671-42C2B2888CB5}" type="presParOf" srcId="{5BE3E0AA-B87D-431F-8C9B-B4425A6D06EA}" destId="{8A985398-0D8E-487B-A50F-506194552AEE}" srcOrd="1" destOrd="0" presId="urn:diagrams.loki3.com/BracketList+Icon"/>
    <dgm:cxn modelId="{233A04D7-81AD-412B-853B-2144BF6982C8}" type="presParOf" srcId="{5BE3E0AA-B87D-431F-8C9B-B4425A6D06EA}" destId="{4FBDC659-18CE-459C-96E3-EA53C5054B1D}" srcOrd="2" destOrd="0" presId="urn:diagrams.loki3.com/BracketList+Icon"/>
    <dgm:cxn modelId="{69A7073D-F21A-4A8E-B5E9-A1E54837C6C7}" type="presParOf" srcId="{5BE3E0AA-B87D-431F-8C9B-B4425A6D06EA}" destId="{86F4CC15-34D1-437A-B68B-4F0F11084C3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562C74-9BB3-46FB-827F-8B4BFA9120DF}" type="doc">
      <dgm:prSet loTypeId="urn:diagrams.loki3.com/BracketList+Icon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9AA9754-65A5-4C41-9EBA-C3B97EE21D1C}">
      <dgm:prSet phldrT="[Текст]"/>
      <dgm:spPr/>
      <dgm:t>
        <a:bodyPr/>
        <a:lstStyle/>
        <a:p>
          <a:r>
            <a:rPr lang="en-US" b="0" i="0" dirty="0" smtClean="0"/>
            <a:t>Gemini</a:t>
          </a:r>
          <a:endParaRPr lang="uk-UA" dirty="0"/>
        </a:p>
      </dgm:t>
    </dgm:pt>
    <dgm:pt modelId="{A89640FD-90BC-447E-A780-D6C183376E65}" type="parTrans" cxnId="{22665C94-6ED8-42C6-9531-0ECC77F5BD2E}">
      <dgm:prSet/>
      <dgm:spPr/>
      <dgm:t>
        <a:bodyPr/>
        <a:lstStyle/>
        <a:p>
          <a:endParaRPr lang="uk-UA"/>
        </a:p>
      </dgm:t>
    </dgm:pt>
    <dgm:pt modelId="{9C42F207-6218-4E6C-87B2-4C9694C3C7E7}" type="sibTrans" cxnId="{22665C94-6ED8-42C6-9531-0ECC77F5BD2E}">
      <dgm:prSet/>
      <dgm:spPr/>
      <dgm:t>
        <a:bodyPr/>
        <a:lstStyle/>
        <a:p>
          <a:endParaRPr lang="uk-UA"/>
        </a:p>
      </dgm:t>
    </dgm:pt>
    <dgm:pt modelId="{F93784FF-BA70-4BA1-A1D2-FE64BAE90C3B}">
      <dgm:prSet phldrT="[Текст]"/>
      <dgm:spPr/>
      <dgm:t>
        <a:bodyPr/>
        <a:lstStyle/>
        <a:p>
          <a:r>
            <a:rPr lang="uk-UA" dirty="0" smtClean="0"/>
            <a:t>Керування </a:t>
          </a:r>
          <a:r>
            <a:rPr lang="uk-UA" dirty="0" err="1" smtClean="0"/>
            <a:t>багами</a:t>
          </a:r>
          <a:endParaRPr lang="uk-UA" dirty="0"/>
        </a:p>
      </dgm:t>
    </dgm:pt>
    <dgm:pt modelId="{9325628B-0AC6-42C5-9E05-8E472F8AD199}" type="parTrans" cxnId="{D34B3588-C708-4DEF-A698-9386CD53235C}">
      <dgm:prSet/>
      <dgm:spPr/>
      <dgm:t>
        <a:bodyPr/>
        <a:lstStyle/>
        <a:p>
          <a:endParaRPr lang="uk-UA"/>
        </a:p>
      </dgm:t>
    </dgm:pt>
    <dgm:pt modelId="{C5ABEF51-A028-4064-B0D4-8E88F790E696}" type="sibTrans" cxnId="{D34B3588-C708-4DEF-A698-9386CD53235C}">
      <dgm:prSet/>
      <dgm:spPr/>
      <dgm:t>
        <a:bodyPr/>
        <a:lstStyle/>
        <a:p>
          <a:endParaRPr lang="uk-UA"/>
        </a:p>
      </dgm:t>
    </dgm:pt>
    <dgm:pt modelId="{AE9F724D-BBF0-45DD-9A52-FC085283E04F}">
      <dgm:prSet phldrT="[Текст]"/>
      <dgm:spPr/>
      <dgm:t>
        <a:bodyPr/>
        <a:lstStyle/>
        <a:p>
          <a:r>
            <a:rPr lang="en-US" b="0" i="0" u="none" dirty="0" err="1" smtClean="0"/>
            <a:t>ManagePro</a:t>
          </a:r>
          <a:endParaRPr lang="uk-UA" b="0" i="0" u="none" dirty="0"/>
        </a:p>
      </dgm:t>
    </dgm:pt>
    <dgm:pt modelId="{AC543C26-0930-4681-BE75-BE689B3C9D42}" type="parTrans" cxnId="{16C85926-743D-4CE5-BD15-64A75BD61ACB}">
      <dgm:prSet/>
      <dgm:spPr/>
      <dgm:t>
        <a:bodyPr/>
        <a:lstStyle/>
        <a:p>
          <a:endParaRPr lang="uk-UA"/>
        </a:p>
      </dgm:t>
    </dgm:pt>
    <dgm:pt modelId="{FB9F35BE-177A-4D78-84A3-F171C4A5F4C6}" type="sibTrans" cxnId="{16C85926-743D-4CE5-BD15-64A75BD61ACB}">
      <dgm:prSet/>
      <dgm:spPr/>
      <dgm:t>
        <a:bodyPr/>
        <a:lstStyle/>
        <a:p>
          <a:endParaRPr lang="uk-UA"/>
        </a:p>
      </dgm:t>
    </dgm:pt>
    <dgm:pt modelId="{87634142-7D41-450C-BD20-5D65A8508129}">
      <dgm:prSet phldrT="[Текст]"/>
      <dgm:spPr/>
      <dgm:t>
        <a:bodyPr/>
        <a:lstStyle/>
        <a:p>
          <a:r>
            <a:rPr lang="uk-UA" dirty="0" smtClean="0"/>
            <a:t>Призначення задач та </a:t>
          </a:r>
          <a:r>
            <a:rPr lang="uk-UA" dirty="0" err="1" smtClean="0"/>
            <a:t>пріоритезація</a:t>
          </a:r>
          <a:endParaRPr lang="uk-UA" dirty="0"/>
        </a:p>
      </dgm:t>
    </dgm:pt>
    <dgm:pt modelId="{166EF6EB-6AB2-4B5E-BFA6-AD7C92FA88D9}" type="parTrans" cxnId="{34D0E6F3-B20E-4BEB-94FE-C8742573955A}">
      <dgm:prSet/>
      <dgm:spPr/>
      <dgm:t>
        <a:bodyPr/>
        <a:lstStyle/>
        <a:p>
          <a:endParaRPr lang="uk-UA"/>
        </a:p>
      </dgm:t>
    </dgm:pt>
    <dgm:pt modelId="{0AF0A33F-1309-45BF-8B48-8AB133148C63}" type="sibTrans" cxnId="{34D0E6F3-B20E-4BEB-94FE-C8742573955A}">
      <dgm:prSet/>
      <dgm:spPr/>
      <dgm:t>
        <a:bodyPr/>
        <a:lstStyle/>
        <a:p>
          <a:endParaRPr lang="uk-UA"/>
        </a:p>
      </dgm:t>
    </dgm:pt>
    <dgm:pt modelId="{E1DE616C-8700-4A22-846B-B0345573AC11}">
      <dgm:prSet phldrT="[Текст]"/>
      <dgm:spPr/>
      <dgm:t>
        <a:bodyPr/>
        <a:lstStyle/>
        <a:p>
          <a:r>
            <a:rPr lang="uk-UA" dirty="0" smtClean="0"/>
            <a:t>Історія користувача</a:t>
          </a:r>
          <a:endParaRPr lang="uk-UA" dirty="0"/>
        </a:p>
      </dgm:t>
    </dgm:pt>
    <dgm:pt modelId="{2BE469C3-72B5-404E-87EA-0B29DBDF51B1}" type="parTrans" cxnId="{AF327AB0-BA44-47E2-9AAE-320928CDD14A}">
      <dgm:prSet/>
      <dgm:spPr/>
      <dgm:t>
        <a:bodyPr/>
        <a:lstStyle/>
        <a:p>
          <a:endParaRPr lang="uk-UA"/>
        </a:p>
      </dgm:t>
    </dgm:pt>
    <dgm:pt modelId="{65EFB946-01CD-4461-9885-50A5D31219F0}" type="sibTrans" cxnId="{AF327AB0-BA44-47E2-9AAE-320928CDD14A}">
      <dgm:prSet/>
      <dgm:spPr/>
      <dgm:t>
        <a:bodyPr/>
        <a:lstStyle/>
        <a:p>
          <a:endParaRPr lang="uk-UA"/>
        </a:p>
      </dgm:t>
    </dgm:pt>
    <dgm:pt modelId="{3B9151B8-6E7B-4EE2-997E-F9ECD24C5116}">
      <dgm:prSet phldrT="[Текст]"/>
      <dgm:spPr/>
      <dgm:t>
        <a:bodyPr/>
        <a:lstStyle/>
        <a:p>
          <a:r>
            <a:rPr lang="uk-UA" dirty="0" smtClean="0"/>
            <a:t>Візуалізація </a:t>
          </a:r>
          <a:endParaRPr lang="uk-UA" dirty="0"/>
        </a:p>
      </dgm:t>
    </dgm:pt>
    <dgm:pt modelId="{C5CF758C-84E2-427C-9806-1EA377697FE1}" type="parTrans" cxnId="{869530C6-76A0-4E12-8730-253C8326FA92}">
      <dgm:prSet/>
      <dgm:spPr/>
      <dgm:t>
        <a:bodyPr/>
        <a:lstStyle/>
        <a:p>
          <a:endParaRPr lang="uk-UA"/>
        </a:p>
      </dgm:t>
    </dgm:pt>
    <dgm:pt modelId="{B8E226C5-44EF-480E-91FA-32C899295AE7}" type="sibTrans" cxnId="{869530C6-76A0-4E12-8730-253C8326FA92}">
      <dgm:prSet/>
      <dgm:spPr/>
      <dgm:t>
        <a:bodyPr/>
        <a:lstStyle/>
        <a:p>
          <a:endParaRPr lang="uk-UA"/>
        </a:p>
      </dgm:t>
    </dgm:pt>
    <dgm:pt modelId="{5CEE246F-AF64-4CE9-8421-83C9EF182565}">
      <dgm:prSet phldrT="[Текст]"/>
      <dgm:spPr/>
      <dgm:t>
        <a:bodyPr/>
        <a:lstStyle/>
        <a:p>
          <a:r>
            <a:rPr lang="en-US" b="0" i="0" dirty="0" smtClean="0"/>
            <a:t>Bitrix24</a:t>
          </a:r>
          <a:endParaRPr lang="uk-UA" dirty="0"/>
        </a:p>
      </dgm:t>
    </dgm:pt>
    <dgm:pt modelId="{41CD618E-A5C4-46F1-9336-7FB84A067D37}" type="parTrans" cxnId="{049B2543-5D7F-4E0F-AA1C-7BDB1301AB9A}">
      <dgm:prSet/>
      <dgm:spPr/>
      <dgm:t>
        <a:bodyPr/>
        <a:lstStyle/>
        <a:p>
          <a:endParaRPr lang="uk-UA"/>
        </a:p>
      </dgm:t>
    </dgm:pt>
    <dgm:pt modelId="{1D13FE8C-0D7F-4FFF-A351-9C84385FCB65}" type="sibTrans" cxnId="{049B2543-5D7F-4E0F-AA1C-7BDB1301AB9A}">
      <dgm:prSet/>
      <dgm:spPr/>
      <dgm:t>
        <a:bodyPr/>
        <a:lstStyle/>
        <a:p>
          <a:endParaRPr lang="uk-UA"/>
        </a:p>
      </dgm:t>
    </dgm:pt>
    <dgm:pt modelId="{A0EE34A6-87AC-4B99-95E1-4D95FD353664}">
      <dgm:prSet phldrT="[Текст]"/>
      <dgm:spPr/>
      <dgm:t>
        <a:bodyPr/>
        <a:lstStyle/>
        <a:p>
          <a:r>
            <a:rPr lang="uk-UA" dirty="0" smtClean="0"/>
            <a:t>Призначення задач, ролі, </a:t>
          </a:r>
          <a:r>
            <a:rPr lang="uk-UA" dirty="0" err="1" smtClean="0"/>
            <a:t>дедлайн</a:t>
          </a:r>
          <a:endParaRPr lang="uk-UA" dirty="0"/>
        </a:p>
      </dgm:t>
    </dgm:pt>
    <dgm:pt modelId="{61BFAE9B-4585-4BF2-8029-A49A671F406F}" type="parTrans" cxnId="{7394781F-528A-4551-9670-95CAB607E404}">
      <dgm:prSet/>
      <dgm:spPr/>
      <dgm:t>
        <a:bodyPr/>
        <a:lstStyle/>
        <a:p>
          <a:endParaRPr lang="uk-UA"/>
        </a:p>
      </dgm:t>
    </dgm:pt>
    <dgm:pt modelId="{718DF817-29C7-4BCA-A13A-E558008EA107}" type="sibTrans" cxnId="{7394781F-528A-4551-9670-95CAB607E404}">
      <dgm:prSet/>
      <dgm:spPr/>
      <dgm:t>
        <a:bodyPr/>
        <a:lstStyle/>
        <a:p>
          <a:endParaRPr lang="uk-UA"/>
        </a:p>
      </dgm:t>
    </dgm:pt>
    <dgm:pt modelId="{4F2FD731-36BF-412E-A428-02D92FCDBA60}">
      <dgm:prSet phldrT="[Текст]"/>
      <dgm:spPr/>
      <dgm:t>
        <a:bodyPr/>
        <a:lstStyle/>
        <a:p>
          <a:r>
            <a:rPr lang="uk-UA" dirty="0" smtClean="0"/>
            <a:t>Візуалізація</a:t>
          </a:r>
          <a:endParaRPr lang="uk-UA" dirty="0"/>
        </a:p>
      </dgm:t>
    </dgm:pt>
    <dgm:pt modelId="{5170721D-608C-4E9F-9DB2-8B9F2EBE2FAF}" type="parTrans" cxnId="{8FE9AB3C-716D-412D-AE65-3094CD8652C4}">
      <dgm:prSet/>
      <dgm:spPr/>
      <dgm:t>
        <a:bodyPr/>
        <a:lstStyle/>
        <a:p>
          <a:endParaRPr lang="uk-UA"/>
        </a:p>
      </dgm:t>
    </dgm:pt>
    <dgm:pt modelId="{2841D57D-7CE8-41E0-9664-3A6DF256B352}" type="sibTrans" cxnId="{8FE9AB3C-716D-412D-AE65-3094CD8652C4}">
      <dgm:prSet/>
      <dgm:spPr/>
      <dgm:t>
        <a:bodyPr/>
        <a:lstStyle/>
        <a:p>
          <a:endParaRPr lang="uk-UA"/>
        </a:p>
      </dgm:t>
    </dgm:pt>
    <dgm:pt modelId="{B611F62C-8084-4259-9EB2-18FCB2692F25}">
      <dgm:prSet phldrT="[Текст]"/>
      <dgm:spPr/>
      <dgm:t>
        <a:bodyPr/>
        <a:lstStyle/>
        <a:p>
          <a:r>
            <a:rPr lang="uk-UA" dirty="0" smtClean="0"/>
            <a:t>Чат, документообіг</a:t>
          </a:r>
          <a:endParaRPr lang="uk-UA" dirty="0"/>
        </a:p>
      </dgm:t>
    </dgm:pt>
    <dgm:pt modelId="{52737A94-CD9D-402D-BFAD-D2CA54CC92D8}" type="parTrans" cxnId="{09E5ECE3-4097-4717-B4FA-5E9F33FD9662}">
      <dgm:prSet/>
      <dgm:spPr/>
      <dgm:t>
        <a:bodyPr/>
        <a:lstStyle/>
        <a:p>
          <a:endParaRPr lang="uk-UA"/>
        </a:p>
      </dgm:t>
    </dgm:pt>
    <dgm:pt modelId="{65637483-6F0A-4D01-A347-C647D90206E8}" type="sibTrans" cxnId="{09E5ECE3-4097-4717-B4FA-5E9F33FD9662}">
      <dgm:prSet/>
      <dgm:spPr/>
      <dgm:t>
        <a:bodyPr/>
        <a:lstStyle/>
        <a:p>
          <a:endParaRPr lang="uk-UA"/>
        </a:p>
      </dgm:t>
    </dgm:pt>
    <dgm:pt modelId="{413A10D8-E102-4A09-9E84-B79ED26A304B}" type="pres">
      <dgm:prSet presAssocID="{3A562C74-9BB3-46FB-827F-8B4BFA9120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711FCEC-ADA3-4395-86CD-582C8F32339E}" type="pres">
      <dgm:prSet presAssocID="{89AA9754-65A5-4C41-9EBA-C3B97EE21D1C}" presName="linNode" presStyleCnt="0"/>
      <dgm:spPr/>
    </dgm:pt>
    <dgm:pt modelId="{F96A902C-96E9-4616-A72E-066FE2057161}" type="pres">
      <dgm:prSet presAssocID="{89AA9754-65A5-4C41-9EBA-C3B97EE21D1C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92BE66E-2B5E-44A7-8CFF-D1E79BBCC2A7}" type="pres">
      <dgm:prSet presAssocID="{89AA9754-65A5-4C41-9EBA-C3B97EE21D1C}" presName="bracket" presStyleLbl="parChTrans1D1" presStyleIdx="0" presStyleCnt="3"/>
      <dgm:spPr/>
    </dgm:pt>
    <dgm:pt modelId="{4B2A74F0-F5A3-47ED-9D10-09A2D8C13CF9}" type="pres">
      <dgm:prSet presAssocID="{89AA9754-65A5-4C41-9EBA-C3B97EE21D1C}" presName="spH" presStyleCnt="0"/>
      <dgm:spPr/>
    </dgm:pt>
    <dgm:pt modelId="{5B800379-C70F-4769-BA0E-4227DE3C2359}" type="pres">
      <dgm:prSet presAssocID="{89AA9754-65A5-4C41-9EBA-C3B97EE21D1C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884E1C0-BA5F-4035-AFDD-45CC25138E0C}" type="pres">
      <dgm:prSet presAssocID="{9C42F207-6218-4E6C-87B2-4C9694C3C7E7}" presName="spV" presStyleCnt="0"/>
      <dgm:spPr/>
    </dgm:pt>
    <dgm:pt modelId="{223E8409-7FF8-44BF-AB97-069A41910A95}" type="pres">
      <dgm:prSet presAssocID="{AE9F724D-BBF0-45DD-9A52-FC085283E04F}" presName="linNode" presStyleCnt="0"/>
      <dgm:spPr/>
    </dgm:pt>
    <dgm:pt modelId="{6A36B617-4449-46BD-90A3-460E87A5E14F}" type="pres">
      <dgm:prSet presAssocID="{AE9F724D-BBF0-45DD-9A52-FC085283E04F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D107225-73A1-4ACD-89F9-F8082C501C89}" type="pres">
      <dgm:prSet presAssocID="{AE9F724D-BBF0-45DD-9A52-FC085283E04F}" presName="bracket" presStyleLbl="parChTrans1D1" presStyleIdx="1" presStyleCnt="3"/>
      <dgm:spPr/>
    </dgm:pt>
    <dgm:pt modelId="{81B68531-9BDC-43DD-90BC-81FB0C6750AA}" type="pres">
      <dgm:prSet presAssocID="{AE9F724D-BBF0-45DD-9A52-FC085283E04F}" presName="spH" presStyleCnt="0"/>
      <dgm:spPr/>
    </dgm:pt>
    <dgm:pt modelId="{F0E43DE3-23B9-40AF-9674-03E6257C6F78}" type="pres">
      <dgm:prSet presAssocID="{AE9F724D-BBF0-45DD-9A52-FC085283E04F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FAB202E-3EFD-4923-93FB-4C22A6F87368}" type="pres">
      <dgm:prSet presAssocID="{FB9F35BE-177A-4D78-84A3-F171C4A5F4C6}" presName="spV" presStyleCnt="0"/>
      <dgm:spPr/>
    </dgm:pt>
    <dgm:pt modelId="{89011D6E-9AC6-46E8-B789-5FA6C139F98E}" type="pres">
      <dgm:prSet presAssocID="{5CEE246F-AF64-4CE9-8421-83C9EF182565}" presName="linNode" presStyleCnt="0"/>
      <dgm:spPr/>
    </dgm:pt>
    <dgm:pt modelId="{111A2214-CFDE-4F15-A814-17816660EACF}" type="pres">
      <dgm:prSet presAssocID="{5CEE246F-AF64-4CE9-8421-83C9EF182565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97AA2D-E7ED-4D56-B110-DD79F34ED12C}" type="pres">
      <dgm:prSet presAssocID="{5CEE246F-AF64-4CE9-8421-83C9EF182565}" presName="bracket" presStyleLbl="parChTrans1D1" presStyleIdx="2" presStyleCnt="3"/>
      <dgm:spPr/>
    </dgm:pt>
    <dgm:pt modelId="{18C6008D-5C30-41EA-8532-024E29DB1DDE}" type="pres">
      <dgm:prSet presAssocID="{5CEE246F-AF64-4CE9-8421-83C9EF182565}" presName="spH" presStyleCnt="0"/>
      <dgm:spPr/>
    </dgm:pt>
    <dgm:pt modelId="{A4CA66B5-432C-4F3B-8D6C-FBC72FDA2651}" type="pres">
      <dgm:prSet presAssocID="{5CEE246F-AF64-4CE9-8421-83C9EF182565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ED62912-15CA-415C-A54E-81D3C3EB93CC}" type="presOf" srcId="{3B9151B8-6E7B-4EE2-997E-F9ECD24C5116}" destId="{F0E43DE3-23B9-40AF-9674-03E6257C6F78}" srcOrd="0" destOrd="1" presId="urn:diagrams.loki3.com/BracketList+Icon"/>
    <dgm:cxn modelId="{092AB260-7749-42B2-AD37-1BE8C5332B16}" type="presOf" srcId="{4F2FD731-36BF-412E-A428-02D92FCDBA60}" destId="{A4CA66B5-432C-4F3B-8D6C-FBC72FDA2651}" srcOrd="0" destOrd="1" presId="urn:diagrams.loki3.com/BracketList+Icon"/>
    <dgm:cxn modelId="{16C85926-743D-4CE5-BD15-64A75BD61ACB}" srcId="{3A562C74-9BB3-46FB-827F-8B4BFA9120DF}" destId="{AE9F724D-BBF0-45DD-9A52-FC085283E04F}" srcOrd="1" destOrd="0" parTransId="{AC543C26-0930-4681-BE75-BE689B3C9D42}" sibTransId="{FB9F35BE-177A-4D78-84A3-F171C4A5F4C6}"/>
    <dgm:cxn modelId="{869530C6-76A0-4E12-8730-253C8326FA92}" srcId="{AE9F724D-BBF0-45DD-9A52-FC085283E04F}" destId="{3B9151B8-6E7B-4EE2-997E-F9ECD24C5116}" srcOrd="1" destOrd="0" parTransId="{C5CF758C-84E2-427C-9806-1EA377697FE1}" sibTransId="{B8E226C5-44EF-480E-91FA-32C899295AE7}"/>
    <dgm:cxn modelId="{22665C94-6ED8-42C6-9531-0ECC77F5BD2E}" srcId="{3A562C74-9BB3-46FB-827F-8B4BFA9120DF}" destId="{89AA9754-65A5-4C41-9EBA-C3B97EE21D1C}" srcOrd="0" destOrd="0" parTransId="{A89640FD-90BC-447E-A780-D6C183376E65}" sibTransId="{9C42F207-6218-4E6C-87B2-4C9694C3C7E7}"/>
    <dgm:cxn modelId="{B307947D-D355-40EA-8FDC-066D8B19E639}" type="presOf" srcId="{A0EE34A6-87AC-4B99-95E1-4D95FD353664}" destId="{A4CA66B5-432C-4F3B-8D6C-FBC72FDA2651}" srcOrd="0" destOrd="0" presId="urn:diagrams.loki3.com/BracketList+Icon"/>
    <dgm:cxn modelId="{F9558250-433E-4C2F-B530-F7948BBA84BC}" type="presOf" srcId="{87634142-7D41-450C-BD20-5D65A8508129}" destId="{F0E43DE3-23B9-40AF-9674-03E6257C6F78}" srcOrd="0" destOrd="0" presId="urn:diagrams.loki3.com/BracketList+Icon"/>
    <dgm:cxn modelId="{D34B3588-C708-4DEF-A698-9386CD53235C}" srcId="{89AA9754-65A5-4C41-9EBA-C3B97EE21D1C}" destId="{F93784FF-BA70-4BA1-A1D2-FE64BAE90C3B}" srcOrd="0" destOrd="0" parTransId="{9325628B-0AC6-42C5-9E05-8E472F8AD199}" sibTransId="{C5ABEF51-A028-4064-B0D4-8E88F790E696}"/>
    <dgm:cxn modelId="{53E96D8D-1917-4E2B-A692-2525F712AC92}" type="presOf" srcId="{5CEE246F-AF64-4CE9-8421-83C9EF182565}" destId="{111A2214-CFDE-4F15-A814-17816660EACF}" srcOrd="0" destOrd="0" presId="urn:diagrams.loki3.com/BracketList+Icon"/>
    <dgm:cxn modelId="{8FE9AB3C-716D-412D-AE65-3094CD8652C4}" srcId="{5CEE246F-AF64-4CE9-8421-83C9EF182565}" destId="{4F2FD731-36BF-412E-A428-02D92FCDBA60}" srcOrd="1" destOrd="0" parTransId="{5170721D-608C-4E9F-9DB2-8B9F2EBE2FAF}" sibTransId="{2841D57D-7CE8-41E0-9664-3A6DF256B352}"/>
    <dgm:cxn modelId="{AF327AB0-BA44-47E2-9AAE-320928CDD14A}" srcId="{89AA9754-65A5-4C41-9EBA-C3B97EE21D1C}" destId="{E1DE616C-8700-4A22-846B-B0345573AC11}" srcOrd="1" destOrd="0" parTransId="{2BE469C3-72B5-404E-87EA-0B29DBDF51B1}" sibTransId="{65EFB946-01CD-4461-9885-50A5D31219F0}"/>
    <dgm:cxn modelId="{8EE53402-E087-453B-B118-779E209F1559}" type="presOf" srcId="{F93784FF-BA70-4BA1-A1D2-FE64BAE90C3B}" destId="{5B800379-C70F-4769-BA0E-4227DE3C2359}" srcOrd="0" destOrd="0" presId="urn:diagrams.loki3.com/BracketList+Icon"/>
    <dgm:cxn modelId="{049B2543-5D7F-4E0F-AA1C-7BDB1301AB9A}" srcId="{3A562C74-9BB3-46FB-827F-8B4BFA9120DF}" destId="{5CEE246F-AF64-4CE9-8421-83C9EF182565}" srcOrd="2" destOrd="0" parTransId="{41CD618E-A5C4-46F1-9336-7FB84A067D37}" sibTransId="{1D13FE8C-0D7F-4FFF-A351-9C84385FCB65}"/>
    <dgm:cxn modelId="{7394781F-528A-4551-9670-95CAB607E404}" srcId="{5CEE246F-AF64-4CE9-8421-83C9EF182565}" destId="{A0EE34A6-87AC-4B99-95E1-4D95FD353664}" srcOrd="0" destOrd="0" parTransId="{61BFAE9B-4585-4BF2-8029-A49A671F406F}" sibTransId="{718DF817-29C7-4BCA-A13A-E558008EA107}"/>
    <dgm:cxn modelId="{34D0E6F3-B20E-4BEB-94FE-C8742573955A}" srcId="{AE9F724D-BBF0-45DD-9A52-FC085283E04F}" destId="{87634142-7D41-450C-BD20-5D65A8508129}" srcOrd="0" destOrd="0" parTransId="{166EF6EB-6AB2-4B5E-BFA6-AD7C92FA88D9}" sibTransId="{0AF0A33F-1309-45BF-8B48-8AB133148C63}"/>
    <dgm:cxn modelId="{C22FA62F-B26C-4D64-A7CD-E35DE285E279}" type="presOf" srcId="{3A562C74-9BB3-46FB-827F-8B4BFA9120DF}" destId="{413A10D8-E102-4A09-9E84-B79ED26A304B}" srcOrd="0" destOrd="0" presId="urn:diagrams.loki3.com/BracketList+Icon"/>
    <dgm:cxn modelId="{C2435C4E-8AE6-4BB7-B23D-049F964AF221}" type="presOf" srcId="{E1DE616C-8700-4A22-846B-B0345573AC11}" destId="{5B800379-C70F-4769-BA0E-4227DE3C2359}" srcOrd="0" destOrd="1" presId="urn:diagrams.loki3.com/BracketList+Icon"/>
    <dgm:cxn modelId="{15ABC451-A44A-4706-B07D-40E3C2A31491}" type="presOf" srcId="{B611F62C-8084-4259-9EB2-18FCB2692F25}" destId="{A4CA66B5-432C-4F3B-8D6C-FBC72FDA2651}" srcOrd="0" destOrd="2" presId="urn:diagrams.loki3.com/BracketList+Icon"/>
    <dgm:cxn modelId="{232128DC-3928-4FF8-919D-2AF5B96EDA28}" type="presOf" srcId="{89AA9754-65A5-4C41-9EBA-C3B97EE21D1C}" destId="{F96A902C-96E9-4616-A72E-066FE2057161}" srcOrd="0" destOrd="0" presId="urn:diagrams.loki3.com/BracketList+Icon"/>
    <dgm:cxn modelId="{09E5ECE3-4097-4717-B4FA-5E9F33FD9662}" srcId="{5CEE246F-AF64-4CE9-8421-83C9EF182565}" destId="{B611F62C-8084-4259-9EB2-18FCB2692F25}" srcOrd="2" destOrd="0" parTransId="{52737A94-CD9D-402D-BFAD-D2CA54CC92D8}" sibTransId="{65637483-6F0A-4D01-A347-C647D90206E8}"/>
    <dgm:cxn modelId="{A01AE14C-A552-4556-B7FF-083B60D8D69B}" type="presOf" srcId="{AE9F724D-BBF0-45DD-9A52-FC085283E04F}" destId="{6A36B617-4449-46BD-90A3-460E87A5E14F}" srcOrd="0" destOrd="0" presId="urn:diagrams.loki3.com/BracketList+Icon"/>
    <dgm:cxn modelId="{C8DF0377-731C-4617-94CD-3FF3A80D61FE}" type="presParOf" srcId="{413A10D8-E102-4A09-9E84-B79ED26A304B}" destId="{7711FCEC-ADA3-4395-86CD-582C8F32339E}" srcOrd="0" destOrd="0" presId="urn:diagrams.loki3.com/BracketList+Icon"/>
    <dgm:cxn modelId="{AF8D3BCC-0D83-448E-93A1-B9A73C6A600C}" type="presParOf" srcId="{7711FCEC-ADA3-4395-86CD-582C8F32339E}" destId="{F96A902C-96E9-4616-A72E-066FE2057161}" srcOrd="0" destOrd="0" presId="urn:diagrams.loki3.com/BracketList+Icon"/>
    <dgm:cxn modelId="{3E2EFE21-19DB-476C-B4C5-B57E94372F87}" type="presParOf" srcId="{7711FCEC-ADA3-4395-86CD-582C8F32339E}" destId="{F92BE66E-2B5E-44A7-8CFF-D1E79BBCC2A7}" srcOrd="1" destOrd="0" presId="urn:diagrams.loki3.com/BracketList+Icon"/>
    <dgm:cxn modelId="{40C0C893-E06B-4BDB-9FFD-1F4DC13ECDBA}" type="presParOf" srcId="{7711FCEC-ADA3-4395-86CD-582C8F32339E}" destId="{4B2A74F0-F5A3-47ED-9D10-09A2D8C13CF9}" srcOrd="2" destOrd="0" presId="urn:diagrams.loki3.com/BracketList+Icon"/>
    <dgm:cxn modelId="{1CA4B48B-179E-4910-A289-997477056005}" type="presParOf" srcId="{7711FCEC-ADA3-4395-86CD-582C8F32339E}" destId="{5B800379-C70F-4769-BA0E-4227DE3C2359}" srcOrd="3" destOrd="0" presId="urn:diagrams.loki3.com/BracketList+Icon"/>
    <dgm:cxn modelId="{9F993FC9-C33F-4C0B-A718-2060BEDDC2B0}" type="presParOf" srcId="{413A10D8-E102-4A09-9E84-B79ED26A304B}" destId="{2884E1C0-BA5F-4035-AFDD-45CC25138E0C}" srcOrd="1" destOrd="0" presId="urn:diagrams.loki3.com/BracketList+Icon"/>
    <dgm:cxn modelId="{88C171D1-C1D5-4968-BAE1-1C2D70E4063E}" type="presParOf" srcId="{413A10D8-E102-4A09-9E84-B79ED26A304B}" destId="{223E8409-7FF8-44BF-AB97-069A41910A95}" srcOrd="2" destOrd="0" presId="urn:diagrams.loki3.com/BracketList+Icon"/>
    <dgm:cxn modelId="{751B8F51-AE14-48AA-BEB8-C85AA6B79C12}" type="presParOf" srcId="{223E8409-7FF8-44BF-AB97-069A41910A95}" destId="{6A36B617-4449-46BD-90A3-460E87A5E14F}" srcOrd="0" destOrd="0" presId="urn:diagrams.loki3.com/BracketList+Icon"/>
    <dgm:cxn modelId="{F2385AB4-B8C9-453C-8A57-BAD6F25FF447}" type="presParOf" srcId="{223E8409-7FF8-44BF-AB97-069A41910A95}" destId="{FD107225-73A1-4ACD-89F9-F8082C501C89}" srcOrd="1" destOrd="0" presId="urn:diagrams.loki3.com/BracketList+Icon"/>
    <dgm:cxn modelId="{5C1B6889-3AB2-4782-8468-4AC7CA4ADF64}" type="presParOf" srcId="{223E8409-7FF8-44BF-AB97-069A41910A95}" destId="{81B68531-9BDC-43DD-90BC-81FB0C6750AA}" srcOrd="2" destOrd="0" presId="urn:diagrams.loki3.com/BracketList+Icon"/>
    <dgm:cxn modelId="{4D3D3825-E947-491E-B842-4C789A81988F}" type="presParOf" srcId="{223E8409-7FF8-44BF-AB97-069A41910A95}" destId="{F0E43DE3-23B9-40AF-9674-03E6257C6F78}" srcOrd="3" destOrd="0" presId="urn:diagrams.loki3.com/BracketList+Icon"/>
    <dgm:cxn modelId="{70546652-2530-40C3-9B3F-E94513B8FCA0}" type="presParOf" srcId="{413A10D8-E102-4A09-9E84-B79ED26A304B}" destId="{BFAB202E-3EFD-4923-93FB-4C22A6F87368}" srcOrd="3" destOrd="0" presId="urn:diagrams.loki3.com/BracketList+Icon"/>
    <dgm:cxn modelId="{FDFD2CA7-0843-4F80-8DA3-85612D14BB9F}" type="presParOf" srcId="{413A10D8-E102-4A09-9E84-B79ED26A304B}" destId="{89011D6E-9AC6-46E8-B789-5FA6C139F98E}" srcOrd="4" destOrd="0" presId="urn:diagrams.loki3.com/BracketList+Icon"/>
    <dgm:cxn modelId="{80450F42-2E43-48E8-AC25-C5AC7EC5E56F}" type="presParOf" srcId="{89011D6E-9AC6-46E8-B789-5FA6C139F98E}" destId="{111A2214-CFDE-4F15-A814-17816660EACF}" srcOrd="0" destOrd="0" presId="urn:diagrams.loki3.com/BracketList+Icon"/>
    <dgm:cxn modelId="{8B2E9DFC-1ECF-4AE9-9436-94D3D3F13A62}" type="presParOf" srcId="{89011D6E-9AC6-46E8-B789-5FA6C139F98E}" destId="{ED97AA2D-E7ED-4D56-B110-DD79F34ED12C}" srcOrd="1" destOrd="0" presId="urn:diagrams.loki3.com/BracketList+Icon"/>
    <dgm:cxn modelId="{98666551-E1B7-4AED-852A-DC4CB520A92F}" type="presParOf" srcId="{89011D6E-9AC6-46E8-B789-5FA6C139F98E}" destId="{18C6008D-5C30-41EA-8532-024E29DB1DDE}" srcOrd="2" destOrd="0" presId="urn:diagrams.loki3.com/BracketList+Icon"/>
    <dgm:cxn modelId="{061CA8DC-93AA-4E3F-81F1-A132B4F2A4E8}" type="presParOf" srcId="{89011D6E-9AC6-46E8-B789-5FA6C139F98E}" destId="{A4CA66B5-432C-4F3B-8D6C-FBC72FDA265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F82723-8F92-432C-9202-F5CF15CE65D9}" type="doc">
      <dgm:prSet loTypeId="urn:diagrams.loki3.com/BracketList+Icon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C0ADC91D-258D-42E0-A148-7EC960CD846C}">
      <dgm:prSet phldrT="[Текст]"/>
      <dgm:spPr/>
      <dgm:t>
        <a:bodyPr/>
        <a:lstStyle/>
        <a:p>
          <a:r>
            <a:rPr lang="en-US" dirty="0" smtClean="0"/>
            <a:t>MS Project</a:t>
          </a:r>
          <a:endParaRPr lang="uk-UA" dirty="0"/>
        </a:p>
      </dgm:t>
    </dgm:pt>
    <dgm:pt modelId="{E898D7CE-FF1B-4BA3-8196-830F05145950}" type="parTrans" cxnId="{F3BB52FA-83EA-4F10-B298-2FAD51F6D38A}">
      <dgm:prSet/>
      <dgm:spPr/>
      <dgm:t>
        <a:bodyPr/>
        <a:lstStyle/>
        <a:p>
          <a:endParaRPr lang="uk-UA"/>
        </a:p>
      </dgm:t>
    </dgm:pt>
    <dgm:pt modelId="{07942C2D-B6DC-4625-8ED6-FEF8B33E618F}" type="sibTrans" cxnId="{F3BB52FA-83EA-4F10-B298-2FAD51F6D38A}">
      <dgm:prSet/>
      <dgm:spPr/>
      <dgm:t>
        <a:bodyPr/>
        <a:lstStyle/>
        <a:p>
          <a:endParaRPr lang="uk-UA"/>
        </a:p>
      </dgm:t>
    </dgm:pt>
    <dgm:pt modelId="{5091F66B-58BB-49F6-A1D2-9FC9B93EE78A}">
      <dgm:prSet phldrT="[Текст]"/>
      <dgm:spPr/>
      <dgm:t>
        <a:bodyPr/>
        <a:lstStyle/>
        <a:p>
          <a:r>
            <a:rPr lang="ru-RU" dirty="0" err="1" smtClean="0"/>
            <a:t>Галузев</a:t>
          </a:r>
          <a:r>
            <a:rPr lang="uk-UA" dirty="0" smtClean="0"/>
            <a:t>і шаблони</a:t>
          </a:r>
          <a:endParaRPr lang="uk-UA" dirty="0"/>
        </a:p>
      </dgm:t>
    </dgm:pt>
    <dgm:pt modelId="{27ABF319-9A0E-441A-98DE-4649014268A9}" type="parTrans" cxnId="{5B535690-0D1A-406A-8DBF-9B104D665049}">
      <dgm:prSet/>
      <dgm:spPr/>
      <dgm:t>
        <a:bodyPr/>
        <a:lstStyle/>
        <a:p>
          <a:endParaRPr lang="uk-UA"/>
        </a:p>
      </dgm:t>
    </dgm:pt>
    <dgm:pt modelId="{9EFEF4EA-BE50-44B4-9886-D1DA1A9FB9D4}" type="sibTrans" cxnId="{5B535690-0D1A-406A-8DBF-9B104D665049}">
      <dgm:prSet/>
      <dgm:spPr/>
      <dgm:t>
        <a:bodyPr/>
        <a:lstStyle/>
        <a:p>
          <a:endParaRPr lang="uk-UA"/>
        </a:p>
      </dgm:t>
    </dgm:pt>
    <dgm:pt modelId="{63D13D53-0AB7-4241-BCDF-DBDE8FC58F34}">
      <dgm:prSet phldrT="[Текст]"/>
      <dgm:spPr/>
      <dgm:t>
        <a:bodyPr/>
        <a:lstStyle/>
        <a:p>
          <a:r>
            <a:rPr lang="en-US" b="0" i="0" dirty="0" smtClean="0"/>
            <a:t>Team Foundation Server</a:t>
          </a:r>
          <a:endParaRPr lang="uk-UA" b="0" dirty="0"/>
        </a:p>
      </dgm:t>
    </dgm:pt>
    <dgm:pt modelId="{A5508970-1563-4448-8F7A-E0BB4B627A5B}" type="parTrans" cxnId="{FE7DBD58-B106-4B92-BA83-197C047FC99B}">
      <dgm:prSet/>
      <dgm:spPr/>
      <dgm:t>
        <a:bodyPr/>
        <a:lstStyle/>
        <a:p>
          <a:endParaRPr lang="uk-UA"/>
        </a:p>
      </dgm:t>
    </dgm:pt>
    <dgm:pt modelId="{C073C0C0-1E35-4F68-8FD9-AA7732F1E8B4}" type="sibTrans" cxnId="{FE7DBD58-B106-4B92-BA83-197C047FC99B}">
      <dgm:prSet/>
      <dgm:spPr/>
      <dgm:t>
        <a:bodyPr/>
        <a:lstStyle/>
        <a:p>
          <a:endParaRPr lang="uk-UA"/>
        </a:p>
      </dgm:t>
    </dgm:pt>
    <dgm:pt modelId="{7E785857-426B-4F2A-822B-E68EC0B842A5}">
      <dgm:prSet phldrT="[Текст]"/>
      <dgm:spPr/>
      <dgm:t>
        <a:bodyPr/>
        <a:lstStyle/>
        <a:p>
          <a:r>
            <a:rPr lang="uk-UA" dirty="0" smtClean="0"/>
            <a:t>Система контролю версій</a:t>
          </a:r>
          <a:endParaRPr lang="uk-UA" dirty="0"/>
        </a:p>
      </dgm:t>
    </dgm:pt>
    <dgm:pt modelId="{7D43C306-633B-4A7E-91D6-0AD99DF3632E}" type="parTrans" cxnId="{E7F2F6D1-CB30-4A3E-9726-2FFC96510D1F}">
      <dgm:prSet/>
      <dgm:spPr/>
      <dgm:t>
        <a:bodyPr/>
        <a:lstStyle/>
        <a:p>
          <a:endParaRPr lang="uk-UA"/>
        </a:p>
      </dgm:t>
    </dgm:pt>
    <dgm:pt modelId="{1289294B-4B86-4CBB-8D9C-F7B00389826B}" type="sibTrans" cxnId="{E7F2F6D1-CB30-4A3E-9726-2FFC96510D1F}">
      <dgm:prSet/>
      <dgm:spPr/>
      <dgm:t>
        <a:bodyPr/>
        <a:lstStyle/>
        <a:p>
          <a:endParaRPr lang="uk-UA"/>
        </a:p>
      </dgm:t>
    </dgm:pt>
    <dgm:pt modelId="{D7616DD6-FE15-427F-85AB-807510D32E8A}">
      <dgm:prSet phldrT="[Текст]"/>
      <dgm:spPr/>
      <dgm:t>
        <a:bodyPr/>
        <a:lstStyle/>
        <a:p>
          <a:r>
            <a:rPr lang="uk-UA" dirty="0" smtClean="0"/>
            <a:t>Візуалізація</a:t>
          </a:r>
          <a:endParaRPr lang="uk-UA" dirty="0"/>
        </a:p>
      </dgm:t>
    </dgm:pt>
    <dgm:pt modelId="{E126BD0E-6275-4E11-8858-773F0CE96636}" type="parTrans" cxnId="{2137B22A-8CFB-44CC-B4C0-83E6A517B191}">
      <dgm:prSet/>
      <dgm:spPr/>
      <dgm:t>
        <a:bodyPr/>
        <a:lstStyle/>
        <a:p>
          <a:endParaRPr lang="uk-UA"/>
        </a:p>
      </dgm:t>
    </dgm:pt>
    <dgm:pt modelId="{8F2092A0-EE15-4799-93E9-4E81F799C363}" type="sibTrans" cxnId="{2137B22A-8CFB-44CC-B4C0-83E6A517B191}">
      <dgm:prSet/>
      <dgm:spPr/>
      <dgm:t>
        <a:bodyPr/>
        <a:lstStyle/>
        <a:p>
          <a:endParaRPr lang="uk-UA"/>
        </a:p>
      </dgm:t>
    </dgm:pt>
    <dgm:pt modelId="{40A112AA-B264-48C8-9A5F-7DB360A7DCCE}">
      <dgm:prSet phldrT="[Текст]"/>
      <dgm:spPr/>
      <dgm:t>
        <a:bodyPr/>
        <a:lstStyle/>
        <a:p>
          <a:r>
            <a:rPr lang="uk-UA" dirty="0" smtClean="0"/>
            <a:t>Готові звіти</a:t>
          </a:r>
          <a:endParaRPr lang="uk-UA" dirty="0"/>
        </a:p>
      </dgm:t>
    </dgm:pt>
    <dgm:pt modelId="{BA21778E-294E-4E55-A33E-E32D0971E7F4}" type="parTrans" cxnId="{A823A5B8-E0B8-44DD-8A11-9C20E7730C00}">
      <dgm:prSet/>
      <dgm:spPr/>
      <dgm:t>
        <a:bodyPr/>
        <a:lstStyle/>
        <a:p>
          <a:endParaRPr lang="uk-UA"/>
        </a:p>
      </dgm:t>
    </dgm:pt>
    <dgm:pt modelId="{87FA406D-6A1A-4401-98DD-586883C70D2B}" type="sibTrans" cxnId="{A823A5B8-E0B8-44DD-8A11-9C20E7730C00}">
      <dgm:prSet/>
      <dgm:spPr/>
      <dgm:t>
        <a:bodyPr/>
        <a:lstStyle/>
        <a:p>
          <a:endParaRPr lang="uk-UA"/>
        </a:p>
      </dgm:t>
    </dgm:pt>
    <dgm:pt modelId="{AF1091FC-7CA6-4AAC-B314-8F7A44FF0C97}">
      <dgm:prSet phldrT="[Текст]"/>
      <dgm:spPr/>
      <dgm:t>
        <a:bodyPr/>
        <a:lstStyle/>
        <a:p>
          <a:r>
            <a:rPr lang="uk-UA" dirty="0" smtClean="0"/>
            <a:t>Побудова звітів</a:t>
          </a:r>
          <a:endParaRPr lang="uk-UA" dirty="0"/>
        </a:p>
      </dgm:t>
    </dgm:pt>
    <dgm:pt modelId="{946CCA17-0CDC-4873-8760-7308A7E31D6C}" type="parTrans" cxnId="{8C1BF46D-F472-4F65-8F37-824ADD419DB0}">
      <dgm:prSet/>
      <dgm:spPr/>
      <dgm:t>
        <a:bodyPr/>
        <a:lstStyle/>
        <a:p>
          <a:endParaRPr lang="uk-UA"/>
        </a:p>
      </dgm:t>
    </dgm:pt>
    <dgm:pt modelId="{FE715CA3-A61B-433A-A72A-1A3B6D57EBCA}" type="sibTrans" cxnId="{8C1BF46D-F472-4F65-8F37-824ADD419DB0}">
      <dgm:prSet/>
      <dgm:spPr/>
      <dgm:t>
        <a:bodyPr/>
        <a:lstStyle/>
        <a:p>
          <a:endParaRPr lang="uk-UA"/>
        </a:p>
      </dgm:t>
    </dgm:pt>
    <dgm:pt modelId="{8610B1CB-5C7E-466A-BBDC-5EB37D461B91}">
      <dgm:prSet phldrT="[Текст]"/>
      <dgm:spPr/>
      <dgm:t>
        <a:bodyPr/>
        <a:lstStyle/>
        <a:p>
          <a:r>
            <a:rPr lang="uk-UA" dirty="0" smtClean="0"/>
            <a:t>Відстеження прогресу роботи</a:t>
          </a:r>
          <a:endParaRPr lang="uk-UA" dirty="0"/>
        </a:p>
      </dgm:t>
    </dgm:pt>
    <dgm:pt modelId="{B33331AC-5EE4-431C-ABA1-9006C0F509D6}" type="parTrans" cxnId="{27A05D60-51A9-4F80-BAF8-F4C275662E23}">
      <dgm:prSet/>
      <dgm:spPr/>
      <dgm:t>
        <a:bodyPr/>
        <a:lstStyle/>
        <a:p>
          <a:endParaRPr lang="uk-UA"/>
        </a:p>
      </dgm:t>
    </dgm:pt>
    <dgm:pt modelId="{14D2B473-F481-46F6-AAC1-E5F3CD59C859}" type="sibTrans" cxnId="{27A05D60-51A9-4F80-BAF8-F4C275662E23}">
      <dgm:prSet/>
      <dgm:spPr/>
      <dgm:t>
        <a:bodyPr/>
        <a:lstStyle/>
        <a:p>
          <a:endParaRPr lang="uk-UA"/>
        </a:p>
      </dgm:t>
    </dgm:pt>
    <dgm:pt modelId="{47B80680-7B82-4F96-B209-4E0AD57C7238}" type="pres">
      <dgm:prSet presAssocID="{D5F82723-8F92-432C-9202-F5CF15CE65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1D1D247D-77CF-44DA-B8A7-333FC2B50911}" type="pres">
      <dgm:prSet presAssocID="{C0ADC91D-258D-42E0-A148-7EC960CD846C}" presName="linNode" presStyleCnt="0"/>
      <dgm:spPr/>
    </dgm:pt>
    <dgm:pt modelId="{60B16C11-1498-4D5C-BC5C-F9FC6DB21140}" type="pres">
      <dgm:prSet presAssocID="{C0ADC91D-258D-42E0-A148-7EC960CD846C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8163328-EFBA-4B80-9D7C-548333F38AB9}" type="pres">
      <dgm:prSet presAssocID="{C0ADC91D-258D-42E0-A148-7EC960CD846C}" presName="bracket" presStyleLbl="parChTrans1D1" presStyleIdx="0" presStyleCnt="2"/>
      <dgm:spPr/>
    </dgm:pt>
    <dgm:pt modelId="{AD21EE2E-59D2-4036-B807-09B0D35F69C0}" type="pres">
      <dgm:prSet presAssocID="{C0ADC91D-258D-42E0-A148-7EC960CD846C}" presName="spH" presStyleCnt="0"/>
      <dgm:spPr/>
    </dgm:pt>
    <dgm:pt modelId="{74350CDB-9E0F-49CC-9186-5609E5016C83}" type="pres">
      <dgm:prSet presAssocID="{C0ADC91D-258D-42E0-A148-7EC960CD846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52E101E-6427-4927-9AB1-C0E5C8E0F6EF}" type="pres">
      <dgm:prSet presAssocID="{07942C2D-B6DC-4625-8ED6-FEF8B33E618F}" presName="spV" presStyleCnt="0"/>
      <dgm:spPr/>
    </dgm:pt>
    <dgm:pt modelId="{992D8A6A-09D5-4643-9C75-56B4B204FA78}" type="pres">
      <dgm:prSet presAssocID="{63D13D53-0AB7-4241-BCDF-DBDE8FC58F34}" presName="linNode" presStyleCnt="0"/>
      <dgm:spPr/>
    </dgm:pt>
    <dgm:pt modelId="{D2FCFB40-39AD-4E08-AD3C-BDFDF8D15445}" type="pres">
      <dgm:prSet presAssocID="{63D13D53-0AB7-4241-BCDF-DBDE8FC58F34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8104C32-2FEF-4A94-A468-0CF76557B0AD}" type="pres">
      <dgm:prSet presAssocID="{63D13D53-0AB7-4241-BCDF-DBDE8FC58F34}" presName="bracket" presStyleLbl="parChTrans1D1" presStyleIdx="1" presStyleCnt="2"/>
      <dgm:spPr/>
    </dgm:pt>
    <dgm:pt modelId="{C5AE91A0-97C0-451A-AD2F-D671237CD03C}" type="pres">
      <dgm:prSet presAssocID="{63D13D53-0AB7-4241-BCDF-DBDE8FC58F34}" presName="spH" presStyleCnt="0"/>
      <dgm:spPr/>
    </dgm:pt>
    <dgm:pt modelId="{D0DB7ED4-BE0C-40E5-96BA-E814AD4F7FC3}" type="pres">
      <dgm:prSet presAssocID="{63D13D53-0AB7-4241-BCDF-DBDE8FC58F34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7357770-98A3-4A69-B324-F88AA95C886E}" type="presOf" srcId="{AF1091FC-7CA6-4AAC-B314-8F7A44FF0C97}" destId="{D0DB7ED4-BE0C-40E5-96BA-E814AD4F7FC3}" srcOrd="0" destOrd="1" presId="urn:diagrams.loki3.com/BracketList+Icon"/>
    <dgm:cxn modelId="{5B535690-0D1A-406A-8DBF-9B104D665049}" srcId="{C0ADC91D-258D-42E0-A148-7EC960CD846C}" destId="{5091F66B-58BB-49F6-A1D2-9FC9B93EE78A}" srcOrd="0" destOrd="0" parTransId="{27ABF319-9A0E-441A-98DE-4649014268A9}" sibTransId="{9EFEF4EA-BE50-44B4-9886-D1DA1A9FB9D4}"/>
    <dgm:cxn modelId="{F3BB52FA-83EA-4F10-B298-2FAD51F6D38A}" srcId="{D5F82723-8F92-432C-9202-F5CF15CE65D9}" destId="{C0ADC91D-258D-42E0-A148-7EC960CD846C}" srcOrd="0" destOrd="0" parTransId="{E898D7CE-FF1B-4BA3-8196-830F05145950}" sibTransId="{07942C2D-B6DC-4625-8ED6-FEF8B33E618F}"/>
    <dgm:cxn modelId="{FE003323-EE23-4587-8FE2-E3E592750A81}" type="presOf" srcId="{40A112AA-B264-48C8-9A5F-7DB360A7DCCE}" destId="{74350CDB-9E0F-49CC-9186-5609E5016C83}" srcOrd="0" destOrd="2" presId="urn:diagrams.loki3.com/BracketList+Icon"/>
    <dgm:cxn modelId="{08DE0F22-C4E8-49A4-BE42-34ABFEFDB950}" type="presOf" srcId="{D7616DD6-FE15-427F-85AB-807510D32E8A}" destId="{74350CDB-9E0F-49CC-9186-5609E5016C83}" srcOrd="0" destOrd="1" presId="urn:diagrams.loki3.com/BracketList+Icon"/>
    <dgm:cxn modelId="{B2F57F6F-EF49-4EF8-A269-7FC3621DA169}" type="presOf" srcId="{C0ADC91D-258D-42E0-A148-7EC960CD846C}" destId="{60B16C11-1498-4D5C-BC5C-F9FC6DB21140}" srcOrd="0" destOrd="0" presId="urn:diagrams.loki3.com/BracketList+Icon"/>
    <dgm:cxn modelId="{5848F76E-1A1E-4D37-B657-B2F1CB2D4E6F}" type="presOf" srcId="{63D13D53-0AB7-4241-BCDF-DBDE8FC58F34}" destId="{D2FCFB40-39AD-4E08-AD3C-BDFDF8D15445}" srcOrd="0" destOrd="0" presId="urn:diagrams.loki3.com/BracketList+Icon"/>
    <dgm:cxn modelId="{595541DB-14A4-47B1-9830-CF10F409BA18}" type="presOf" srcId="{5091F66B-58BB-49F6-A1D2-9FC9B93EE78A}" destId="{74350CDB-9E0F-49CC-9186-5609E5016C83}" srcOrd="0" destOrd="0" presId="urn:diagrams.loki3.com/BracketList+Icon"/>
    <dgm:cxn modelId="{B95D7BA8-985E-4566-A6D6-744DF94CEFB8}" type="presOf" srcId="{D5F82723-8F92-432C-9202-F5CF15CE65D9}" destId="{47B80680-7B82-4F96-B209-4E0AD57C7238}" srcOrd="0" destOrd="0" presId="urn:diagrams.loki3.com/BracketList+Icon"/>
    <dgm:cxn modelId="{27A05D60-51A9-4F80-BAF8-F4C275662E23}" srcId="{63D13D53-0AB7-4241-BCDF-DBDE8FC58F34}" destId="{8610B1CB-5C7E-466A-BBDC-5EB37D461B91}" srcOrd="2" destOrd="0" parTransId="{B33331AC-5EE4-431C-ABA1-9006C0F509D6}" sibTransId="{14D2B473-F481-46F6-AAC1-E5F3CD59C859}"/>
    <dgm:cxn modelId="{38D0EEC9-D647-4B52-AFD5-7FCA0F6B69E9}" type="presOf" srcId="{7E785857-426B-4F2A-822B-E68EC0B842A5}" destId="{D0DB7ED4-BE0C-40E5-96BA-E814AD4F7FC3}" srcOrd="0" destOrd="0" presId="urn:diagrams.loki3.com/BracketList+Icon"/>
    <dgm:cxn modelId="{A823A5B8-E0B8-44DD-8A11-9C20E7730C00}" srcId="{C0ADC91D-258D-42E0-A148-7EC960CD846C}" destId="{40A112AA-B264-48C8-9A5F-7DB360A7DCCE}" srcOrd="2" destOrd="0" parTransId="{BA21778E-294E-4E55-A33E-E32D0971E7F4}" sibTransId="{87FA406D-6A1A-4401-98DD-586883C70D2B}"/>
    <dgm:cxn modelId="{FE7DBD58-B106-4B92-BA83-197C047FC99B}" srcId="{D5F82723-8F92-432C-9202-F5CF15CE65D9}" destId="{63D13D53-0AB7-4241-BCDF-DBDE8FC58F34}" srcOrd="1" destOrd="0" parTransId="{A5508970-1563-4448-8F7A-E0BB4B627A5B}" sibTransId="{C073C0C0-1E35-4F68-8FD9-AA7732F1E8B4}"/>
    <dgm:cxn modelId="{8C1BF46D-F472-4F65-8F37-824ADD419DB0}" srcId="{63D13D53-0AB7-4241-BCDF-DBDE8FC58F34}" destId="{AF1091FC-7CA6-4AAC-B314-8F7A44FF0C97}" srcOrd="1" destOrd="0" parTransId="{946CCA17-0CDC-4873-8760-7308A7E31D6C}" sibTransId="{FE715CA3-A61B-433A-A72A-1A3B6D57EBCA}"/>
    <dgm:cxn modelId="{2137B22A-8CFB-44CC-B4C0-83E6A517B191}" srcId="{C0ADC91D-258D-42E0-A148-7EC960CD846C}" destId="{D7616DD6-FE15-427F-85AB-807510D32E8A}" srcOrd="1" destOrd="0" parTransId="{E126BD0E-6275-4E11-8858-773F0CE96636}" sibTransId="{8F2092A0-EE15-4799-93E9-4E81F799C363}"/>
    <dgm:cxn modelId="{E7F2F6D1-CB30-4A3E-9726-2FFC96510D1F}" srcId="{63D13D53-0AB7-4241-BCDF-DBDE8FC58F34}" destId="{7E785857-426B-4F2A-822B-E68EC0B842A5}" srcOrd="0" destOrd="0" parTransId="{7D43C306-633B-4A7E-91D6-0AD99DF3632E}" sibTransId="{1289294B-4B86-4CBB-8D9C-F7B00389826B}"/>
    <dgm:cxn modelId="{8FF66D77-A293-46C6-8E3D-C3B0E929809F}" type="presOf" srcId="{8610B1CB-5C7E-466A-BBDC-5EB37D461B91}" destId="{D0DB7ED4-BE0C-40E5-96BA-E814AD4F7FC3}" srcOrd="0" destOrd="2" presId="urn:diagrams.loki3.com/BracketList+Icon"/>
    <dgm:cxn modelId="{04B938C5-CFBD-4085-957A-8357A326A51A}" type="presParOf" srcId="{47B80680-7B82-4F96-B209-4E0AD57C7238}" destId="{1D1D247D-77CF-44DA-B8A7-333FC2B50911}" srcOrd="0" destOrd="0" presId="urn:diagrams.loki3.com/BracketList+Icon"/>
    <dgm:cxn modelId="{2C015922-7062-4ECA-B559-D0D23E02F8B6}" type="presParOf" srcId="{1D1D247D-77CF-44DA-B8A7-333FC2B50911}" destId="{60B16C11-1498-4D5C-BC5C-F9FC6DB21140}" srcOrd="0" destOrd="0" presId="urn:diagrams.loki3.com/BracketList+Icon"/>
    <dgm:cxn modelId="{27C79C93-401A-404F-9E56-96DC1E26A316}" type="presParOf" srcId="{1D1D247D-77CF-44DA-B8A7-333FC2B50911}" destId="{48163328-EFBA-4B80-9D7C-548333F38AB9}" srcOrd="1" destOrd="0" presId="urn:diagrams.loki3.com/BracketList+Icon"/>
    <dgm:cxn modelId="{51866B7E-8C88-4E3F-9908-A798B95052B3}" type="presParOf" srcId="{1D1D247D-77CF-44DA-B8A7-333FC2B50911}" destId="{AD21EE2E-59D2-4036-B807-09B0D35F69C0}" srcOrd="2" destOrd="0" presId="urn:diagrams.loki3.com/BracketList+Icon"/>
    <dgm:cxn modelId="{4263F369-23C6-48B2-9DA6-991F93369CAC}" type="presParOf" srcId="{1D1D247D-77CF-44DA-B8A7-333FC2B50911}" destId="{74350CDB-9E0F-49CC-9186-5609E5016C83}" srcOrd="3" destOrd="0" presId="urn:diagrams.loki3.com/BracketList+Icon"/>
    <dgm:cxn modelId="{1EE1F50F-4C9B-4EF9-83D9-CF5E4B91C8C5}" type="presParOf" srcId="{47B80680-7B82-4F96-B209-4E0AD57C7238}" destId="{E52E101E-6427-4927-9AB1-C0E5C8E0F6EF}" srcOrd="1" destOrd="0" presId="urn:diagrams.loki3.com/BracketList+Icon"/>
    <dgm:cxn modelId="{0FF5ACCE-EB3A-4E48-B827-25A39CEC79EE}" type="presParOf" srcId="{47B80680-7B82-4F96-B209-4E0AD57C7238}" destId="{992D8A6A-09D5-4643-9C75-56B4B204FA78}" srcOrd="2" destOrd="0" presId="urn:diagrams.loki3.com/BracketList+Icon"/>
    <dgm:cxn modelId="{0CFF5147-380D-439A-B05C-3AA582859F42}" type="presParOf" srcId="{992D8A6A-09D5-4643-9C75-56B4B204FA78}" destId="{D2FCFB40-39AD-4E08-AD3C-BDFDF8D15445}" srcOrd="0" destOrd="0" presId="urn:diagrams.loki3.com/BracketList+Icon"/>
    <dgm:cxn modelId="{3BE80B93-DB03-4EAB-8EDF-A0EC00908F9F}" type="presParOf" srcId="{992D8A6A-09D5-4643-9C75-56B4B204FA78}" destId="{D8104C32-2FEF-4A94-A468-0CF76557B0AD}" srcOrd="1" destOrd="0" presId="urn:diagrams.loki3.com/BracketList+Icon"/>
    <dgm:cxn modelId="{C4E827B3-B96E-4B69-8B12-C63798E2D769}" type="presParOf" srcId="{992D8A6A-09D5-4643-9C75-56B4B204FA78}" destId="{C5AE91A0-97C0-451A-AD2F-D671237CD03C}" srcOrd="2" destOrd="0" presId="urn:diagrams.loki3.com/BracketList+Icon"/>
    <dgm:cxn modelId="{E86436F3-D3B8-4864-864A-9AA793A7F8EB}" type="presParOf" srcId="{992D8A6A-09D5-4643-9C75-56B4B204FA78}" destId="{D0DB7ED4-BE0C-40E5-96BA-E814AD4F7FC3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B984EC-596A-4836-9A58-2874CD414E62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F1CF80A-42B8-432C-906F-34A97FF2E444}">
      <dgm:prSet phldrT="[Текст]"/>
      <dgm:spPr/>
      <dgm:t>
        <a:bodyPr/>
        <a:lstStyle/>
        <a:p>
          <a:r>
            <a:rPr lang="uk-UA" dirty="0" smtClean="0"/>
            <a:t>Орієнтація на галузь</a:t>
          </a:r>
          <a:endParaRPr lang="uk-UA" dirty="0"/>
        </a:p>
      </dgm:t>
    </dgm:pt>
    <dgm:pt modelId="{B252BB4F-ADF2-4590-9890-C83B24C0CEF8}" type="parTrans" cxnId="{BEECEEA2-BEC1-4B96-9B45-8ABF96721207}">
      <dgm:prSet/>
      <dgm:spPr/>
      <dgm:t>
        <a:bodyPr/>
        <a:lstStyle/>
        <a:p>
          <a:endParaRPr lang="uk-UA"/>
        </a:p>
      </dgm:t>
    </dgm:pt>
    <dgm:pt modelId="{12E5295F-106A-4874-B3C5-83DEC13FAFA4}" type="sibTrans" cxnId="{BEECEEA2-BEC1-4B96-9B45-8ABF96721207}">
      <dgm:prSet/>
      <dgm:spPr/>
      <dgm:t>
        <a:bodyPr/>
        <a:lstStyle/>
        <a:p>
          <a:endParaRPr lang="uk-UA"/>
        </a:p>
      </dgm:t>
    </dgm:pt>
    <dgm:pt modelId="{90D3A924-05EC-476F-B33A-7636F08FB21E}">
      <dgm:prSet phldrT="[Текст]"/>
      <dgm:spPr/>
      <dgm:t>
        <a:bodyPr/>
        <a:lstStyle/>
        <a:p>
          <a:r>
            <a:rPr lang="uk-UA" dirty="0" smtClean="0"/>
            <a:t>Архітектура</a:t>
          </a:r>
          <a:endParaRPr lang="uk-UA" dirty="0"/>
        </a:p>
      </dgm:t>
    </dgm:pt>
    <dgm:pt modelId="{E0CD4CBE-B85C-4042-8AA2-B8359CADF820}" type="parTrans" cxnId="{EABF967C-4AE7-4026-AD88-A0D469EADDEE}">
      <dgm:prSet/>
      <dgm:spPr/>
      <dgm:t>
        <a:bodyPr/>
        <a:lstStyle/>
        <a:p>
          <a:endParaRPr lang="uk-UA"/>
        </a:p>
      </dgm:t>
    </dgm:pt>
    <dgm:pt modelId="{028985F5-B01E-4D45-9EFF-82A4BC0E174A}" type="sibTrans" cxnId="{EABF967C-4AE7-4026-AD88-A0D469EADDEE}">
      <dgm:prSet/>
      <dgm:spPr/>
      <dgm:t>
        <a:bodyPr/>
        <a:lstStyle/>
        <a:p>
          <a:endParaRPr lang="uk-UA"/>
        </a:p>
      </dgm:t>
    </dgm:pt>
    <dgm:pt modelId="{EC206F94-94A2-4033-820A-93D6A50FE7F5}">
      <dgm:prSet phldrT="[Текст]"/>
      <dgm:spPr/>
      <dgm:t>
        <a:bodyPr/>
        <a:lstStyle/>
        <a:p>
          <a:r>
            <a:rPr lang="uk-UA" dirty="0" smtClean="0"/>
            <a:t>Власний/</a:t>
          </a:r>
          <a:r>
            <a:rPr lang="uk-UA" dirty="0" err="1" smtClean="0"/>
            <a:t>арендований</a:t>
          </a:r>
          <a:r>
            <a:rPr lang="uk-UA" dirty="0" smtClean="0"/>
            <a:t> </a:t>
          </a:r>
          <a:r>
            <a:rPr lang="uk-UA" dirty="0" err="1" smtClean="0"/>
            <a:t>хостинг</a:t>
          </a:r>
          <a:endParaRPr lang="uk-UA" dirty="0"/>
        </a:p>
      </dgm:t>
    </dgm:pt>
    <dgm:pt modelId="{A1EA3961-305B-4BAF-9B0B-D3A483BB9561}" type="parTrans" cxnId="{B77EC349-1FBD-44A1-888D-D0EF0AF9445D}">
      <dgm:prSet/>
      <dgm:spPr/>
      <dgm:t>
        <a:bodyPr/>
        <a:lstStyle/>
        <a:p>
          <a:endParaRPr lang="uk-UA"/>
        </a:p>
      </dgm:t>
    </dgm:pt>
    <dgm:pt modelId="{CDC29E02-02F7-4F6D-8982-F477B11C9146}" type="sibTrans" cxnId="{B77EC349-1FBD-44A1-888D-D0EF0AF9445D}">
      <dgm:prSet/>
      <dgm:spPr/>
      <dgm:t>
        <a:bodyPr/>
        <a:lstStyle/>
        <a:p>
          <a:endParaRPr lang="uk-UA"/>
        </a:p>
      </dgm:t>
    </dgm:pt>
    <dgm:pt modelId="{9717D3CE-49B0-46F8-A44F-969AFB20D93E}">
      <dgm:prSet phldrT="[Текст]"/>
      <dgm:spPr/>
      <dgm:t>
        <a:bodyPr/>
        <a:lstStyle/>
        <a:p>
          <a:r>
            <a:rPr lang="uk-UA" dirty="0" smtClean="0"/>
            <a:t>Рівень </a:t>
          </a:r>
          <a:r>
            <a:rPr lang="uk-UA" dirty="0" err="1" smtClean="0"/>
            <a:t>костемізації</a:t>
          </a:r>
          <a:endParaRPr lang="uk-UA" dirty="0"/>
        </a:p>
      </dgm:t>
    </dgm:pt>
    <dgm:pt modelId="{3DFAFD65-44F8-4F94-A28C-80DC7754C5D3}" type="parTrans" cxnId="{1E3E3D44-6363-4041-956C-9E7825EF0A6C}">
      <dgm:prSet/>
      <dgm:spPr/>
      <dgm:t>
        <a:bodyPr/>
        <a:lstStyle/>
        <a:p>
          <a:endParaRPr lang="uk-UA"/>
        </a:p>
      </dgm:t>
    </dgm:pt>
    <dgm:pt modelId="{EBF70C9E-4345-4343-8E8C-D86CC35DB9BA}" type="sibTrans" cxnId="{1E3E3D44-6363-4041-956C-9E7825EF0A6C}">
      <dgm:prSet/>
      <dgm:spPr/>
      <dgm:t>
        <a:bodyPr/>
        <a:lstStyle/>
        <a:p>
          <a:endParaRPr lang="uk-UA"/>
        </a:p>
      </dgm:t>
    </dgm:pt>
    <dgm:pt modelId="{6C4B5926-46E9-4FF7-899D-3A9268E20AF9}">
      <dgm:prSet phldrT="[Текст]"/>
      <dgm:spPr/>
      <dgm:t>
        <a:bodyPr/>
        <a:lstStyle/>
        <a:p>
          <a:r>
            <a:rPr lang="uk-UA" dirty="0" smtClean="0"/>
            <a:t>Доступність</a:t>
          </a:r>
          <a:endParaRPr lang="uk-UA" dirty="0"/>
        </a:p>
      </dgm:t>
    </dgm:pt>
    <dgm:pt modelId="{37140C4A-DF2F-47D2-A8A4-4FACA69FE62F}" type="parTrans" cxnId="{A4C00461-2347-4351-B72F-1D72FEA583F0}">
      <dgm:prSet/>
      <dgm:spPr/>
      <dgm:t>
        <a:bodyPr/>
        <a:lstStyle/>
        <a:p>
          <a:endParaRPr lang="uk-UA"/>
        </a:p>
      </dgm:t>
    </dgm:pt>
    <dgm:pt modelId="{4F6F0EA4-3092-4350-9F4D-415ED9406703}" type="sibTrans" cxnId="{A4C00461-2347-4351-B72F-1D72FEA583F0}">
      <dgm:prSet/>
      <dgm:spPr/>
      <dgm:t>
        <a:bodyPr/>
        <a:lstStyle/>
        <a:p>
          <a:endParaRPr lang="uk-UA"/>
        </a:p>
      </dgm:t>
    </dgm:pt>
    <dgm:pt modelId="{F034B831-8B87-40F6-BC64-4B35A1A96BB0}" type="pres">
      <dgm:prSet presAssocID="{8DB984EC-596A-4836-9A58-2874CD414E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F231615-7049-4B8F-8A9B-70730FF432EF}" type="pres">
      <dgm:prSet presAssocID="{5F1CF80A-42B8-432C-906F-34A97FF2E44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5C07077-E287-418C-8D68-853595A2F099}" type="pres">
      <dgm:prSet presAssocID="{12E5295F-106A-4874-B3C5-83DEC13FAFA4}" presName="sibTrans" presStyleCnt="0"/>
      <dgm:spPr/>
    </dgm:pt>
    <dgm:pt modelId="{F1F6E919-274F-4E10-B570-30776DC42E5F}" type="pres">
      <dgm:prSet presAssocID="{90D3A924-05EC-476F-B33A-7636F08FB2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A0BBEEC-F514-405E-9973-F0EE60BE1A0E}" type="pres">
      <dgm:prSet presAssocID="{028985F5-B01E-4D45-9EFF-82A4BC0E174A}" presName="sibTrans" presStyleCnt="0"/>
      <dgm:spPr/>
    </dgm:pt>
    <dgm:pt modelId="{7C34EE7E-8459-4F72-ACDA-17BD382EAB03}" type="pres">
      <dgm:prSet presAssocID="{EC206F94-94A2-4033-820A-93D6A50FE7F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D11D350-B29D-45FA-8C86-09E0D894DDED}" type="pres">
      <dgm:prSet presAssocID="{CDC29E02-02F7-4F6D-8982-F477B11C9146}" presName="sibTrans" presStyleCnt="0"/>
      <dgm:spPr/>
    </dgm:pt>
    <dgm:pt modelId="{06B94E3A-1C53-4481-BD94-F185CFCF41E4}" type="pres">
      <dgm:prSet presAssocID="{9717D3CE-49B0-46F8-A44F-969AFB20D93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BD954A6-2F70-43BB-B558-FF50DEEA5EDD}" type="pres">
      <dgm:prSet presAssocID="{EBF70C9E-4345-4343-8E8C-D86CC35DB9BA}" presName="sibTrans" presStyleCnt="0"/>
      <dgm:spPr/>
    </dgm:pt>
    <dgm:pt modelId="{0669D467-8F9F-4D6D-A436-E36CC4F40489}" type="pres">
      <dgm:prSet presAssocID="{6C4B5926-46E9-4FF7-899D-3A9268E20AF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78C2707-7D62-4235-B7B9-BEA613A1F3B7}" type="presOf" srcId="{6C4B5926-46E9-4FF7-899D-3A9268E20AF9}" destId="{0669D467-8F9F-4D6D-A436-E36CC4F40489}" srcOrd="0" destOrd="0" presId="urn:microsoft.com/office/officeart/2005/8/layout/default"/>
    <dgm:cxn modelId="{EABF967C-4AE7-4026-AD88-A0D469EADDEE}" srcId="{8DB984EC-596A-4836-9A58-2874CD414E62}" destId="{90D3A924-05EC-476F-B33A-7636F08FB21E}" srcOrd="1" destOrd="0" parTransId="{E0CD4CBE-B85C-4042-8AA2-B8359CADF820}" sibTransId="{028985F5-B01E-4D45-9EFF-82A4BC0E174A}"/>
    <dgm:cxn modelId="{2056D52F-06EA-41C6-A375-4EE7AFCA3D17}" type="presOf" srcId="{90D3A924-05EC-476F-B33A-7636F08FB21E}" destId="{F1F6E919-274F-4E10-B570-30776DC42E5F}" srcOrd="0" destOrd="0" presId="urn:microsoft.com/office/officeart/2005/8/layout/default"/>
    <dgm:cxn modelId="{BEECEEA2-BEC1-4B96-9B45-8ABF96721207}" srcId="{8DB984EC-596A-4836-9A58-2874CD414E62}" destId="{5F1CF80A-42B8-432C-906F-34A97FF2E444}" srcOrd="0" destOrd="0" parTransId="{B252BB4F-ADF2-4590-9890-C83B24C0CEF8}" sibTransId="{12E5295F-106A-4874-B3C5-83DEC13FAFA4}"/>
    <dgm:cxn modelId="{B77EC349-1FBD-44A1-888D-D0EF0AF9445D}" srcId="{8DB984EC-596A-4836-9A58-2874CD414E62}" destId="{EC206F94-94A2-4033-820A-93D6A50FE7F5}" srcOrd="2" destOrd="0" parTransId="{A1EA3961-305B-4BAF-9B0B-D3A483BB9561}" sibTransId="{CDC29E02-02F7-4F6D-8982-F477B11C9146}"/>
    <dgm:cxn modelId="{98910FD0-DB40-44A7-BEB7-6B7E23FE6668}" type="presOf" srcId="{8DB984EC-596A-4836-9A58-2874CD414E62}" destId="{F034B831-8B87-40F6-BC64-4B35A1A96BB0}" srcOrd="0" destOrd="0" presId="urn:microsoft.com/office/officeart/2005/8/layout/default"/>
    <dgm:cxn modelId="{A4C00461-2347-4351-B72F-1D72FEA583F0}" srcId="{8DB984EC-596A-4836-9A58-2874CD414E62}" destId="{6C4B5926-46E9-4FF7-899D-3A9268E20AF9}" srcOrd="4" destOrd="0" parTransId="{37140C4A-DF2F-47D2-A8A4-4FACA69FE62F}" sibTransId="{4F6F0EA4-3092-4350-9F4D-415ED9406703}"/>
    <dgm:cxn modelId="{44A9B90E-EF91-4E62-8EF8-0FE2853FC881}" type="presOf" srcId="{EC206F94-94A2-4033-820A-93D6A50FE7F5}" destId="{7C34EE7E-8459-4F72-ACDA-17BD382EAB03}" srcOrd="0" destOrd="0" presId="urn:microsoft.com/office/officeart/2005/8/layout/default"/>
    <dgm:cxn modelId="{8BAA7CCA-9649-434C-84E0-161A4F892AED}" type="presOf" srcId="{5F1CF80A-42B8-432C-906F-34A97FF2E444}" destId="{4F231615-7049-4B8F-8A9B-70730FF432EF}" srcOrd="0" destOrd="0" presId="urn:microsoft.com/office/officeart/2005/8/layout/default"/>
    <dgm:cxn modelId="{1E3E3D44-6363-4041-956C-9E7825EF0A6C}" srcId="{8DB984EC-596A-4836-9A58-2874CD414E62}" destId="{9717D3CE-49B0-46F8-A44F-969AFB20D93E}" srcOrd="3" destOrd="0" parTransId="{3DFAFD65-44F8-4F94-A28C-80DC7754C5D3}" sibTransId="{EBF70C9E-4345-4343-8E8C-D86CC35DB9BA}"/>
    <dgm:cxn modelId="{3F900975-E413-4904-B1D8-E53FA5F616D3}" type="presOf" srcId="{9717D3CE-49B0-46F8-A44F-969AFB20D93E}" destId="{06B94E3A-1C53-4481-BD94-F185CFCF41E4}" srcOrd="0" destOrd="0" presId="urn:microsoft.com/office/officeart/2005/8/layout/default"/>
    <dgm:cxn modelId="{82695023-F39B-4F8F-9CDA-9246915A19C1}" type="presParOf" srcId="{F034B831-8B87-40F6-BC64-4B35A1A96BB0}" destId="{4F231615-7049-4B8F-8A9B-70730FF432EF}" srcOrd="0" destOrd="0" presId="urn:microsoft.com/office/officeart/2005/8/layout/default"/>
    <dgm:cxn modelId="{BAC8223D-F9BD-4614-AE52-29E36364C9EF}" type="presParOf" srcId="{F034B831-8B87-40F6-BC64-4B35A1A96BB0}" destId="{65C07077-E287-418C-8D68-853595A2F099}" srcOrd="1" destOrd="0" presId="urn:microsoft.com/office/officeart/2005/8/layout/default"/>
    <dgm:cxn modelId="{A6E1C424-D832-4E9A-B9D9-9C1F3771E944}" type="presParOf" srcId="{F034B831-8B87-40F6-BC64-4B35A1A96BB0}" destId="{F1F6E919-274F-4E10-B570-30776DC42E5F}" srcOrd="2" destOrd="0" presId="urn:microsoft.com/office/officeart/2005/8/layout/default"/>
    <dgm:cxn modelId="{DE485808-A667-4C84-AA3B-082EFC67EBFA}" type="presParOf" srcId="{F034B831-8B87-40F6-BC64-4B35A1A96BB0}" destId="{2A0BBEEC-F514-405E-9973-F0EE60BE1A0E}" srcOrd="3" destOrd="0" presId="urn:microsoft.com/office/officeart/2005/8/layout/default"/>
    <dgm:cxn modelId="{E8A71BFF-754E-4CDA-828E-C8DC8E8F9C0D}" type="presParOf" srcId="{F034B831-8B87-40F6-BC64-4B35A1A96BB0}" destId="{7C34EE7E-8459-4F72-ACDA-17BD382EAB03}" srcOrd="4" destOrd="0" presId="urn:microsoft.com/office/officeart/2005/8/layout/default"/>
    <dgm:cxn modelId="{6DBF8B61-0A85-469F-8AA3-928FEE5F2A0F}" type="presParOf" srcId="{F034B831-8B87-40F6-BC64-4B35A1A96BB0}" destId="{4D11D350-B29D-45FA-8C86-09E0D894DDED}" srcOrd="5" destOrd="0" presId="urn:microsoft.com/office/officeart/2005/8/layout/default"/>
    <dgm:cxn modelId="{7FB20081-CCF0-450E-9B00-72964761C221}" type="presParOf" srcId="{F034B831-8B87-40F6-BC64-4B35A1A96BB0}" destId="{06B94E3A-1C53-4481-BD94-F185CFCF41E4}" srcOrd="6" destOrd="0" presId="urn:microsoft.com/office/officeart/2005/8/layout/default"/>
    <dgm:cxn modelId="{3BC4DAD6-BC3E-4617-8B4B-4F74134435B3}" type="presParOf" srcId="{F034B831-8B87-40F6-BC64-4B35A1A96BB0}" destId="{9BD954A6-2F70-43BB-B558-FF50DEEA5EDD}" srcOrd="7" destOrd="0" presId="urn:microsoft.com/office/officeart/2005/8/layout/default"/>
    <dgm:cxn modelId="{BD333205-12D4-4138-ACC9-2E968BB4A93A}" type="presParOf" srcId="{F034B831-8B87-40F6-BC64-4B35A1A96BB0}" destId="{0669D467-8F9F-4D6D-A436-E36CC4F4048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B476C-FE56-419B-9C20-98E7920CB633}">
      <dsp:nvSpPr>
        <dsp:cNvPr id="0" name=""/>
        <dsp:cNvSpPr/>
      </dsp:nvSpPr>
      <dsp:spPr>
        <a:xfrm>
          <a:off x="0" y="29206"/>
          <a:ext cx="8352928" cy="8634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kern="1200" dirty="0" smtClean="0"/>
            <a:t>Визначення</a:t>
          </a:r>
          <a:endParaRPr lang="uk-UA" sz="3600" kern="1200" dirty="0"/>
        </a:p>
      </dsp:txBody>
      <dsp:txXfrm>
        <a:off x="42151" y="71357"/>
        <a:ext cx="8268626" cy="779158"/>
      </dsp:txXfrm>
    </dsp:sp>
    <dsp:sp modelId="{B33ADBAD-C7FF-4BEB-9063-FC7138AADBC1}">
      <dsp:nvSpPr>
        <dsp:cNvPr id="0" name=""/>
        <dsp:cNvSpPr/>
      </dsp:nvSpPr>
      <dsp:spPr>
        <a:xfrm>
          <a:off x="0" y="892666"/>
          <a:ext cx="8352928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20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uk-UA" sz="2800" kern="1200" dirty="0" smtClean="0"/>
            <a:t>Набір організаційних і технологічних  методів та інструментів для керування проектами</a:t>
          </a:r>
          <a:endParaRPr lang="uk-UA" sz="2800" kern="1200" dirty="0"/>
        </a:p>
      </dsp:txBody>
      <dsp:txXfrm>
        <a:off x="0" y="892666"/>
        <a:ext cx="8352928" cy="875610"/>
      </dsp:txXfrm>
    </dsp:sp>
    <dsp:sp modelId="{84BB30D8-5303-4224-A1E9-D254E1946BDB}">
      <dsp:nvSpPr>
        <dsp:cNvPr id="0" name=""/>
        <dsp:cNvSpPr/>
      </dsp:nvSpPr>
      <dsp:spPr>
        <a:xfrm>
          <a:off x="0" y="1768277"/>
          <a:ext cx="8352928" cy="8634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kern="1200" dirty="0" smtClean="0"/>
            <a:t>Мета</a:t>
          </a:r>
          <a:endParaRPr lang="uk-UA" sz="3600" kern="1200" dirty="0"/>
        </a:p>
      </dsp:txBody>
      <dsp:txXfrm>
        <a:off x="42151" y="1810428"/>
        <a:ext cx="8268626" cy="779158"/>
      </dsp:txXfrm>
    </dsp:sp>
    <dsp:sp modelId="{F082E09D-0935-4AD0-A10E-9F0C6211B973}">
      <dsp:nvSpPr>
        <dsp:cNvPr id="0" name=""/>
        <dsp:cNvSpPr/>
      </dsp:nvSpPr>
      <dsp:spPr>
        <a:xfrm>
          <a:off x="0" y="2631737"/>
          <a:ext cx="8352928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20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uk-UA" sz="2800" kern="1200" dirty="0" smtClean="0"/>
            <a:t>Підвищення ефективності роботи над проектами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uk-UA" sz="2800" kern="1200" dirty="0" smtClean="0"/>
            <a:t>Покращення якості керування окремим проектом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uk-UA" sz="2800" kern="1200" dirty="0" smtClean="0"/>
            <a:t>Покращення керування пакетом проектів відділу/компанії</a:t>
          </a:r>
          <a:endParaRPr lang="uk-UA" sz="2800" kern="1200" dirty="0"/>
        </a:p>
      </dsp:txBody>
      <dsp:txXfrm>
        <a:off x="0" y="2631737"/>
        <a:ext cx="8352928" cy="223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9884E-6707-4540-A0CE-583CBB1B38A5}">
      <dsp:nvSpPr>
        <dsp:cNvPr id="0" name=""/>
        <dsp:cNvSpPr/>
      </dsp:nvSpPr>
      <dsp:spPr>
        <a:xfrm>
          <a:off x="0" y="605091"/>
          <a:ext cx="842493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4FD51-88AA-4D20-9B8B-05CCCE0B71FE}">
      <dsp:nvSpPr>
        <dsp:cNvPr id="0" name=""/>
        <dsp:cNvSpPr/>
      </dsp:nvSpPr>
      <dsp:spPr>
        <a:xfrm>
          <a:off x="421246" y="14691"/>
          <a:ext cx="5897455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Планування та контроль виконання завдання</a:t>
          </a:r>
          <a:endParaRPr lang="uk-UA" sz="3200" kern="1200" dirty="0"/>
        </a:p>
      </dsp:txBody>
      <dsp:txXfrm>
        <a:off x="478888" y="72333"/>
        <a:ext cx="5782171" cy="1065516"/>
      </dsp:txXfrm>
    </dsp:sp>
    <dsp:sp modelId="{C9167884-2035-4118-90A1-33996626BA3A}">
      <dsp:nvSpPr>
        <dsp:cNvPr id="0" name=""/>
        <dsp:cNvSpPr/>
      </dsp:nvSpPr>
      <dsp:spPr>
        <a:xfrm>
          <a:off x="0" y="2419492"/>
          <a:ext cx="842493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6FE59-626C-4B06-81E7-36F0D302C66C}">
      <dsp:nvSpPr>
        <dsp:cNvPr id="0" name=""/>
        <dsp:cNvSpPr/>
      </dsp:nvSpPr>
      <dsp:spPr>
        <a:xfrm>
          <a:off x="421246" y="1829091"/>
          <a:ext cx="5897455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Надання інструменту та інформації</a:t>
          </a:r>
          <a:endParaRPr lang="uk-UA" sz="3200" kern="1200" dirty="0"/>
        </a:p>
      </dsp:txBody>
      <dsp:txXfrm>
        <a:off x="478888" y="1886733"/>
        <a:ext cx="5782171" cy="1065516"/>
      </dsp:txXfrm>
    </dsp:sp>
    <dsp:sp modelId="{CBE36F23-788F-41C3-8A94-63CADB7BE135}">
      <dsp:nvSpPr>
        <dsp:cNvPr id="0" name=""/>
        <dsp:cNvSpPr/>
      </dsp:nvSpPr>
      <dsp:spPr>
        <a:xfrm>
          <a:off x="0" y="4233892"/>
          <a:ext cx="842493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4DAF9-7456-4C68-8A4B-8C10B20EECA3}">
      <dsp:nvSpPr>
        <dsp:cNvPr id="0" name=""/>
        <dsp:cNvSpPr/>
      </dsp:nvSpPr>
      <dsp:spPr>
        <a:xfrm>
          <a:off x="421246" y="3643492"/>
          <a:ext cx="5897455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Контроль «завантаженості» працівників</a:t>
          </a:r>
          <a:endParaRPr lang="uk-UA" sz="3200" kern="1200" dirty="0"/>
        </a:p>
      </dsp:txBody>
      <dsp:txXfrm>
        <a:off x="478888" y="3701134"/>
        <a:ext cx="5782171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FDF00-F325-48EF-8DBE-0122C651212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Планування задач та створення розкладу</a:t>
          </a:r>
          <a:endParaRPr lang="uk-UA" sz="2400" kern="1200" dirty="0"/>
        </a:p>
      </dsp:txBody>
      <dsp:txXfrm>
        <a:off x="0" y="591343"/>
        <a:ext cx="2571749" cy="1543050"/>
      </dsp:txXfrm>
    </dsp:sp>
    <dsp:sp modelId="{F197F4D4-80E6-4C77-A7D5-A4D2120CE55B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Керування бюджетом</a:t>
          </a:r>
          <a:endParaRPr lang="uk-UA" sz="2400" kern="1200" dirty="0"/>
        </a:p>
      </dsp:txBody>
      <dsp:txXfrm>
        <a:off x="2828925" y="591343"/>
        <a:ext cx="2571749" cy="1543050"/>
      </dsp:txXfrm>
    </dsp:sp>
    <dsp:sp modelId="{6D526BA9-5A8B-457C-8A8C-79839CBB8308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Колективна розробка</a:t>
          </a:r>
          <a:endParaRPr lang="uk-UA" sz="2400" kern="1200" dirty="0"/>
        </a:p>
      </dsp:txBody>
      <dsp:txXfrm>
        <a:off x="5657849" y="591343"/>
        <a:ext cx="2571749" cy="1543050"/>
      </dsp:txXfrm>
    </dsp:sp>
    <dsp:sp modelId="{2E7ABE21-814C-437E-B98D-6209E89CB236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Комунікація та документообіг</a:t>
          </a:r>
          <a:endParaRPr lang="uk-UA" sz="2400" kern="1200" dirty="0"/>
        </a:p>
      </dsp:txBody>
      <dsp:txXfrm>
        <a:off x="1414462" y="2391569"/>
        <a:ext cx="2571749" cy="1543050"/>
      </dsp:txXfrm>
    </dsp:sp>
    <dsp:sp modelId="{99239CBB-8A92-4148-89A2-D0D490552981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Розподіл ресурсів</a:t>
          </a:r>
          <a:endParaRPr lang="uk-UA" sz="2400" kern="1200" dirty="0"/>
        </a:p>
      </dsp:txBody>
      <dsp:txXfrm>
        <a:off x="4243387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3881E-C860-4585-A9E9-08E14CB7A304}">
      <dsp:nvSpPr>
        <dsp:cNvPr id="0" name=""/>
        <dsp:cNvSpPr/>
      </dsp:nvSpPr>
      <dsp:spPr>
        <a:xfrm>
          <a:off x="0" y="0"/>
          <a:ext cx="82809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E294D8-5682-4CB0-B40B-B0BEAD585E53}">
      <dsp:nvSpPr>
        <dsp:cNvPr id="0" name=""/>
        <dsp:cNvSpPr/>
      </dsp:nvSpPr>
      <dsp:spPr>
        <a:xfrm>
          <a:off x="0" y="0"/>
          <a:ext cx="1656184" cy="228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err="1" smtClean="0"/>
            <a:t>Локальн</a:t>
          </a:r>
          <a:r>
            <a:rPr lang="uk-UA" sz="2700" kern="1200" dirty="0" smtClean="0"/>
            <a:t>і, настільні</a:t>
          </a:r>
          <a:endParaRPr lang="uk-UA" sz="2700" kern="1200" dirty="0"/>
        </a:p>
      </dsp:txBody>
      <dsp:txXfrm>
        <a:off x="0" y="0"/>
        <a:ext cx="1656184" cy="2284027"/>
      </dsp:txXfrm>
    </dsp:sp>
    <dsp:sp modelId="{BCFE384A-5B36-40C6-802C-024337A54EAC}">
      <dsp:nvSpPr>
        <dsp:cNvPr id="0" name=""/>
        <dsp:cNvSpPr/>
      </dsp:nvSpPr>
      <dsp:spPr>
        <a:xfrm>
          <a:off x="1780397" y="103718"/>
          <a:ext cx="6500522" cy="207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MS Project</a:t>
          </a:r>
          <a:r>
            <a:rPr lang="uk-UA" sz="2900" kern="1200" dirty="0" smtClean="0"/>
            <a:t>, </a:t>
          </a:r>
          <a:r>
            <a:rPr lang="en-US" sz="2900" kern="1200" dirty="0" err="1" smtClean="0"/>
            <a:t>ManagePro</a:t>
          </a:r>
          <a:r>
            <a:rPr lang="en-US" sz="2900" kern="1200" dirty="0" smtClean="0"/>
            <a:t>…</a:t>
          </a:r>
          <a:r>
            <a:rPr lang="uk-UA" sz="2900" kern="1200" dirty="0" smtClean="0"/>
            <a:t>+ персональні</a:t>
          </a:r>
          <a:endParaRPr lang="uk-UA" sz="2900" kern="1200" dirty="0"/>
        </a:p>
      </dsp:txBody>
      <dsp:txXfrm>
        <a:off x="1780397" y="103718"/>
        <a:ext cx="6500522" cy="2074361"/>
      </dsp:txXfrm>
    </dsp:sp>
    <dsp:sp modelId="{3FE4FE05-1B99-4A68-B6D4-2929DE497A24}">
      <dsp:nvSpPr>
        <dsp:cNvPr id="0" name=""/>
        <dsp:cNvSpPr/>
      </dsp:nvSpPr>
      <dsp:spPr>
        <a:xfrm>
          <a:off x="1656183" y="2178079"/>
          <a:ext cx="66247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A7F0CEA-182D-4856-BCC2-681BD1F0A4BE}">
      <dsp:nvSpPr>
        <dsp:cNvPr id="0" name=""/>
        <dsp:cNvSpPr/>
      </dsp:nvSpPr>
      <dsp:spPr>
        <a:xfrm>
          <a:off x="0" y="2284027"/>
          <a:ext cx="82809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586542-171C-437C-A976-39C83B91C9AB}">
      <dsp:nvSpPr>
        <dsp:cNvPr id="0" name=""/>
        <dsp:cNvSpPr/>
      </dsp:nvSpPr>
      <dsp:spPr>
        <a:xfrm>
          <a:off x="0" y="2284027"/>
          <a:ext cx="1656184" cy="228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Клієнт-серверні</a:t>
          </a:r>
          <a:endParaRPr lang="uk-UA" sz="2700" kern="1200" dirty="0"/>
        </a:p>
      </dsp:txBody>
      <dsp:txXfrm>
        <a:off x="0" y="2284027"/>
        <a:ext cx="1656184" cy="2284027"/>
      </dsp:txXfrm>
    </dsp:sp>
    <dsp:sp modelId="{3F87DF6E-9E8D-4AA8-8E1E-31AD36DA5643}">
      <dsp:nvSpPr>
        <dsp:cNvPr id="0" name=""/>
        <dsp:cNvSpPr/>
      </dsp:nvSpPr>
      <dsp:spPr>
        <a:xfrm>
          <a:off x="1780397" y="2337113"/>
          <a:ext cx="6500522" cy="106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MS Project Server, Oracle Primavera, MS T</a:t>
          </a:r>
          <a:r>
            <a:rPr lang="ru-RU" sz="2900" kern="1200" dirty="0" err="1" smtClean="0"/>
            <a:t>eam</a:t>
          </a:r>
          <a:r>
            <a:rPr lang="ru-RU" sz="2900" kern="1200" dirty="0" smtClean="0"/>
            <a:t> </a:t>
          </a:r>
          <a:r>
            <a:rPr lang="en-US" sz="2900" kern="1200" dirty="0" smtClean="0"/>
            <a:t>F</a:t>
          </a:r>
          <a:r>
            <a:rPr lang="ru-RU" sz="2900" kern="1200" dirty="0" err="1" smtClean="0"/>
            <a:t>oundation</a:t>
          </a:r>
          <a:r>
            <a:rPr lang="ru-RU" sz="2900" kern="1200" dirty="0" smtClean="0"/>
            <a:t> </a:t>
          </a:r>
          <a:r>
            <a:rPr lang="en-US" sz="2900" kern="1200" dirty="0" smtClean="0"/>
            <a:t>S</a:t>
          </a:r>
          <a:r>
            <a:rPr lang="ru-RU" sz="2900" kern="1200" dirty="0" err="1" smtClean="0"/>
            <a:t>erver</a:t>
          </a:r>
          <a:r>
            <a:rPr lang="en-US" sz="2900" kern="1200" dirty="0" smtClean="0"/>
            <a:t>…</a:t>
          </a:r>
          <a:endParaRPr lang="uk-UA" sz="2900" kern="1200" dirty="0"/>
        </a:p>
      </dsp:txBody>
      <dsp:txXfrm>
        <a:off x="1780397" y="2337113"/>
        <a:ext cx="6500522" cy="1061716"/>
      </dsp:txXfrm>
    </dsp:sp>
    <dsp:sp modelId="{82DF2570-1127-4AB7-BA9C-9042C6FD86DE}">
      <dsp:nvSpPr>
        <dsp:cNvPr id="0" name=""/>
        <dsp:cNvSpPr/>
      </dsp:nvSpPr>
      <dsp:spPr>
        <a:xfrm>
          <a:off x="1656183" y="3398829"/>
          <a:ext cx="66247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46F810F-993F-4415-824C-5260F78725B2}">
      <dsp:nvSpPr>
        <dsp:cNvPr id="0" name=""/>
        <dsp:cNvSpPr/>
      </dsp:nvSpPr>
      <dsp:spPr>
        <a:xfrm>
          <a:off x="1780397" y="3451915"/>
          <a:ext cx="6500522" cy="106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Web (</a:t>
          </a:r>
          <a:r>
            <a:rPr lang="en-US" sz="2900" kern="1200" dirty="0" err="1" smtClean="0"/>
            <a:t>Kanbanery</a:t>
          </a:r>
          <a:r>
            <a:rPr lang="uk-UA" sz="2900" kern="1200" dirty="0" smtClean="0"/>
            <a:t>, </a:t>
          </a:r>
          <a:r>
            <a:rPr lang="en-US" sz="2900" kern="1200" dirty="0" smtClean="0"/>
            <a:t>Bitrix24…)</a:t>
          </a:r>
          <a:endParaRPr lang="uk-UA" sz="2900" kern="1200" dirty="0"/>
        </a:p>
      </dsp:txBody>
      <dsp:txXfrm>
        <a:off x="1780397" y="3451915"/>
        <a:ext cx="6500522" cy="1061716"/>
      </dsp:txXfrm>
    </dsp:sp>
    <dsp:sp modelId="{ED4E7A71-4DC1-46FF-AC8F-3170B69F0B62}">
      <dsp:nvSpPr>
        <dsp:cNvPr id="0" name=""/>
        <dsp:cNvSpPr/>
      </dsp:nvSpPr>
      <dsp:spPr>
        <a:xfrm>
          <a:off x="1656183" y="4513631"/>
          <a:ext cx="66247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62C4-3C4F-4247-9EA3-301EB32B476F}">
      <dsp:nvSpPr>
        <dsp:cNvPr id="0" name=""/>
        <dsp:cNvSpPr/>
      </dsp:nvSpPr>
      <dsp:spPr>
        <a:xfrm>
          <a:off x="4018" y="947856"/>
          <a:ext cx="205539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Jira</a:t>
          </a:r>
          <a:endParaRPr lang="uk-UA" sz="2800" kern="1200" dirty="0"/>
        </a:p>
      </dsp:txBody>
      <dsp:txXfrm>
        <a:off x="4018" y="947856"/>
        <a:ext cx="2055390" cy="554400"/>
      </dsp:txXfrm>
    </dsp:sp>
    <dsp:sp modelId="{2ABADFA0-93E6-4E4F-81BD-B643626B93F0}">
      <dsp:nvSpPr>
        <dsp:cNvPr id="0" name=""/>
        <dsp:cNvSpPr/>
      </dsp:nvSpPr>
      <dsp:spPr>
        <a:xfrm>
          <a:off x="2059409" y="46956"/>
          <a:ext cx="411078" cy="2356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BBFFB-9C38-463E-BE71-125785FC2594}">
      <dsp:nvSpPr>
        <dsp:cNvPr id="0" name=""/>
        <dsp:cNvSpPr/>
      </dsp:nvSpPr>
      <dsp:spPr>
        <a:xfrm>
          <a:off x="2634918" y="46956"/>
          <a:ext cx="5590663" cy="235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Планування спр</a:t>
          </a:r>
          <a:r>
            <a:rPr lang="uk-UA" sz="2800" kern="1200" dirty="0" smtClean="0"/>
            <a:t>інтів, розподіл задач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Пріоритезація та обговорення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Візуалізація процесу роботи над задачею</a:t>
          </a:r>
          <a:endParaRPr lang="uk-UA" sz="2800" kern="1200" dirty="0"/>
        </a:p>
      </dsp:txBody>
      <dsp:txXfrm>
        <a:off x="2634918" y="46956"/>
        <a:ext cx="5590663" cy="2356200"/>
      </dsp:txXfrm>
    </dsp:sp>
    <dsp:sp modelId="{D1A6AEF2-D41B-482F-9E35-D343A9E35B38}">
      <dsp:nvSpPr>
        <dsp:cNvPr id="0" name=""/>
        <dsp:cNvSpPr/>
      </dsp:nvSpPr>
      <dsp:spPr>
        <a:xfrm>
          <a:off x="4018" y="3214281"/>
          <a:ext cx="205539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err="1" smtClean="0"/>
            <a:t>GanttPro</a:t>
          </a:r>
          <a:endParaRPr lang="uk-UA" sz="2800" kern="1200" dirty="0"/>
        </a:p>
      </dsp:txBody>
      <dsp:txXfrm>
        <a:off x="4018" y="3214281"/>
        <a:ext cx="2055390" cy="554400"/>
      </dsp:txXfrm>
    </dsp:sp>
    <dsp:sp modelId="{8A985398-0D8E-487B-A50F-506194552AEE}">
      <dsp:nvSpPr>
        <dsp:cNvPr id="0" name=""/>
        <dsp:cNvSpPr/>
      </dsp:nvSpPr>
      <dsp:spPr>
        <a:xfrm>
          <a:off x="2059409" y="2503956"/>
          <a:ext cx="411078" cy="19750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4CC15-34D1-437A-B68B-4F0F11084C3F}">
      <dsp:nvSpPr>
        <dsp:cNvPr id="0" name=""/>
        <dsp:cNvSpPr/>
      </dsp:nvSpPr>
      <dsp:spPr>
        <a:xfrm>
          <a:off x="2634918" y="2503956"/>
          <a:ext cx="5590663" cy="1975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Створення та призначення задач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Візуалізація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Розбиття та взаємозв'язок задача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Ролі та права доступу</a:t>
          </a:r>
          <a:endParaRPr lang="uk-UA" sz="2800" kern="1200" dirty="0"/>
        </a:p>
      </dsp:txBody>
      <dsp:txXfrm>
        <a:off x="2634918" y="2503956"/>
        <a:ext cx="5590663" cy="1975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A902C-96E9-4616-A72E-066FE2057161}">
      <dsp:nvSpPr>
        <dsp:cNvPr id="0" name=""/>
        <dsp:cNvSpPr/>
      </dsp:nvSpPr>
      <dsp:spPr>
        <a:xfrm>
          <a:off x="0" y="461744"/>
          <a:ext cx="2057400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Gemini</a:t>
          </a:r>
          <a:endParaRPr lang="uk-UA" sz="2700" kern="1200" dirty="0"/>
        </a:p>
      </dsp:txBody>
      <dsp:txXfrm>
        <a:off x="0" y="461744"/>
        <a:ext cx="2057400" cy="534600"/>
      </dsp:txXfrm>
    </dsp:sp>
    <dsp:sp modelId="{F92BE66E-2B5E-44A7-8CFF-D1E79BBCC2A7}">
      <dsp:nvSpPr>
        <dsp:cNvPr id="0" name=""/>
        <dsp:cNvSpPr/>
      </dsp:nvSpPr>
      <dsp:spPr>
        <a:xfrm>
          <a:off x="2057399" y="211150"/>
          <a:ext cx="411480" cy="10357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00379-C70F-4769-BA0E-4227DE3C2359}">
      <dsp:nvSpPr>
        <dsp:cNvPr id="0" name=""/>
        <dsp:cNvSpPr/>
      </dsp:nvSpPr>
      <dsp:spPr>
        <a:xfrm>
          <a:off x="2633471" y="211150"/>
          <a:ext cx="5596128" cy="10357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Керування </a:t>
          </a:r>
          <a:r>
            <a:rPr lang="uk-UA" sz="2700" kern="1200" dirty="0" err="1" smtClean="0"/>
            <a:t>багами</a:t>
          </a:r>
          <a:endParaRPr lang="uk-UA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Історія користувача</a:t>
          </a:r>
          <a:endParaRPr lang="uk-UA" sz="2700" kern="1200" dirty="0"/>
        </a:p>
      </dsp:txBody>
      <dsp:txXfrm>
        <a:off x="2633471" y="211150"/>
        <a:ext cx="5596128" cy="1035787"/>
      </dsp:txXfrm>
    </dsp:sp>
    <dsp:sp modelId="{6A36B617-4449-46BD-90A3-460E87A5E14F}">
      <dsp:nvSpPr>
        <dsp:cNvPr id="0" name=""/>
        <dsp:cNvSpPr/>
      </dsp:nvSpPr>
      <dsp:spPr>
        <a:xfrm>
          <a:off x="0" y="1778500"/>
          <a:ext cx="2055390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err="1" smtClean="0"/>
            <a:t>ManagePro</a:t>
          </a:r>
          <a:endParaRPr lang="uk-UA" sz="2700" b="0" i="0" u="none" kern="1200" dirty="0"/>
        </a:p>
      </dsp:txBody>
      <dsp:txXfrm>
        <a:off x="0" y="1778500"/>
        <a:ext cx="2055390" cy="534600"/>
      </dsp:txXfrm>
    </dsp:sp>
    <dsp:sp modelId="{FD107225-73A1-4ACD-89F9-F8082C501C89}">
      <dsp:nvSpPr>
        <dsp:cNvPr id="0" name=""/>
        <dsp:cNvSpPr/>
      </dsp:nvSpPr>
      <dsp:spPr>
        <a:xfrm>
          <a:off x="2055390" y="1344137"/>
          <a:ext cx="411078" cy="140332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43DE3-23B9-40AF-9674-03E6257C6F78}">
      <dsp:nvSpPr>
        <dsp:cNvPr id="0" name=""/>
        <dsp:cNvSpPr/>
      </dsp:nvSpPr>
      <dsp:spPr>
        <a:xfrm>
          <a:off x="2630900" y="1344137"/>
          <a:ext cx="5590663" cy="1403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Призначення задач та </a:t>
          </a:r>
          <a:r>
            <a:rPr lang="uk-UA" sz="2700" kern="1200" dirty="0" err="1" smtClean="0"/>
            <a:t>пріоритезація</a:t>
          </a:r>
          <a:endParaRPr lang="uk-UA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Візуалізація </a:t>
          </a:r>
          <a:endParaRPr lang="uk-UA" sz="2700" kern="1200" dirty="0"/>
        </a:p>
      </dsp:txBody>
      <dsp:txXfrm>
        <a:off x="2630900" y="1344137"/>
        <a:ext cx="5590663" cy="1403324"/>
      </dsp:txXfrm>
    </dsp:sp>
    <dsp:sp modelId="{111A2214-CFDE-4F15-A814-17816660EACF}">
      <dsp:nvSpPr>
        <dsp:cNvPr id="0" name=""/>
        <dsp:cNvSpPr/>
      </dsp:nvSpPr>
      <dsp:spPr>
        <a:xfrm>
          <a:off x="0" y="3312437"/>
          <a:ext cx="2055390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Bitrix24</a:t>
          </a:r>
          <a:endParaRPr lang="uk-UA" sz="2700" kern="1200" dirty="0"/>
        </a:p>
      </dsp:txBody>
      <dsp:txXfrm>
        <a:off x="0" y="3312437"/>
        <a:ext cx="2055390" cy="534600"/>
      </dsp:txXfrm>
    </dsp:sp>
    <dsp:sp modelId="{ED97AA2D-E7ED-4D56-B110-DD79F34ED12C}">
      <dsp:nvSpPr>
        <dsp:cNvPr id="0" name=""/>
        <dsp:cNvSpPr/>
      </dsp:nvSpPr>
      <dsp:spPr>
        <a:xfrm>
          <a:off x="2055390" y="2844662"/>
          <a:ext cx="411078" cy="14701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A66B5-432C-4F3B-8D6C-FBC72FDA2651}">
      <dsp:nvSpPr>
        <dsp:cNvPr id="0" name=""/>
        <dsp:cNvSpPr/>
      </dsp:nvSpPr>
      <dsp:spPr>
        <a:xfrm>
          <a:off x="2630900" y="2844662"/>
          <a:ext cx="5590663" cy="14701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Призначення задач, ролі, </a:t>
          </a:r>
          <a:r>
            <a:rPr lang="uk-UA" sz="2700" kern="1200" dirty="0" err="1" smtClean="0"/>
            <a:t>дедлайн</a:t>
          </a:r>
          <a:endParaRPr lang="uk-UA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Візуалізація</a:t>
          </a:r>
          <a:endParaRPr lang="uk-UA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700" kern="1200" dirty="0" smtClean="0"/>
            <a:t>Чат, документообіг</a:t>
          </a:r>
          <a:endParaRPr lang="uk-UA" sz="2700" kern="1200" dirty="0"/>
        </a:p>
      </dsp:txBody>
      <dsp:txXfrm>
        <a:off x="2630900" y="2844662"/>
        <a:ext cx="5590663" cy="14701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6C11-1498-4D5C-BC5C-F9FC6DB21140}">
      <dsp:nvSpPr>
        <dsp:cNvPr id="0" name=""/>
        <dsp:cNvSpPr/>
      </dsp:nvSpPr>
      <dsp:spPr>
        <a:xfrm>
          <a:off x="0" y="1174164"/>
          <a:ext cx="20574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MS Project</a:t>
          </a:r>
          <a:endParaRPr lang="uk-UA" sz="2800" kern="1200" dirty="0"/>
        </a:p>
      </dsp:txBody>
      <dsp:txXfrm>
        <a:off x="0" y="1174164"/>
        <a:ext cx="2057400" cy="554400"/>
      </dsp:txXfrm>
    </dsp:sp>
    <dsp:sp modelId="{48163328-EFBA-4B80-9D7C-548333F38AB9}">
      <dsp:nvSpPr>
        <dsp:cNvPr id="0" name=""/>
        <dsp:cNvSpPr/>
      </dsp:nvSpPr>
      <dsp:spPr>
        <a:xfrm>
          <a:off x="2057399" y="689064"/>
          <a:ext cx="411480" cy="1524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50CDB-9E0F-49CC-9186-5609E5016C83}">
      <dsp:nvSpPr>
        <dsp:cNvPr id="0" name=""/>
        <dsp:cNvSpPr/>
      </dsp:nvSpPr>
      <dsp:spPr>
        <a:xfrm>
          <a:off x="2633471" y="689064"/>
          <a:ext cx="5596128" cy="1524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err="1" smtClean="0"/>
            <a:t>Галузев</a:t>
          </a:r>
          <a:r>
            <a:rPr lang="uk-UA" sz="2800" kern="1200" dirty="0" smtClean="0"/>
            <a:t>і шаблони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Візуалізація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Готові звіти</a:t>
          </a:r>
          <a:endParaRPr lang="uk-UA" sz="2800" kern="1200" dirty="0"/>
        </a:p>
      </dsp:txBody>
      <dsp:txXfrm>
        <a:off x="2633471" y="689064"/>
        <a:ext cx="5596128" cy="1524600"/>
      </dsp:txXfrm>
    </dsp:sp>
    <dsp:sp modelId="{D2FCFB40-39AD-4E08-AD3C-BDFDF8D15445}">
      <dsp:nvSpPr>
        <dsp:cNvPr id="0" name=""/>
        <dsp:cNvSpPr/>
      </dsp:nvSpPr>
      <dsp:spPr>
        <a:xfrm>
          <a:off x="0" y="2417331"/>
          <a:ext cx="2055390" cy="131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Team Foundation Server</a:t>
          </a:r>
          <a:endParaRPr lang="uk-UA" sz="2800" b="0" kern="1200" dirty="0"/>
        </a:p>
      </dsp:txBody>
      <dsp:txXfrm>
        <a:off x="0" y="2417331"/>
        <a:ext cx="2055390" cy="1316699"/>
      </dsp:txXfrm>
    </dsp:sp>
    <dsp:sp modelId="{D8104C32-2FEF-4A94-A468-0CF76557B0AD}">
      <dsp:nvSpPr>
        <dsp:cNvPr id="0" name=""/>
        <dsp:cNvSpPr/>
      </dsp:nvSpPr>
      <dsp:spPr>
        <a:xfrm>
          <a:off x="2055390" y="2314464"/>
          <a:ext cx="411078" cy="152243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B7ED4-BE0C-40E5-96BA-E814AD4F7FC3}">
      <dsp:nvSpPr>
        <dsp:cNvPr id="0" name=""/>
        <dsp:cNvSpPr/>
      </dsp:nvSpPr>
      <dsp:spPr>
        <a:xfrm>
          <a:off x="2630900" y="2314464"/>
          <a:ext cx="5590663" cy="1522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Система контролю версій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Побудова звітів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Відстеження прогресу роботи</a:t>
          </a:r>
          <a:endParaRPr lang="uk-UA" sz="2800" kern="1200" dirty="0"/>
        </a:p>
      </dsp:txBody>
      <dsp:txXfrm>
        <a:off x="2630900" y="2314464"/>
        <a:ext cx="5590663" cy="15224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31615-7049-4B8F-8A9B-70730FF432EF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Орієнтація на галузь</a:t>
          </a:r>
          <a:endParaRPr lang="uk-UA" sz="1900" kern="1200" dirty="0"/>
        </a:p>
      </dsp:txBody>
      <dsp:txXfrm>
        <a:off x="0" y="591343"/>
        <a:ext cx="2571749" cy="1543050"/>
      </dsp:txXfrm>
    </dsp:sp>
    <dsp:sp modelId="{F1F6E919-274F-4E10-B570-30776DC42E5F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Архітектура</a:t>
          </a:r>
          <a:endParaRPr lang="uk-UA" sz="1900" kern="1200" dirty="0"/>
        </a:p>
      </dsp:txBody>
      <dsp:txXfrm>
        <a:off x="2828925" y="591343"/>
        <a:ext cx="2571749" cy="1543050"/>
      </dsp:txXfrm>
    </dsp:sp>
    <dsp:sp modelId="{7C34EE7E-8459-4F72-ACDA-17BD382EAB03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Власний/</a:t>
          </a:r>
          <a:r>
            <a:rPr lang="uk-UA" sz="1900" kern="1200" dirty="0" err="1" smtClean="0"/>
            <a:t>арендований</a:t>
          </a:r>
          <a:r>
            <a:rPr lang="uk-UA" sz="1900" kern="1200" dirty="0" smtClean="0"/>
            <a:t> </a:t>
          </a:r>
          <a:r>
            <a:rPr lang="uk-UA" sz="1900" kern="1200" dirty="0" err="1" smtClean="0"/>
            <a:t>хостинг</a:t>
          </a:r>
          <a:endParaRPr lang="uk-UA" sz="1900" kern="1200" dirty="0"/>
        </a:p>
      </dsp:txBody>
      <dsp:txXfrm>
        <a:off x="5657849" y="591343"/>
        <a:ext cx="2571749" cy="1543050"/>
      </dsp:txXfrm>
    </dsp:sp>
    <dsp:sp modelId="{06B94E3A-1C53-4481-BD94-F185CFCF41E4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Рівень </a:t>
          </a:r>
          <a:r>
            <a:rPr lang="uk-UA" sz="1900" kern="1200" dirty="0" err="1" smtClean="0"/>
            <a:t>костемізації</a:t>
          </a:r>
          <a:endParaRPr lang="uk-UA" sz="1900" kern="1200" dirty="0"/>
        </a:p>
      </dsp:txBody>
      <dsp:txXfrm>
        <a:off x="1414462" y="2391569"/>
        <a:ext cx="2571749" cy="1543050"/>
      </dsp:txXfrm>
    </dsp:sp>
    <dsp:sp modelId="{0669D467-8F9F-4D6D-A436-E36CC4F40489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Доступність</a:t>
          </a:r>
          <a:endParaRPr lang="uk-UA" sz="1900" kern="1200" dirty="0"/>
        </a:p>
      </dsp:txBody>
      <dsp:txXfrm>
        <a:off x="4243387" y="2391569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+Icon">
  <dgm:title val="Вертикальний список із дужками"/>
  <dgm:desc val="Використовується для відображення згрупованих блоків інформації. Рекомендовано використовувати для великої кількості тексту рі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Вертикальний список із дужками"/>
  <dgm:desc val="Використовується для відображення згрупованих блоків інформації. Рекомендовано використовувати для великої кількості тексту рі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Вертикальний список із дужками"/>
  <dgm:desc val="Використовується для відображення згрупованих блоків інформації. Рекомендовано використовувати для великої кількості тексту рі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45895-C4C1-4EF1-B91B-5AD7BD0B7F47}" type="datetimeFigureOut">
              <a:rPr lang="uk-UA" smtClean="0"/>
              <a:t>29.05.2018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6C5CF-8B20-450E-B28C-B292618AC19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879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072A-9C72-4CF9-81FD-810B210437CF}" type="datetime1">
              <a:rPr lang="uk-UA" smtClean="0"/>
              <a:t>29.05.2018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896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E98F-9C92-4EED-8197-D639D08C7FF1}" type="datetime1">
              <a:rPr lang="uk-UA" smtClean="0"/>
              <a:t>29.05.2018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72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3E0F-C4EC-4104-9800-3357CC784EC9}" type="datetime1">
              <a:rPr lang="uk-UA" smtClean="0"/>
              <a:t>29.05.2018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61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F94-50A0-4813-93DC-759199CEBA8A}" type="datetime1">
              <a:rPr lang="uk-UA" smtClean="0"/>
              <a:t>29.05.2018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429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567-6500-4763-A276-EB95D7BBE71B}" type="datetime1">
              <a:rPr lang="uk-UA" smtClean="0"/>
              <a:t>29.05.2018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3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C05D-2AF4-43BD-8F03-76883DCEAC22}" type="datetime1">
              <a:rPr lang="uk-UA" smtClean="0"/>
              <a:t>29.05.2018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8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7D12-3C11-4D4A-857D-54C96C664E18}" type="datetime1">
              <a:rPr lang="uk-UA" smtClean="0"/>
              <a:t>29.05.2018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3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BA5B-B6D6-4FBB-A6E0-FC2E6099EAB9}" type="datetime1">
              <a:rPr lang="uk-UA" smtClean="0"/>
              <a:t>29.05.2018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82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77A4-7A23-49AF-84D7-14F8B8051BFD}" type="datetime1">
              <a:rPr lang="uk-UA" smtClean="0"/>
              <a:t>29.05.2018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55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9556-7112-4F8A-BE1A-76893942DEC9}" type="datetime1">
              <a:rPr lang="uk-UA" smtClean="0"/>
              <a:t>29.05.2018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49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BEEA-913E-44F0-AF50-616CFBD83B38}" type="datetime1">
              <a:rPr lang="uk-UA" smtClean="0"/>
              <a:t>29.05.2018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2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4F23-5F82-4616-AE96-1961DDE1BB28}" type="datetime1">
              <a:rPr lang="uk-UA" smtClean="0"/>
              <a:t>29.05.2018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smtClean="0"/>
              <a:t>Інженерія ПЗ, КІТ, ДНУЗТ</a:t>
            </a:r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4D57-FC4E-447B-B1B9-1EC30F1FEE34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36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Системи керування проектами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74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64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Системи керування проектами (СКП)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38841745"/>
              </p:ext>
            </p:extLst>
          </p:nvPr>
        </p:nvGraphicFramePr>
        <p:xfrm>
          <a:off x="395536" y="1268760"/>
          <a:ext cx="83529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Інженерія ПЗ, КІТ, ДНУЗТ</a:t>
            </a:r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4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uk-UA" dirty="0" smtClean="0"/>
              <a:t>Задачі СКП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Інженерія ПЗ, КІТ, ДНУЗТ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185345603"/>
              </p:ext>
            </p:extLst>
          </p:nvPr>
        </p:nvGraphicFramePr>
        <p:xfrm>
          <a:off x="539552" y="1052736"/>
          <a:ext cx="842493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 ПЗ-СКП</a:t>
            </a:r>
            <a:endParaRPr lang="uk-UA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936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904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СКП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Інженерія ПЗ, КІТ, ДНУЗТ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660330733"/>
              </p:ext>
            </p:extLst>
          </p:nvPr>
        </p:nvGraphicFramePr>
        <p:xfrm>
          <a:off x="539552" y="1484784"/>
          <a:ext cx="8280920" cy="456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2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Існуючі системи</a:t>
            </a:r>
            <a:endParaRPr lang="uk-UA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977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Інженерія ПЗ, КІТ, ДНУЗТ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Існуючі системи</a:t>
            </a:r>
            <a:endParaRPr lang="uk-UA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9770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Існуючі системи</a:t>
            </a:r>
            <a:endParaRPr lang="uk-UA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5276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5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Ключові відмінності</a:t>
            </a:r>
            <a:endParaRPr lang="uk-UA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84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Інженерія ПЗ, КІТ, ДНУЗТ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4D57-FC4E-447B-B1B9-1EC30F1FEE3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79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257</Words>
  <Application>Microsoft Office PowerPoint</Application>
  <PresentationFormat>Екран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Тема Office</vt:lpstr>
      <vt:lpstr>Системи керування проектами</vt:lpstr>
      <vt:lpstr>Системи керування проектами (СКП)</vt:lpstr>
      <vt:lpstr>Задачі СКП</vt:lpstr>
      <vt:lpstr>Функціонал ПЗ-СКП</vt:lpstr>
      <vt:lpstr>Види СКП</vt:lpstr>
      <vt:lpstr>Існуючі системи</vt:lpstr>
      <vt:lpstr>Існуючі системи</vt:lpstr>
      <vt:lpstr>Існуючі системи</vt:lpstr>
      <vt:lpstr>Ключові відмінності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керування проектами</dc:title>
  <dc:creator>Olena</dc:creator>
  <cp:lastModifiedBy>Olena</cp:lastModifiedBy>
  <cp:revision>15</cp:revision>
  <dcterms:created xsi:type="dcterms:W3CDTF">2018-05-29T14:32:36Z</dcterms:created>
  <dcterms:modified xsi:type="dcterms:W3CDTF">2018-05-29T17:57:08Z</dcterms:modified>
</cp:coreProperties>
</file>