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54.jpeg" ContentType="image/jpeg"/>
  <Override PartName="/ppt/media/image52.jpeg" ContentType="image/jpeg"/>
  <Override PartName="/ppt/media/image51.png" ContentType="image/png"/>
  <Override PartName="/ppt/media/image50.png" ContentType="image/png"/>
  <Override PartName="/ppt/media/image46.jpeg" ContentType="image/jpe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7.png" ContentType="image/png"/>
  <Override PartName="/ppt/media/image16.jpeg" ContentType="image/jpeg"/>
  <Override PartName="/ppt/media/image12.jpeg" ContentType="image/jpeg"/>
  <Override PartName="/ppt/media/image11.jpeg" ContentType="image/jpeg"/>
  <Override PartName="/ppt/media/image14.png" ContentType="image/png"/>
  <Override PartName="/ppt/media/image38.png" ContentType="image/png"/>
  <Override PartName="/ppt/media/image13.png" ContentType="image/png"/>
  <Override PartName="/ppt/media/image6.jpeg" ContentType="image/jpeg"/>
  <Override PartName="/ppt/media/image15.png" ContentType="image/png"/>
  <Override PartName="/ppt/media/image17.png" ContentType="image/png"/>
  <Override PartName="/ppt/media/image19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18.jpeg" ContentType="image/jpeg"/>
  <Override PartName="/ppt/media/image27.png" ContentType="image/png"/>
  <Override PartName="/ppt/media/image28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5.png" ContentType="image/png"/>
  <Override PartName="/ppt/media/image53.jpeg" ContentType="image/jpeg"/>
  <Override PartName="/ppt/media/image4.png" ContentType="image/png"/>
  <Override PartName="/ppt/media/image20.jpeg" ContentType="image/jpeg"/>
  <Override PartName="/ppt/media/image26.png" ContentType="image/png"/>
  <Override PartName="/ppt/media/image29.jpeg" ContentType="image/jpeg"/>
  <Override PartName="/ppt/media/image39.jpeg" ContentType="image/jpeg"/>
  <Override PartName="/ppt/media/image33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77450" cy="5668962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575099E-C9F6-4CFF-BF09-72D711048BF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847680" y="9430560"/>
            <a:ext cx="294876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F3293CD-5C2F-4359-85BF-55ECB1D3ADC4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847680" y="9430560"/>
            <a:ext cx="294876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285E133-3387-4B4D-8D16-CE3B3E149E23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Img"/>
          </p:nvPr>
        </p:nvSpPr>
        <p:spPr>
          <a:xfrm>
            <a:off x="90360" y="754200"/>
            <a:ext cx="6615720" cy="3721680"/>
          </a:xfrm>
          <a:prstGeom prst="rect">
            <a:avLst/>
          </a:prstGeom>
        </p:spPr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79680" y="4714920"/>
            <a:ext cx="5436720" cy="44654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847680" y="9430560"/>
            <a:ext cx="294876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3F010662-3CF9-409F-BB85-8BBE8B833E50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847680" y="9430560"/>
            <a:ext cx="294876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59B6DF2-2C1D-4035-8BF7-A38747658C7E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Img"/>
          </p:nvPr>
        </p:nvSpPr>
        <p:spPr>
          <a:xfrm>
            <a:off x="90360" y="754200"/>
            <a:ext cx="6615720" cy="3721680"/>
          </a:xfrm>
          <a:prstGeom prst="rect">
            <a:avLst/>
          </a:prstGeom>
        </p:spPr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79680" y="4714920"/>
            <a:ext cx="5436720" cy="44654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847680" y="9430560"/>
            <a:ext cx="294876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57E20EE-0A5C-4E81-85D7-09A436A3C4B6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847680" y="9430560"/>
            <a:ext cx="294876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1015B8F9-77E0-4601-AC2D-CF72CCE5E1B3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Img"/>
          </p:nvPr>
        </p:nvSpPr>
        <p:spPr>
          <a:xfrm>
            <a:off x="90360" y="754200"/>
            <a:ext cx="6615720" cy="3721680"/>
          </a:xfrm>
          <a:prstGeom prst="rect">
            <a:avLst/>
          </a:prstGeom>
        </p:spPr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79680" y="4714920"/>
            <a:ext cx="5436720" cy="44654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847680" y="9430560"/>
            <a:ext cx="294876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874EB58-A4A3-4832-BD14-E9DFC2BBABC3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847680" y="9430560"/>
            <a:ext cx="294876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37C8B58-5D7D-4900-8825-DEA70612FE54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Img"/>
          </p:nvPr>
        </p:nvSpPr>
        <p:spPr>
          <a:xfrm>
            <a:off x="90360" y="754200"/>
            <a:ext cx="6615720" cy="3721680"/>
          </a:xfrm>
          <a:prstGeom prst="rect">
            <a:avLst/>
          </a:prstGeom>
        </p:spPr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79680" y="4714920"/>
            <a:ext cx="5436720" cy="44654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847680" y="9430560"/>
            <a:ext cx="294876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A26DD260-CC8C-493D-A749-7F9A2E004C0A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847680" y="9430560"/>
            <a:ext cx="294876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B9B8917D-EAA3-4163-8F0F-100B427B0A25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Img"/>
          </p:nvPr>
        </p:nvSpPr>
        <p:spPr>
          <a:xfrm>
            <a:off x="90360" y="754200"/>
            <a:ext cx="6615720" cy="3721680"/>
          </a:xfrm>
          <a:prstGeom prst="rect">
            <a:avLst/>
          </a:prstGeom>
        </p:spPr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79680" y="4714920"/>
            <a:ext cx="5436720" cy="44654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847680" y="9430560"/>
            <a:ext cx="294876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1993EADF-5682-4341-ABD4-1168FF463594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847680" y="9430560"/>
            <a:ext cx="294876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700904C6-8148-4F08-8D87-4F5038479A1D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Img"/>
          </p:nvPr>
        </p:nvSpPr>
        <p:spPr>
          <a:xfrm>
            <a:off x="90360" y="754200"/>
            <a:ext cx="6615720" cy="3721680"/>
          </a:xfrm>
          <a:prstGeom prst="rect">
            <a:avLst/>
          </a:prstGeom>
        </p:spPr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79680" y="4714920"/>
            <a:ext cx="5436720" cy="44654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847680" y="9430560"/>
            <a:ext cx="294876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E1104A6C-00F3-43C7-9969-7045005DF511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847680" y="9430560"/>
            <a:ext cx="294876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E73ADDC-1DD4-4CE5-ABB4-0BD9AB78B5E2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Img"/>
          </p:nvPr>
        </p:nvSpPr>
        <p:spPr>
          <a:xfrm>
            <a:off x="90360" y="754200"/>
            <a:ext cx="6615720" cy="3721680"/>
          </a:xfrm>
          <a:prstGeom prst="rect">
            <a:avLst/>
          </a:prstGeom>
        </p:spPr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79680" y="4714920"/>
            <a:ext cx="5436720" cy="44654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847680" y="9430560"/>
            <a:ext cx="294876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19A3F32-F2EA-44BE-A96E-9C1032A34DF0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847680" y="9430560"/>
            <a:ext cx="294876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416BCE4-D601-486A-9534-52EDA75FE2FA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Img"/>
          </p:nvPr>
        </p:nvSpPr>
        <p:spPr>
          <a:xfrm>
            <a:off x="90360" y="754200"/>
            <a:ext cx="6615720" cy="3721680"/>
          </a:xfrm>
          <a:prstGeom prst="rect">
            <a:avLst/>
          </a:prstGeom>
        </p:spPr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79680" y="4714920"/>
            <a:ext cx="5436720" cy="44654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847680" y="9430560"/>
            <a:ext cx="294876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AC051FA-6EE7-42E4-BB39-9D86B2412CFC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847680" y="9430560"/>
            <a:ext cx="294876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7557B3BF-5CC5-487E-88D2-8AEAD1CF236E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Img"/>
          </p:nvPr>
        </p:nvSpPr>
        <p:spPr>
          <a:xfrm>
            <a:off x="90360" y="754200"/>
            <a:ext cx="6615720" cy="3721680"/>
          </a:xfrm>
          <a:prstGeom prst="rect">
            <a:avLst/>
          </a:prstGeom>
        </p:spPr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79680" y="4714920"/>
            <a:ext cx="5436720" cy="44654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847680" y="9430560"/>
            <a:ext cx="294876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9306806-26CC-4CC2-9913-A06402D9AFDF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847680" y="9430560"/>
            <a:ext cx="294876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A95EE4B-54B9-46FE-8300-F28B4403E9B6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Img"/>
          </p:nvPr>
        </p:nvSpPr>
        <p:spPr>
          <a:xfrm>
            <a:off x="90360" y="754200"/>
            <a:ext cx="6615720" cy="3721680"/>
          </a:xfrm>
          <a:prstGeom prst="rect">
            <a:avLst/>
          </a:prstGeom>
        </p:spPr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79680" y="4714920"/>
            <a:ext cx="5436720" cy="44654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847680" y="9430560"/>
            <a:ext cx="294876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FB75597-9B6B-4D75-A996-10D840FE33FC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847680" y="9430560"/>
            <a:ext cx="294876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824E996-D872-45F5-B4F1-1D62608E972F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Img"/>
          </p:nvPr>
        </p:nvSpPr>
        <p:spPr>
          <a:xfrm>
            <a:off x="90360" y="754200"/>
            <a:ext cx="6615720" cy="3721680"/>
          </a:xfrm>
          <a:prstGeom prst="rect">
            <a:avLst/>
          </a:prstGeom>
        </p:spPr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79680" y="4714920"/>
            <a:ext cx="5436720" cy="44654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2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3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4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image" Target="../media/image18.jpe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35480" y="1262160"/>
            <a:ext cx="6707880" cy="1559520"/>
          </a:xfrm>
          <a:prstGeom prst="roundRect">
            <a:avLst>
              <a:gd name="adj" fmla="val 16667"/>
            </a:avLst>
          </a:prstGeom>
          <a:solidFill>
            <a:schemeClr val="accent1">
              <a:alpha val="38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503640" y="225360"/>
            <a:ext cx="90669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Ubuntu"/>
                <a:ea typeface="DejaVu Sans"/>
              </a:rPr>
              <a:t>Project Task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21880" y="1371240"/>
            <a:ext cx="38804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1. Create book store management web application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825120" y="1828080"/>
            <a:ext cx="6155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2. Apply MySQL database to accessing and managing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821880" y="2287080"/>
            <a:ext cx="39963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3. Focus on performance optimization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162040" y="145080"/>
            <a:ext cx="49982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Jobs Implementation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548640" y="695880"/>
            <a:ext cx="2557080" cy="149796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3"/>
          <a:stretch/>
        </p:blipFill>
        <p:spPr>
          <a:xfrm>
            <a:off x="1972080" y="1902960"/>
            <a:ext cx="3787920" cy="83952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4"/>
          <a:stretch/>
        </p:blipFill>
        <p:spPr>
          <a:xfrm>
            <a:off x="6035040" y="2233080"/>
            <a:ext cx="3557520" cy="132588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5"/>
          <a:stretch/>
        </p:blipFill>
        <p:spPr>
          <a:xfrm>
            <a:off x="6035040" y="3559680"/>
            <a:ext cx="3534840" cy="126792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6"/>
          <a:stretch/>
        </p:blipFill>
        <p:spPr>
          <a:xfrm>
            <a:off x="6035040" y="4828320"/>
            <a:ext cx="3565440" cy="38304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7"/>
          <a:stretch/>
        </p:blipFill>
        <p:spPr>
          <a:xfrm>
            <a:off x="744480" y="3657600"/>
            <a:ext cx="3278160" cy="89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162040" y="145080"/>
            <a:ext cx="49982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Jobs Implementation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274320" y="548640"/>
            <a:ext cx="3887280" cy="39744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/>
        </p:blipFill>
        <p:spPr>
          <a:xfrm>
            <a:off x="625680" y="1351080"/>
            <a:ext cx="3671280" cy="120852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4"/>
          <a:stretch/>
        </p:blipFill>
        <p:spPr>
          <a:xfrm>
            <a:off x="365760" y="2926080"/>
            <a:ext cx="3931200" cy="102780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5"/>
          <a:stretch/>
        </p:blipFill>
        <p:spPr>
          <a:xfrm>
            <a:off x="5745600" y="2927160"/>
            <a:ext cx="2849040" cy="246708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6"/>
          <a:stretch/>
        </p:blipFill>
        <p:spPr>
          <a:xfrm>
            <a:off x="5206680" y="884160"/>
            <a:ext cx="4485960" cy="167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850280" y="506880"/>
            <a:ext cx="5147280" cy="853560"/>
          </a:xfrm>
          <a:prstGeom prst="roundRect">
            <a:avLst>
              <a:gd name="adj" fmla="val 16667"/>
            </a:avLst>
          </a:prstGeom>
          <a:solidFill>
            <a:schemeClr val="accent1">
              <a:alpha val="58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"/>
          <p:cNvSpPr/>
          <p:nvPr/>
        </p:nvSpPr>
        <p:spPr>
          <a:xfrm>
            <a:off x="4731120" y="252000"/>
            <a:ext cx="6111720" cy="13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Pros and Cons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55920" y="367920"/>
            <a:ext cx="4292640" cy="794160"/>
          </a:xfrm>
          <a:prstGeom prst="roundRect">
            <a:avLst>
              <a:gd name="adj" fmla="val 16667"/>
            </a:avLst>
          </a:prstGeom>
          <a:solidFill>
            <a:schemeClr val="accent1">
              <a:alpha val="68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-2259360" y="295200"/>
            <a:ext cx="906696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Questions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266640" y="295200"/>
            <a:ext cx="68900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90000"/>
              </a:lnSpc>
            </a:pPr>
            <a:r>
              <a:rPr b="0" lang="en-US" sz="7200" spc="-1" strike="noStrike">
                <a:solidFill>
                  <a:srgbClr val="ffffff"/>
                </a:solidFill>
                <a:latin typeface="Arial"/>
                <a:ea typeface="DejaVu Sans"/>
              </a:rPr>
              <a:t>Thank you !</a:t>
            </a:r>
            <a:endParaRPr b="0" lang="en-US" sz="7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3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6880" y="0"/>
            <a:ext cx="29671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Ubuntu"/>
                <a:ea typeface="DejaVu Sans"/>
              </a:rPr>
              <a:t>CI/CD Pipeline 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Рисунок 51" descr=""/>
          <p:cNvPicPr/>
          <p:nvPr/>
        </p:nvPicPr>
        <p:blipFill>
          <a:blip r:embed="rId2"/>
          <a:stretch/>
        </p:blipFill>
        <p:spPr>
          <a:xfrm>
            <a:off x="1800" y="627480"/>
            <a:ext cx="10044720" cy="493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7600" y="0"/>
            <a:ext cx="28821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Ubuntu"/>
                <a:ea typeface="DejaVu Sans"/>
              </a:rPr>
              <a:t>CI/CD Stages 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0" name="Рисунок 53" descr=""/>
          <p:cNvPicPr/>
          <p:nvPr/>
        </p:nvPicPr>
        <p:blipFill>
          <a:blip r:embed="rId2"/>
          <a:stretch/>
        </p:blipFill>
        <p:spPr>
          <a:xfrm>
            <a:off x="57600" y="85320"/>
            <a:ext cx="10001880" cy="526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813840" y="1026360"/>
            <a:ext cx="5008320" cy="2334600"/>
          </a:xfrm>
          <a:prstGeom prst="roundRect">
            <a:avLst>
              <a:gd name="adj" fmla="val 16667"/>
            </a:avLst>
          </a:prstGeom>
          <a:solidFill>
            <a:schemeClr val="accent1">
              <a:alpha val="79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493560" y="273960"/>
            <a:ext cx="9066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Servers Configuration with Ansible Playbooks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3" name="Рисунок 55" descr=""/>
          <p:cNvPicPr/>
          <p:nvPr/>
        </p:nvPicPr>
        <p:blipFill>
          <a:blip r:embed="rId2"/>
          <a:stretch/>
        </p:blipFill>
        <p:spPr>
          <a:xfrm>
            <a:off x="0" y="2336760"/>
            <a:ext cx="1155240" cy="142236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3932280" y="1193760"/>
            <a:ext cx="44395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1. Install Ansible on Jenkins Master 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3932280" y="1703160"/>
            <a:ext cx="4772160" cy="9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2. Run Ansible Playbook for Jenkins Master to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configure required software on 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3969720" y="2409120"/>
            <a:ext cx="4402080" cy="96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3. Setup required software on all servers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by running Ansible Playbooks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3"/>
          <a:srcRect l="0" t="15546" r="0" b="0"/>
          <a:stretch/>
        </p:blipFill>
        <p:spPr>
          <a:xfrm>
            <a:off x="182880" y="3997080"/>
            <a:ext cx="2684520" cy="148860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4"/>
          <a:stretch/>
        </p:blipFill>
        <p:spPr>
          <a:xfrm>
            <a:off x="3295080" y="3566160"/>
            <a:ext cx="3470760" cy="191808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5"/>
          <a:stretch/>
        </p:blipFill>
        <p:spPr>
          <a:xfrm>
            <a:off x="7589520" y="3507840"/>
            <a:ext cx="2102400" cy="197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255200" y="1520640"/>
            <a:ext cx="5400720" cy="2324520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"/>
          <p:cNvSpPr/>
          <p:nvPr/>
        </p:nvSpPr>
        <p:spPr>
          <a:xfrm>
            <a:off x="5162040" y="145080"/>
            <a:ext cx="49982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Jenkins Configuration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4368600" y="2831400"/>
            <a:ext cx="35755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Builds run on jenkins nodes only 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4354560" y="1735920"/>
            <a:ext cx="29815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1. Setup plugins for Jenkins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4354560" y="2102760"/>
            <a:ext cx="52138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2. Add required credentials for GitHub, Nodes etc.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4368600" y="2467440"/>
            <a:ext cx="37904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3. Create and configure the pipeline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6" name="Рисунок 64" descr=""/>
          <p:cNvPicPr/>
          <p:nvPr/>
        </p:nvPicPr>
        <p:blipFill>
          <a:blip r:embed="rId2"/>
          <a:stretch/>
        </p:blipFill>
        <p:spPr>
          <a:xfrm>
            <a:off x="7955280" y="780480"/>
            <a:ext cx="2093400" cy="9561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74320" y="2149920"/>
            <a:ext cx="3583080" cy="168984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4"/>
          <a:stretch/>
        </p:blipFill>
        <p:spPr>
          <a:xfrm>
            <a:off x="5935680" y="4297680"/>
            <a:ext cx="3664800" cy="115164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5"/>
          <a:stretch/>
        </p:blipFill>
        <p:spPr>
          <a:xfrm>
            <a:off x="1456560" y="4114800"/>
            <a:ext cx="2840400" cy="138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90680" y="4578120"/>
            <a:ext cx="8426520" cy="363600"/>
          </a:xfrm>
          <a:prstGeom prst="roundRect">
            <a:avLst>
              <a:gd name="adj" fmla="val 16667"/>
            </a:avLst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445680" y="2670840"/>
            <a:ext cx="7025760" cy="912240"/>
          </a:xfrm>
          <a:prstGeom prst="roundRect">
            <a:avLst>
              <a:gd name="adj" fmla="val 16667"/>
            </a:avLst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"/>
          <p:cNvSpPr/>
          <p:nvPr/>
        </p:nvSpPr>
        <p:spPr>
          <a:xfrm>
            <a:off x="490680" y="822240"/>
            <a:ext cx="4438080" cy="912240"/>
          </a:xfrm>
          <a:prstGeom prst="roundRect">
            <a:avLst>
              <a:gd name="adj" fmla="val 16667"/>
            </a:avLst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-32040" y="228240"/>
            <a:ext cx="487512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Building And Unit Testing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490680" y="822240"/>
            <a:ext cx="2312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Unit testing - JUNIT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490680" y="1099080"/>
            <a:ext cx="28915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Maven builds war archive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490680" y="1371600"/>
            <a:ext cx="20052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Feedback Loops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7" name="Рисунок 69" descr=""/>
          <p:cNvPicPr/>
          <p:nvPr/>
        </p:nvPicPr>
        <p:blipFill>
          <a:blip r:embed="rId2"/>
          <a:stretch/>
        </p:blipFill>
        <p:spPr>
          <a:xfrm>
            <a:off x="8547480" y="2395080"/>
            <a:ext cx="1278360" cy="1278360"/>
          </a:xfrm>
          <a:prstGeom prst="rect">
            <a:avLst/>
          </a:prstGeom>
          <a:ln>
            <a:noFill/>
          </a:ln>
        </p:spPr>
      </p:pic>
      <p:pic>
        <p:nvPicPr>
          <p:cNvPr id="118" name="Рисунок 70" descr=""/>
          <p:cNvPicPr/>
          <p:nvPr/>
        </p:nvPicPr>
        <p:blipFill>
          <a:blip r:embed="rId3"/>
          <a:stretch/>
        </p:blipFill>
        <p:spPr>
          <a:xfrm>
            <a:off x="7784280" y="605160"/>
            <a:ext cx="1734840" cy="975240"/>
          </a:xfrm>
          <a:prstGeom prst="rect">
            <a:avLst/>
          </a:prstGeom>
          <a:ln>
            <a:noFill/>
          </a:ln>
        </p:spPr>
      </p:pic>
      <p:sp>
        <p:nvSpPr>
          <p:cNvPr id="119" name="CustomShape 8"/>
          <p:cNvSpPr/>
          <p:nvPr/>
        </p:nvSpPr>
        <p:spPr>
          <a:xfrm>
            <a:off x="3473280" y="2742480"/>
            <a:ext cx="136980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9"/>
          <p:cNvSpPr/>
          <p:nvPr/>
        </p:nvSpPr>
        <p:spPr>
          <a:xfrm>
            <a:off x="445680" y="2670840"/>
            <a:ext cx="41454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Publishing release on Staging servers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10"/>
          <p:cNvSpPr/>
          <p:nvPr/>
        </p:nvSpPr>
        <p:spPr>
          <a:xfrm>
            <a:off x="445680" y="2955960"/>
            <a:ext cx="10375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Tests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11"/>
          <p:cNvSpPr/>
          <p:nvPr/>
        </p:nvSpPr>
        <p:spPr>
          <a:xfrm>
            <a:off x="445680" y="3219480"/>
            <a:ext cx="7025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Sending Docker image with new version of release  to Docker Hub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12"/>
          <p:cNvSpPr/>
          <p:nvPr/>
        </p:nvSpPr>
        <p:spPr>
          <a:xfrm>
            <a:off x="-276840" y="2104920"/>
            <a:ext cx="423504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Testing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Noto Sans CJK SC"/>
              </a:rPr>
              <a:t>Environment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4" name="CustomShape 13"/>
          <p:cNvSpPr/>
          <p:nvPr/>
        </p:nvSpPr>
        <p:spPr>
          <a:xfrm>
            <a:off x="-210600" y="3938400"/>
            <a:ext cx="4660560" cy="67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Noto Sans CJK SC"/>
              </a:rPr>
              <a:t>Deploying To Production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5" name="CustomShape 14"/>
          <p:cNvSpPr/>
          <p:nvPr/>
        </p:nvSpPr>
        <p:spPr>
          <a:xfrm>
            <a:off x="495360" y="4578120"/>
            <a:ext cx="84218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Run Docker container with the desired version of software on production servers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6" name="Рисунок 78" descr=""/>
          <p:cNvPicPr/>
          <p:nvPr/>
        </p:nvPicPr>
        <p:blipFill>
          <a:blip r:embed="rId4"/>
          <a:stretch/>
        </p:blipFill>
        <p:spPr>
          <a:xfrm>
            <a:off x="8963280" y="4578120"/>
            <a:ext cx="1113120" cy="95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162040" y="145080"/>
            <a:ext cx="49982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Jobs Implementation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rcRect l="0" t="0" r="0" b="56112"/>
          <a:stretch/>
        </p:blipFill>
        <p:spPr>
          <a:xfrm>
            <a:off x="298080" y="274320"/>
            <a:ext cx="3998880" cy="57024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274320" y="1005840"/>
            <a:ext cx="3184200" cy="143856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4"/>
          <a:stretch/>
        </p:blipFill>
        <p:spPr>
          <a:xfrm>
            <a:off x="3749040" y="1097280"/>
            <a:ext cx="2437200" cy="110844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5"/>
          <a:stretch/>
        </p:blipFill>
        <p:spPr>
          <a:xfrm>
            <a:off x="271080" y="2560320"/>
            <a:ext cx="4208760" cy="119124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6"/>
          <a:stretch/>
        </p:blipFill>
        <p:spPr>
          <a:xfrm>
            <a:off x="239760" y="3931920"/>
            <a:ext cx="2502720" cy="68256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7"/>
          <a:stretch/>
        </p:blipFill>
        <p:spPr>
          <a:xfrm>
            <a:off x="1701720" y="3804120"/>
            <a:ext cx="3052440" cy="177300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8"/>
          <a:stretch/>
        </p:blipFill>
        <p:spPr>
          <a:xfrm>
            <a:off x="5301360" y="2561760"/>
            <a:ext cx="3476160" cy="182664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9"/>
          <a:stretch/>
        </p:blipFill>
        <p:spPr>
          <a:xfrm>
            <a:off x="6535800" y="4655520"/>
            <a:ext cx="3430440" cy="92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162040" y="145080"/>
            <a:ext cx="49982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Jobs Implementation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274320" y="148320"/>
            <a:ext cx="4583880" cy="259416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3"/>
          <a:stretch/>
        </p:blipFill>
        <p:spPr>
          <a:xfrm>
            <a:off x="288000" y="3401280"/>
            <a:ext cx="5197680" cy="190152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4"/>
          <a:stretch/>
        </p:blipFill>
        <p:spPr>
          <a:xfrm>
            <a:off x="3749040" y="2399400"/>
            <a:ext cx="4572720" cy="134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162040" y="145080"/>
            <a:ext cx="49982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Jobs Implementation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3294360" y="640080"/>
            <a:ext cx="2557080" cy="149796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3"/>
          <a:stretch/>
        </p:blipFill>
        <p:spPr>
          <a:xfrm>
            <a:off x="6178320" y="1354320"/>
            <a:ext cx="3787920" cy="83952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4"/>
          <a:stretch/>
        </p:blipFill>
        <p:spPr>
          <a:xfrm>
            <a:off x="2560320" y="2377440"/>
            <a:ext cx="3557520" cy="132588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5"/>
          <a:stretch/>
        </p:blipFill>
        <p:spPr>
          <a:xfrm>
            <a:off x="2560320" y="3704040"/>
            <a:ext cx="3534840" cy="126792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6"/>
          <a:stretch/>
        </p:blipFill>
        <p:spPr>
          <a:xfrm>
            <a:off x="2560320" y="4972680"/>
            <a:ext cx="3565440" cy="38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</TotalTime>
  <Application>LibreOffice/6.0.7.3$Linux_X86_64 LibreOffice_project/00m0$Build-3</Application>
  <Words>177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2020-01-15T11:10:23Z</dcterms:created>
  <dc:creator>MAIN</dc:creator>
  <dc:description/>
  <dc:language>en-US</dc:language>
  <cp:lastModifiedBy/>
  <cp:lastPrinted>2020-03-09T14:37:07Z</cp:lastPrinted>
  <dcterms:modified xsi:type="dcterms:W3CDTF">2020-03-13T10:39:58Z</dcterms:modified>
  <cp:revision>46</cp:revision>
  <dc:subject/>
  <dc:title>Project Task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